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2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zh-CN"/>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zh-CN"/>
          </a:p>
        </p:txBody>
      </p:sp>
      <p:sp>
        <p:nvSpPr>
          <p:cNvPr id="30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zh-CN"/>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4C946C6-B29D-4C0F-9F70-33DB662C4979}" type="slidenum">
              <a:rPr lang="zh-CN" altLang="en-US"/>
              <a:pPr/>
              <a:t>‹#›</a:t>
            </a:fld>
            <a:endParaRPr lang="en-US" altLang="zh-CN"/>
          </a:p>
        </p:txBody>
      </p:sp>
    </p:spTree>
    <p:extLst>
      <p:ext uri="{BB962C8B-B14F-4D97-AF65-F5344CB8AC3E}">
        <p14:creationId xmlns:p14="http://schemas.microsoft.com/office/powerpoint/2010/main" val="19225830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9042A6-BD4A-4B3F-9021-D2661854DAAD}" type="slidenum">
              <a:rPr lang="zh-CN" altLang="en-US"/>
              <a:pPr/>
              <a:t>1</a:t>
            </a:fld>
            <a:endParaRPr lang="en-US" altLang="zh-CN"/>
          </a:p>
        </p:txBody>
      </p:sp>
      <p:sp>
        <p:nvSpPr>
          <p:cNvPr id="4098" name="Rectangle 2"/>
          <p:cNvSpPr>
            <a:spLocks noRot="1" noChangeArrowheads="1" noTextEdit="1"/>
          </p:cNvSpPr>
          <p:nvPr>
            <p:ph type="sldImg"/>
          </p:nvPr>
        </p:nvSpPr>
        <p:spPr>
          <a:ln/>
        </p:spPr>
      </p:sp>
      <p:sp>
        <p:nvSpPr>
          <p:cNvPr id="4099" name="Rectangle 3"/>
          <p:cNvSpPr>
            <a:spLocks noGrp="1" noChangeArrowheads="1"/>
          </p:cNvSpPr>
          <p:nvPr>
            <p:ph type="body" idx="1"/>
          </p:nvPr>
        </p:nvSpPr>
        <p:spPr/>
        <p:txBody>
          <a:bodyPr/>
          <a:lstStyle/>
          <a:p>
            <a:r>
              <a:rPr lang="en-US" altLang="zh-CN" smtClean="0"/>
              <a:t>IMPORTANT INFORMATION ABOUT THE VISUALIZATION EMBEDDED IN THIS SLIDE - IF YOU ARE EXPERIENCING DIFFICULTIES,PLEASE READ ON!</a:t>
            </a:r>
          </a:p>
          <a:p>
            <a:endParaRPr lang="en-US" altLang="zh-CN" smtClean="0"/>
          </a:p>
          <a:p>
            <a:r>
              <a:rPr lang="en-US" altLang="zh-CN" smtClean="0"/>
              <a:t>This PowerPoint slide includes a Flash visualization exported from Dashboards:</a:t>
            </a:r>
          </a:p>
          <a:p>
            <a:endParaRPr lang="en-US" altLang="zh-CN" smtClean="0"/>
          </a:p>
          <a:p>
            <a:r>
              <a:rPr lang="en-US" altLang="zh-CN" smtClean="0"/>
              <a:t>1). If you receive the following information message when you open the slide deck, you need to upgrade your version of Adobe.</a:t>
            </a:r>
          </a:p>
          <a:p>
            <a:r>
              <a:rPr lang="en-US" altLang="zh-CN" smtClean="0"/>
              <a:t>"Some controls on this presentation cannot be activated. They might not be registered on this computer".</a:t>
            </a:r>
          </a:p>
          <a:p>
            <a:r>
              <a:rPr lang="en-US" altLang="zh-CN" smtClean="0"/>
              <a:t>  To upgrade Adobe Flash Player on your machine:</a:t>
            </a:r>
          </a:p>
          <a:p>
            <a:r>
              <a:rPr lang="en-US" altLang="zh-CN" smtClean="0"/>
              <a:t>    a). Close PowerPoint - DO NOT SAVE this slide deck.</a:t>
            </a:r>
          </a:p>
          <a:p>
            <a:r>
              <a:rPr lang="en-US" altLang="zh-CN" smtClean="0"/>
              <a:t>    b). Using Internet Explorer, install the latest Adobe Flash Player from www.adobe.com</a:t>
            </a:r>
          </a:p>
          <a:p>
            <a:r>
              <a:rPr lang="en-US" altLang="zh-CN" smtClean="0"/>
              <a:t>    c). Reopen this PowerPoint slide deck.</a:t>
            </a:r>
          </a:p>
          <a:p>
            <a:endParaRPr lang="en-US" altLang="zh-CN" smtClean="0"/>
          </a:p>
          <a:p>
            <a:r>
              <a:rPr lang="en-US" altLang="zh-CN" smtClean="0"/>
              <a:t>2). If the  design-time thumbnail for the visualization is not visible, enter and exit Slide Show mode.</a:t>
            </a:r>
          </a:p>
          <a:p>
            <a:endParaRPr lang="en-US" altLang="zh-CN" smtClean="0"/>
          </a:p>
          <a:p>
            <a:r>
              <a:rPr lang="en-US" altLang="zh-CN" smtClean="0"/>
              <a:t>3) If you have Microsoft Office 2007, DO NOT save Word documents or PowerPoint presentations that contain Dashboards and Presentation Design models as Word Document or PowerPoint Presentation formats. Office 2007 files (pptx and docx formats) do not support embedded Flash files. Save documents and presentation files only as Word 97-2003 Document or PowerPoint 97-2003 Presentation formats.</a:t>
            </a:r>
          </a:p>
          <a:p>
            <a:endParaRPr lang="en-US" altLang="zh-CN" smtClean="0"/>
          </a:p>
          <a:p>
            <a:r>
              <a:rPr lang="en-US" altLang="zh-CN" smtClean="0"/>
              <a:t>4). If the visualization shows error code messages (#2048, etc), Flash security restrictions have prevented the embedded content from accessing external data. For more information about allowing visualizations to access external data, see the Adobe Flash Player Security Restrictions section in the Dashboards and Presentation Design User Guide. </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5"/>
            <a:ext cx="77724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lvl1pPr>
              <a:defRPr/>
            </a:lvl1pPr>
          </a:lstStyle>
          <a:p>
            <a:endParaRPr lang="en-US" altLang="he-IL"/>
          </a:p>
        </p:txBody>
      </p:sp>
      <p:sp>
        <p:nvSpPr>
          <p:cNvPr id="5" name="מציין מיקום של כותרת תחתונה 4"/>
          <p:cNvSpPr>
            <a:spLocks noGrp="1"/>
          </p:cNvSpPr>
          <p:nvPr>
            <p:ph type="ftr" sz="quarter" idx="11"/>
          </p:nvPr>
        </p:nvSpPr>
        <p:spPr/>
        <p:txBody>
          <a:bodyPr/>
          <a:lstStyle>
            <a:lvl1pPr>
              <a:defRPr/>
            </a:lvl1pPr>
          </a:lstStyle>
          <a:p>
            <a:endParaRPr lang="en-US" altLang="he-IL"/>
          </a:p>
        </p:txBody>
      </p:sp>
      <p:sp>
        <p:nvSpPr>
          <p:cNvPr id="6" name="מציין מיקום של מספר שקופית 5"/>
          <p:cNvSpPr>
            <a:spLocks noGrp="1"/>
          </p:cNvSpPr>
          <p:nvPr>
            <p:ph type="sldNum" sz="quarter" idx="12"/>
          </p:nvPr>
        </p:nvSpPr>
        <p:spPr/>
        <p:txBody>
          <a:bodyPr/>
          <a:lstStyle>
            <a:lvl1pPr>
              <a:defRPr/>
            </a:lvl1pPr>
          </a:lstStyle>
          <a:p>
            <a:fld id="{89B71541-1396-4639-A3EB-2E8097541934}" type="slidenum">
              <a:rPr lang="en-US" altLang="he-IL"/>
              <a:pPr/>
              <a:t>‹#›</a:t>
            </a:fld>
            <a:endParaRPr lang="en-US" altLang="he-IL"/>
          </a:p>
        </p:txBody>
      </p:sp>
    </p:spTree>
    <p:extLst>
      <p:ext uri="{BB962C8B-B14F-4D97-AF65-F5344CB8AC3E}">
        <p14:creationId xmlns:p14="http://schemas.microsoft.com/office/powerpoint/2010/main" val="4279430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endParaRPr lang="en-US" altLang="he-IL"/>
          </a:p>
        </p:txBody>
      </p:sp>
      <p:sp>
        <p:nvSpPr>
          <p:cNvPr id="5" name="מציין מיקום של כותרת תחתונה 4"/>
          <p:cNvSpPr>
            <a:spLocks noGrp="1"/>
          </p:cNvSpPr>
          <p:nvPr>
            <p:ph type="ftr" sz="quarter" idx="11"/>
          </p:nvPr>
        </p:nvSpPr>
        <p:spPr/>
        <p:txBody>
          <a:bodyPr/>
          <a:lstStyle>
            <a:lvl1pPr>
              <a:defRPr/>
            </a:lvl1pPr>
          </a:lstStyle>
          <a:p>
            <a:endParaRPr lang="en-US" altLang="he-IL"/>
          </a:p>
        </p:txBody>
      </p:sp>
      <p:sp>
        <p:nvSpPr>
          <p:cNvPr id="6" name="מציין מיקום של מספר שקופית 5"/>
          <p:cNvSpPr>
            <a:spLocks noGrp="1"/>
          </p:cNvSpPr>
          <p:nvPr>
            <p:ph type="sldNum" sz="quarter" idx="12"/>
          </p:nvPr>
        </p:nvSpPr>
        <p:spPr/>
        <p:txBody>
          <a:bodyPr/>
          <a:lstStyle>
            <a:lvl1pPr>
              <a:defRPr/>
            </a:lvl1pPr>
          </a:lstStyle>
          <a:p>
            <a:fld id="{0A68CE13-6071-40B8-B73E-02DF98FCA0A6}" type="slidenum">
              <a:rPr lang="en-US" altLang="he-IL"/>
              <a:pPr/>
              <a:t>‹#›</a:t>
            </a:fld>
            <a:endParaRPr lang="en-US" altLang="he-IL"/>
          </a:p>
        </p:txBody>
      </p:sp>
    </p:spTree>
    <p:extLst>
      <p:ext uri="{BB962C8B-B14F-4D97-AF65-F5344CB8AC3E}">
        <p14:creationId xmlns:p14="http://schemas.microsoft.com/office/powerpoint/2010/main" val="3918551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endParaRPr lang="en-US" altLang="he-IL"/>
          </a:p>
        </p:txBody>
      </p:sp>
      <p:sp>
        <p:nvSpPr>
          <p:cNvPr id="5" name="מציין מיקום של כותרת תחתונה 4"/>
          <p:cNvSpPr>
            <a:spLocks noGrp="1"/>
          </p:cNvSpPr>
          <p:nvPr>
            <p:ph type="ftr" sz="quarter" idx="11"/>
          </p:nvPr>
        </p:nvSpPr>
        <p:spPr/>
        <p:txBody>
          <a:bodyPr/>
          <a:lstStyle>
            <a:lvl1pPr>
              <a:defRPr/>
            </a:lvl1pPr>
          </a:lstStyle>
          <a:p>
            <a:endParaRPr lang="en-US" altLang="he-IL"/>
          </a:p>
        </p:txBody>
      </p:sp>
      <p:sp>
        <p:nvSpPr>
          <p:cNvPr id="6" name="מציין מיקום של מספר שקופית 5"/>
          <p:cNvSpPr>
            <a:spLocks noGrp="1"/>
          </p:cNvSpPr>
          <p:nvPr>
            <p:ph type="sldNum" sz="quarter" idx="12"/>
          </p:nvPr>
        </p:nvSpPr>
        <p:spPr/>
        <p:txBody>
          <a:bodyPr/>
          <a:lstStyle>
            <a:lvl1pPr>
              <a:defRPr/>
            </a:lvl1pPr>
          </a:lstStyle>
          <a:p>
            <a:fld id="{0221FB27-92F0-4C1A-8A1C-67A73C8347B6}" type="slidenum">
              <a:rPr lang="en-US" altLang="he-IL"/>
              <a:pPr/>
              <a:t>‹#›</a:t>
            </a:fld>
            <a:endParaRPr lang="en-US" altLang="he-IL"/>
          </a:p>
        </p:txBody>
      </p:sp>
    </p:spTree>
    <p:extLst>
      <p:ext uri="{BB962C8B-B14F-4D97-AF65-F5344CB8AC3E}">
        <p14:creationId xmlns:p14="http://schemas.microsoft.com/office/powerpoint/2010/main" val="214290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endParaRPr lang="en-US" altLang="he-IL"/>
          </a:p>
        </p:txBody>
      </p:sp>
      <p:sp>
        <p:nvSpPr>
          <p:cNvPr id="5" name="מציין מיקום של כותרת תחתונה 4"/>
          <p:cNvSpPr>
            <a:spLocks noGrp="1"/>
          </p:cNvSpPr>
          <p:nvPr>
            <p:ph type="ftr" sz="quarter" idx="11"/>
          </p:nvPr>
        </p:nvSpPr>
        <p:spPr/>
        <p:txBody>
          <a:bodyPr/>
          <a:lstStyle>
            <a:lvl1pPr>
              <a:defRPr/>
            </a:lvl1pPr>
          </a:lstStyle>
          <a:p>
            <a:endParaRPr lang="en-US" altLang="he-IL"/>
          </a:p>
        </p:txBody>
      </p:sp>
      <p:sp>
        <p:nvSpPr>
          <p:cNvPr id="6" name="מציין מיקום של מספר שקופית 5"/>
          <p:cNvSpPr>
            <a:spLocks noGrp="1"/>
          </p:cNvSpPr>
          <p:nvPr>
            <p:ph type="sldNum" sz="quarter" idx="12"/>
          </p:nvPr>
        </p:nvSpPr>
        <p:spPr/>
        <p:txBody>
          <a:bodyPr/>
          <a:lstStyle>
            <a:lvl1pPr>
              <a:defRPr/>
            </a:lvl1pPr>
          </a:lstStyle>
          <a:p>
            <a:fld id="{FC376A01-6DB3-4CF2-9B88-3AF11ECE51E8}" type="slidenum">
              <a:rPr lang="en-US" altLang="he-IL"/>
              <a:pPr/>
              <a:t>‹#›</a:t>
            </a:fld>
            <a:endParaRPr lang="en-US" altLang="he-IL"/>
          </a:p>
        </p:txBody>
      </p:sp>
    </p:spTree>
    <p:extLst>
      <p:ext uri="{BB962C8B-B14F-4D97-AF65-F5344CB8AC3E}">
        <p14:creationId xmlns:p14="http://schemas.microsoft.com/office/powerpoint/2010/main" val="2512393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a:defRPr/>
            </a:lvl1pPr>
          </a:lstStyle>
          <a:p>
            <a:endParaRPr lang="en-US" altLang="he-IL"/>
          </a:p>
        </p:txBody>
      </p:sp>
      <p:sp>
        <p:nvSpPr>
          <p:cNvPr id="5" name="מציין מיקום של כותרת תחתונה 4"/>
          <p:cNvSpPr>
            <a:spLocks noGrp="1"/>
          </p:cNvSpPr>
          <p:nvPr>
            <p:ph type="ftr" sz="quarter" idx="11"/>
          </p:nvPr>
        </p:nvSpPr>
        <p:spPr/>
        <p:txBody>
          <a:bodyPr/>
          <a:lstStyle>
            <a:lvl1pPr>
              <a:defRPr/>
            </a:lvl1pPr>
          </a:lstStyle>
          <a:p>
            <a:endParaRPr lang="en-US" altLang="he-IL"/>
          </a:p>
        </p:txBody>
      </p:sp>
      <p:sp>
        <p:nvSpPr>
          <p:cNvPr id="6" name="מציין מיקום של מספר שקופית 5"/>
          <p:cNvSpPr>
            <a:spLocks noGrp="1"/>
          </p:cNvSpPr>
          <p:nvPr>
            <p:ph type="sldNum" sz="quarter" idx="12"/>
          </p:nvPr>
        </p:nvSpPr>
        <p:spPr/>
        <p:txBody>
          <a:bodyPr/>
          <a:lstStyle>
            <a:lvl1pPr>
              <a:defRPr/>
            </a:lvl1pPr>
          </a:lstStyle>
          <a:p>
            <a:fld id="{657A322A-A40D-4DF2-8A71-1F4EC42D8C3B}" type="slidenum">
              <a:rPr lang="en-US" altLang="he-IL"/>
              <a:pPr/>
              <a:t>‹#›</a:t>
            </a:fld>
            <a:endParaRPr lang="en-US" altLang="he-IL"/>
          </a:p>
        </p:txBody>
      </p:sp>
    </p:spTree>
    <p:extLst>
      <p:ext uri="{BB962C8B-B14F-4D97-AF65-F5344CB8AC3E}">
        <p14:creationId xmlns:p14="http://schemas.microsoft.com/office/powerpoint/2010/main" val="1581288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lvl1pPr>
              <a:defRPr/>
            </a:lvl1pPr>
          </a:lstStyle>
          <a:p>
            <a:endParaRPr lang="en-US" altLang="he-IL"/>
          </a:p>
        </p:txBody>
      </p:sp>
      <p:sp>
        <p:nvSpPr>
          <p:cNvPr id="6" name="מציין מיקום של כותרת תחתונה 5"/>
          <p:cNvSpPr>
            <a:spLocks noGrp="1"/>
          </p:cNvSpPr>
          <p:nvPr>
            <p:ph type="ftr" sz="quarter" idx="11"/>
          </p:nvPr>
        </p:nvSpPr>
        <p:spPr/>
        <p:txBody>
          <a:bodyPr/>
          <a:lstStyle>
            <a:lvl1pPr>
              <a:defRPr/>
            </a:lvl1pPr>
          </a:lstStyle>
          <a:p>
            <a:endParaRPr lang="en-US" altLang="he-IL"/>
          </a:p>
        </p:txBody>
      </p:sp>
      <p:sp>
        <p:nvSpPr>
          <p:cNvPr id="7" name="מציין מיקום של מספר שקופית 6"/>
          <p:cNvSpPr>
            <a:spLocks noGrp="1"/>
          </p:cNvSpPr>
          <p:nvPr>
            <p:ph type="sldNum" sz="quarter" idx="12"/>
          </p:nvPr>
        </p:nvSpPr>
        <p:spPr/>
        <p:txBody>
          <a:bodyPr/>
          <a:lstStyle>
            <a:lvl1pPr>
              <a:defRPr/>
            </a:lvl1pPr>
          </a:lstStyle>
          <a:p>
            <a:fld id="{DCE0C2BA-CA97-407C-9E40-32919B5FDE22}" type="slidenum">
              <a:rPr lang="en-US" altLang="he-IL"/>
              <a:pPr/>
              <a:t>‹#›</a:t>
            </a:fld>
            <a:endParaRPr lang="en-US" altLang="he-IL"/>
          </a:p>
        </p:txBody>
      </p:sp>
    </p:spTree>
    <p:extLst>
      <p:ext uri="{BB962C8B-B14F-4D97-AF65-F5344CB8AC3E}">
        <p14:creationId xmlns:p14="http://schemas.microsoft.com/office/powerpoint/2010/main" val="188956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lvl1pPr>
              <a:defRPr/>
            </a:lvl1pPr>
          </a:lstStyle>
          <a:p>
            <a:endParaRPr lang="en-US" altLang="he-IL"/>
          </a:p>
        </p:txBody>
      </p:sp>
      <p:sp>
        <p:nvSpPr>
          <p:cNvPr id="8" name="מציין מיקום של כותרת תחתונה 7"/>
          <p:cNvSpPr>
            <a:spLocks noGrp="1"/>
          </p:cNvSpPr>
          <p:nvPr>
            <p:ph type="ftr" sz="quarter" idx="11"/>
          </p:nvPr>
        </p:nvSpPr>
        <p:spPr/>
        <p:txBody>
          <a:bodyPr/>
          <a:lstStyle>
            <a:lvl1pPr>
              <a:defRPr/>
            </a:lvl1pPr>
          </a:lstStyle>
          <a:p>
            <a:endParaRPr lang="en-US" altLang="he-IL"/>
          </a:p>
        </p:txBody>
      </p:sp>
      <p:sp>
        <p:nvSpPr>
          <p:cNvPr id="9" name="מציין מיקום של מספר שקופית 8"/>
          <p:cNvSpPr>
            <a:spLocks noGrp="1"/>
          </p:cNvSpPr>
          <p:nvPr>
            <p:ph type="sldNum" sz="quarter" idx="12"/>
          </p:nvPr>
        </p:nvSpPr>
        <p:spPr/>
        <p:txBody>
          <a:bodyPr/>
          <a:lstStyle>
            <a:lvl1pPr>
              <a:defRPr/>
            </a:lvl1pPr>
          </a:lstStyle>
          <a:p>
            <a:fld id="{E111FF5B-447A-490D-B3F9-87CBB8B37A9D}" type="slidenum">
              <a:rPr lang="en-US" altLang="he-IL"/>
              <a:pPr/>
              <a:t>‹#›</a:t>
            </a:fld>
            <a:endParaRPr lang="en-US" altLang="he-IL"/>
          </a:p>
        </p:txBody>
      </p:sp>
    </p:spTree>
    <p:extLst>
      <p:ext uri="{BB962C8B-B14F-4D97-AF65-F5344CB8AC3E}">
        <p14:creationId xmlns:p14="http://schemas.microsoft.com/office/powerpoint/2010/main" val="371652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lvl1pPr>
              <a:defRPr/>
            </a:lvl1pPr>
          </a:lstStyle>
          <a:p>
            <a:endParaRPr lang="en-US" altLang="he-IL"/>
          </a:p>
        </p:txBody>
      </p:sp>
      <p:sp>
        <p:nvSpPr>
          <p:cNvPr id="4" name="מציין מיקום של כותרת תחתונה 3"/>
          <p:cNvSpPr>
            <a:spLocks noGrp="1"/>
          </p:cNvSpPr>
          <p:nvPr>
            <p:ph type="ftr" sz="quarter" idx="11"/>
          </p:nvPr>
        </p:nvSpPr>
        <p:spPr/>
        <p:txBody>
          <a:bodyPr/>
          <a:lstStyle>
            <a:lvl1pPr>
              <a:defRPr/>
            </a:lvl1pPr>
          </a:lstStyle>
          <a:p>
            <a:endParaRPr lang="en-US" altLang="he-IL"/>
          </a:p>
        </p:txBody>
      </p:sp>
      <p:sp>
        <p:nvSpPr>
          <p:cNvPr id="5" name="מציין מיקום של מספר שקופית 4"/>
          <p:cNvSpPr>
            <a:spLocks noGrp="1"/>
          </p:cNvSpPr>
          <p:nvPr>
            <p:ph type="sldNum" sz="quarter" idx="12"/>
          </p:nvPr>
        </p:nvSpPr>
        <p:spPr/>
        <p:txBody>
          <a:bodyPr/>
          <a:lstStyle>
            <a:lvl1pPr>
              <a:defRPr/>
            </a:lvl1pPr>
          </a:lstStyle>
          <a:p>
            <a:fld id="{85F9FC72-1FD3-491F-B006-99DFFFF5EC46}" type="slidenum">
              <a:rPr lang="en-US" altLang="he-IL"/>
              <a:pPr/>
              <a:t>‹#›</a:t>
            </a:fld>
            <a:endParaRPr lang="en-US" altLang="he-IL"/>
          </a:p>
        </p:txBody>
      </p:sp>
    </p:spTree>
    <p:extLst>
      <p:ext uri="{BB962C8B-B14F-4D97-AF65-F5344CB8AC3E}">
        <p14:creationId xmlns:p14="http://schemas.microsoft.com/office/powerpoint/2010/main" val="3648403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lvl1pPr>
              <a:defRPr/>
            </a:lvl1pPr>
          </a:lstStyle>
          <a:p>
            <a:endParaRPr lang="en-US" altLang="he-IL"/>
          </a:p>
        </p:txBody>
      </p:sp>
      <p:sp>
        <p:nvSpPr>
          <p:cNvPr id="3" name="מציין מיקום של כותרת תחתונה 2"/>
          <p:cNvSpPr>
            <a:spLocks noGrp="1"/>
          </p:cNvSpPr>
          <p:nvPr>
            <p:ph type="ftr" sz="quarter" idx="11"/>
          </p:nvPr>
        </p:nvSpPr>
        <p:spPr/>
        <p:txBody>
          <a:bodyPr/>
          <a:lstStyle>
            <a:lvl1pPr>
              <a:defRPr/>
            </a:lvl1pPr>
          </a:lstStyle>
          <a:p>
            <a:endParaRPr lang="en-US" altLang="he-IL"/>
          </a:p>
        </p:txBody>
      </p:sp>
      <p:sp>
        <p:nvSpPr>
          <p:cNvPr id="4" name="מציין מיקום של מספר שקופית 3"/>
          <p:cNvSpPr>
            <a:spLocks noGrp="1"/>
          </p:cNvSpPr>
          <p:nvPr>
            <p:ph type="sldNum" sz="quarter" idx="12"/>
          </p:nvPr>
        </p:nvSpPr>
        <p:spPr/>
        <p:txBody>
          <a:bodyPr/>
          <a:lstStyle>
            <a:lvl1pPr>
              <a:defRPr/>
            </a:lvl1pPr>
          </a:lstStyle>
          <a:p>
            <a:fld id="{7397AC04-5F3B-4460-8970-E5DD82707F9E}" type="slidenum">
              <a:rPr lang="en-US" altLang="he-IL"/>
              <a:pPr/>
              <a:t>‹#›</a:t>
            </a:fld>
            <a:endParaRPr lang="en-US" altLang="he-IL"/>
          </a:p>
        </p:txBody>
      </p:sp>
    </p:spTree>
    <p:extLst>
      <p:ext uri="{BB962C8B-B14F-4D97-AF65-F5344CB8AC3E}">
        <p14:creationId xmlns:p14="http://schemas.microsoft.com/office/powerpoint/2010/main" val="101609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a:defRPr/>
            </a:lvl1pPr>
          </a:lstStyle>
          <a:p>
            <a:endParaRPr lang="en-US" altLang="he-IL"/>
          </a:p>
        </p:txBody>
      </p:sp>
      <p:sp>
        <p:nvSpPr>
          <p:cNvPr id="6" name="מציין מיקום של כותרת תחתונה 5"/>
          <p:cNvSpPr>
            <a:spLocks noGrp="1"/>
          </p:cNvSpPr>
          <p:nvPr>
            <p:ph type="ftr" sz="quarter" idx="11"/>
          </p:nvPr>
        </p:nvSpPr>
        <p:spPr/>
        <p:txBody>
          <a:bodyPr/>
          <a:lstStyle>
            <a:lvl1pPr>
              <a:defRPr/>
            </a:lvl1pPr>
          </a:lstStyle>
          <a:p>
            <a:endParaRPr lang="en-US" altLang="he-IL"/>
          </a:p>
        </p:txBody>
      </p:sp>
      <p:sp>
        <p:nvSpPr>
          <p:cNvPr id="7" name="מציין מיקום של מספר שקופית 6"/>
          <p:cNvSpPr>
            <a:spLocks noGrp="1"/>
          </p:cNvSpPr>
          <p:nvPr>
            <p:ph type="sldNum" sz="quarter" idx="12"/>
          </p:nvPr>
        </p:nvSpPr>
        <p:spPr/>
        <p:txBody>
          <a:bodyPr/>
          <a:lstStyle>
            <a:lvl1pPr>
              <a:defRPr/>
            </a:lvl1pPr>
          </a:lstStyle>
          <a:p>
            <a:fld id="{E972132B-1361-477F-AED7-6F804A956042}" type="slidenum">
              <a:rPr lang="en-US" altLang="he-IL"/>
              <a:pPr/>
              <a:t>‹#›</a:t>
            </a:fld>
            <a:endParaRPr lang="en-US" altLang="he-IL"/>
          </a:p>
        </p:txBody>
      </p:sp>
    </p:spTree>
    <p:extLst>
      <p:ext uri="{BB962C8B-B14F-4D97-AF65-F5344CB8AC3E}">
        <p14:creationId xmlns:p14="http://schemas.microsoft.com/office/powerpoint/2010/main" val="136720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a:defRPr/>
            </a:lvl1pPr>
          </a:lstStyle>
          <a:p>
            <a:endParaRPr lang="en-US" altLang="he-IL"/>
          </a:p>
        </p:txBody>
      </p:sp>
      <p:sp>
        <p:nvSpPr>
          <p:cNvPr id="6" name="מציין מיקום של כותרת תחתונה 5"/>
          <p:cNvSpPr>
            <a:spLocks noGrp="1"/>
          </p:cNvSpPr>
          <p:nvPr>
            <p:ph type="ftr" sz="quarter" idx="11"/>
          </p:nvPr>
        </p:nvSpPr>
        <p:spPr/>
        <p:txBody>
          <a:bodyPr/>
          <a:lstStyle>
            <a:lvl1pPr>
              <a:defRPr/>
            </a:lvl1pPr>
          </a:lstStyle>
          <a:p>
            <a:endParaRPr lang="en-US" altLang="he-IL"/>
          </a:p>
        </p:txBody>
      </p:sp>
      <p:sp>
        <p:nvSpPr>
          <p:cNvPr id="7" name="מציין מיקום של מספר שקופית 6"/>
          <p:cNvSpPr>
            <a:spLocks noGrp="1"/>
          </p:cNvSpPr>
          <p:nvPr>
            <p:ph type="sldNum" sz="quarter" idx="12"/>
          </p:nvPr>
        </p:nvSpPr>
        <p:spPr/>
        <p:txBody>
          <a:bodyPr/>
          <a:lstStyle>
            <a:lvl1pPr>
              <a:defRPr/>
            </a:lvl1pPr>
          </a:lstStyle>
          <a:p>
            <a:fld id="{68200B05-5C48-4189-A682-BA86899785B1}" type="slidenum">
              <a:rPr lang="en-US" altLang="he-IL"/>
              <a:pPr/>
              <a:t>‹#›</a:t>
            </a:fld>
            <a:endParaRPr lang="en-US" altLang="he-IL"/>
          </a:p>
        </p:txBody>
      </p:sp>
    </p:spTree>
    <p:extLst>
      <p:ext uri="{BB962C8B-B14F-4D97-AF65-F5344CB8AC3E}">
        <p14:creationId xmlns:p14="http://schemas.microsoft.com/office/powerpoint/2010/main" val="3312021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he-IL"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he-IL" smtClean="0"/>
              <a:t>Click to edit Master text styles</a:t>
            </a:r>
          </a:p>
          <a:p>
            <a:pPr lvl="1"/>
            <a:r>
              <a:rPr lang="en-US" altLang="he-IL" smtClean="0"/>
              <a:t>Second level</a:t>
            </a:r>
          </a:p>
          <a:p>
            <a:pPr lvl="2"/>
            <a:r>
              <a:rPr lang="en-US" altLang="he-IL" smtClean="0"/>
              <a:t>Third level</a:t>
            </a:r>
          </a:p>
          <a:p>
            <a:pPr lvl="3"/>
            <a:r>
              <a:rPr lang="en-US" altLang="he-IL" smtClean="0"/>
              <a:t>Fourth level</a:t>
            </a:r>
          </a:p>
          <a:p>
            <a:pPr lvl="4"/>
            <a:r>
              <a:rPr lang="en-US" altLang="he-IL"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he-I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he-I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F642DDA-54E2-4AB1-8FB5-BC33175B80DC}" type="slidenum">
              <a:rPr lang="en-US" altLang="he-IL"/>
              <a:pPr/>
              <a:t>‹#›</a:t>
            </a:fld>
            <a:endParaRPr lang="en-US" altLang="he-I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2052" name="ShockwaveFlash1" r:id="rId2" imgW="9142857" imgH="6857143"/>
        </mc:Choice>
        <mc:Fallback>
          <p:control name="ShockwaveFlash1" r:id="rId2" imgW="9142857" imgH="6857143">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he-I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he-IL"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262</Words>
  <Application>Microsoft Office PowerPoint</Application>
  <PresentationFormat>‫הצגה על המסך (4:3)</PresentationFormat>
  <Paragraphs>17</Paragraphs>
  <Slides>1</Slides>
  <Notes>1</Notes>
  <HiddenSlides>0</HiddenSlides>
  <MMClips>0</MMClips>
  <ScaleCrop>false</ScaleCrop>
  <HeadingPairs>
    <vt:vector size="6" baseType="variant">
      <vt:variant>
        <vt:lpstr>גופנים בשימוש</vt:lpstr>
      </vt:variant>
      <vt:variant>
        <vt:i4>2</vt:i4>
      </vt:variant>
      <vt:variant>
        <vt:lpstr>ערכת נושא</vt:lpstr>
      </vt:variant>
      <vt:variant>
        <vt:i4>1</vt:i4>
      </vt:variant>
      <vt:variant>
        <vt:lpstr>כותרות שקופיות</vt:lpstr>
      </vt:variant>
      <vt:variant>
        <vt:i4>1</vt:i4>
      </vt:variant>
    </vt:vector>
  </HeadingPairs>
  <TitlesOfParts>
    <vt:vector size="4" baseType="lpstr">
      <vt:lpstr>Arial</vt:lpstr>
      <vt:lpstr>宋体</vt:lpstr>
      <vt:lpstr>Default Design</vt:lpstr>
      <vt:lpstr>מצגת של PowerPoint</vt:lpstr>
    </vt:vector>
  </TitlesOfParts>
  <Company>SAP BusinessObjects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Avihay Baram</dc:creator>
  <cp:lastModifiedBy>Avihay Baram</cp:lastModifiedBy>
  <cp:revision>6</cp:revision>
  <dcterms:created xsi:type="dcterms:W3CDTF">2003-03-20T01:33:22Z</dcterms:created>
  <dcterms:modified xsi:type="dcterms:W3CDTF">2016-09-04T11:26:24Z</dcterms:modified>
</cp:coreProperties>
</file>