
<file path=[Content_Types].xml><?xml version="1.0" encoding="utf-8"?>
<Types xmlns="http://schemas.openxmlformats.org/package/2006/content-types">
  <Default Extension="rels" ContentType="application/vnd.openxmlformats-package.relationships+xml"/>
  <Default Extension="jpeg" ContentType="image/jpeg"/>
  <Default Extension="xml" ContentType="application/xml"/>
  <Default Extension="xlsx" ContentType="application/vnd.openxmlformats-officedocument.spreadsheetml.sheet"/>
  <Default Extension="jpg" ContentType="image/jpeg"/>
  <Override PartName="/ppt/diagrams/data1.xml" ContentType="application/vnd.openxmlformats-officedocument.drawingml.diagramData+xml"/>
  <Override PartName="/ppt/diagrams/data9.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rawings/drawing1.xml" ContentType="application/vnd.openxmlformats-officedocument.drawingml.chartshapes+xml"/>
  <Override PartName="/ppt/diagrams/data6.xml" ContentType="application/vnd.openxmlformats-officedocument.drawingml.diagramData+xml"/>
  <Override PartName="/ppt/drawings/drawing2.xml" ContentType="application/vnd.openxmlformats-officedocument.drawingml.chartshapes+xml"/>
  <Override PartName="/ppt/diagrams/data7.xml" ContentType="application/vnd.openxmlformats-officedocument.drawingml.diagramData+xml"/>
  <Override PartName="/ppt/diagrams/data8.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diagrams/quickStyle6.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quickStyle2.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diagrams/drawing2.xml" ContentType="application/vnd.ms-office.drawingml.diagramDrawing+xml"/>
  <Override PartName="/ppt/diagrams/layout1.xml" ContentType="application/vnd.openxmlformats-officedocument.drawingml.diagramLayout+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layout3.xml" ContentType="application/vnd.openxmlformats-officedocument.drawingml.diagramLayout+xml"/>
  <Override PartName="/ppt/diagrams/layout6.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handoutMasters/handoutMaster1.xml" ContentType="application/vnd.openxmlformats-officedocument.presentationml.handoutMaster+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theme/theme1.xml" ContentType="application/vnd.openxmlformats-officedocument.theme+xml"/>
  <Override PartName="/ppt/diagrams/layout7.xml" ContentType="application/vnd.openxmlformats-officedocument.drawingml.diagramLayout+xml"/>
  <Override PartName="/ppt/diagrams/quickStyle7.xml" ContentType="application/vnd.openxmlformats-officedocument.drawingml.diagramStyle+xml"/>
  <Override PartName="/ppt/diagrams/drawing9.xml" ContentType="application/vnd.ms-office.drawingml.diagramDrawing+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5.xml" ContentType="application/vnd.openxmlformats-officedocument.drawingml.diagramLayout+xml"/>
  <Override PartName="/ppt/notesMasters/notesMaster1.xml" ContentType="application/vnd.openxmlformats-officedocument.presentationml.notesMaster+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charts/chart1.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34"/>
  </p:notesMasterIdLst>
  <p:handoutMasterIdLst>
    <p:handoutMasterId r:id="rId35"/>
  </p:handoutMasterIdLst>
  <p:sldIdLst>
    <p:sldId id="337" r:id="rId3"/>
    <p:sldId id="338" r:id="rId4"/>
    <p:sldId id="366" r:id="rId5"/>
    <p:sldId id="340" r:id="rId6"/>
    <p:sldId id="341" r:id="rId7"/>
    <p:sldId id="342" r:id="rId8"/>
    <p:sldId id="343" r:id="rId9"/>
    <p:sldId id="367" r:id="rId10"/>
    <p:sldId id="345" r:id="rId11"/>
    <p:sldId id="346" r:id="rId12"/>
    <p:sldId id="380" r:id="rId13"/>
    <p:sldId id="368" r:id="rId14"/>
    <p:sldId id="349" r:id="rId15"/>
    <p:sldId id="351" r:id="rId16"/>
    <p:sldId id="382" r:id="rId17"/>
    <p:sldId id="383" r:id="rId18"/>
    <p:sldId id="352" r:id="rId19"/>
    <p:sldId id="354" r:id="rId20"/>
    <p:sldId id="369" r:id="rId21"/>
    <p:sldId id="356" r:id="rId22"/>
    <p:sldId id="370" r:id="rId23"/>
    <p:sldId id="358" r:id="rId24"/>
    <p:sldId id="373" r:id="rId25"/>
    <p:sldId id="372" r:id="rId26"/>
    <p:sldId id="359" r:id="rId27"/>
    <p:sldId id="360" r:id="rId28"/>
    <p:sldId id="371" r:id="rId29"/>
    <p:sldId id="362" r:id="rId30"/>
    <p:sldId id="363" r:id="rId31"/>
    <p:sldId id="364" r:id="rId32"/>
    <p:sldId id="365" r:id="rId33"/>
  </p:sldIdLst>
  <p:sldSz cx="9144000" cy="6858000" type="screen4x3"/>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85D"/>
    <a:srgbClr val="2F72C3"/>
    <a:srgbClr val="1F4A7F"/>
    <a:srgbClr val="3822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סגנון ערכת נושא 1 - הדגשה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סגנון ערכת נושא 1 - הדגשה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סגנון ביניים 1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445" autoAdjust="0"/>
    <p:restoredTop sz="94660"/>
  </p:normalViewPr>
  <p:slideViewPr>
    <p:cSldViewPr>
      <p:cViewPr>
        <p:scale>
          <a:sx n="75" d="100"/>
          <a:sy n="75" d="100"/>
        </p:scale>
        <p:origin x="-466" y="-245"/>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68" y="-84"/>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10852284849371"/>
          <c:y val="7.4032828051785099E-2"/>
          <c:w val="0.84129209340555078"/>
          <c:h val="0.71931958540554319"/>
        </c:manualLayout>
      </c:layout>
      <c:barChart>
        <c:barDir val="col"/>
        <c:grouping val="clustered"/>
        <c:varyColors val="0"/>
        <c:ser>
          <c:idx val="0"/>
          <c:order val="0"/>
          <c:tx>
            <c:strRef>
              <c:f>גיליון1!$B$1</c:f>
              <c:strCache>
                <c:ptCount val="1"/>
                <c:pt idx="0">
                  <c:v>שנת 2011</c:v>
                </c:pt>
              </c:strCache>
            </c:strRef>
          </c:tx>
          <c:invertIfNegative val="0"/>
          <c:dLbls>
            <c:dLbl>
              <c:idx val="0"/>
              <c:layout>
                <c:manualLayout>
                  <c:x val="-8.2415557149932463E-3"/>
                  <c:y val="-8.0167860136752481E-3"/>
                </c:manualLayout>
              </c:layout>
              <c:showLegendKey val="0"/>
              <c:showVal val="1"/>
              <c:showCatName val="0"/>
              <c:showSerName val="0"/>
              <c:showPercent val="0"/>
              <c:showBubbleSize val="0"/>
            </c:dLbl>
            <c:dLbl>
              <c:idx val="2"/>
              <c:layout>
                <c:manualLayout>
                  <c:x val="2.5685444980056297E-3"/>
                  <c:y val="8.4512668527026401E-3"/>
                </c:manualLayout>
              </c:layout>
              <c:showLegendKey val="0"/>
              <c:showVal val="1"/>
              <c:showCatName val="0"/>
              <c:showSerName val="0"/>
              <c:showPercent val="0"/>
              <c:showBubbleSize val="0"/>
            </c:dLbl>
            <c:dLbl>
              <c:idx val="8"/>
              <c:layout>
                <c:manualLayout>
                  <c:x val="-1.4047234673040261E-2"/>
                  <c:y val="2.5936660632478745E-3"/>
                </c:manualLayout>
              </c:layout>
              <c:showLegendKey val="0"/>
              <c:showVal val="1"/>
              <c:showCatName val="0"/>
              <c:showSerName val="0"/>
              <c:showPercent val="0"/>
              <c:showBubbleSize val="0"/>
            </c:dLbl>
            <c:txPr>
              <a:bodyPr/>
              <a:lstStyle/>
              <a:p>
                <a:pPr>
                  <a:defRPr sz="1400" b="1">
                    <a:latin typeface="David" pitchFamily="34" charset="-79"/>
                    <a:cs typeface="David" pitchFamily="34" charset="-79"/>
                  </a:defRPr>
                </a:pPr>
                <a:endParaRPr lang="he-IL"/>
              </a:p>
            </c:txPr>
            <c:showLegendKey val="0"/>
            <c:showVal val="1"/>
            <c:showCatName val="0"/>
            <c:showSerName val="0"/>
            <c:showPercent val="0"/>
            <c:showBubbleSize val="0"/>
            <c:showLeaderLines val="0"/>
          </c:dLbls>
          <c:cat>
            <c:strRef>
              <c:f>גיליון1!$A$2:$A$10</c:f>
              <c:strCache>
                <c:ptCount val="9"/>
                <c:pt idx="0">
                  <c:v>משרד הכלכלה</c:v>
                </c:pt>
                <c:pt idx="1">
                  <c:v>משרד התקשורת</c:v>
                </c:pt>
                <c:pt idx="2">
                  <c:v>משרד האנרגיה והמים</c:v>
                </c:pt>
                <c:pt idx="3">
                  <c:v>מינהל מקרקעי ישראל</c:v>
                </c:pt>
                <c:pt idx="4">
                  <c:v>משרד הביטחון</c:v>
                </c:pt>
                <c:pt idx="5">
                  <c:v>משרד התחבורה</c:v>
                </c:pt>
                <c:pt idx="6">
                  <c:v>החשב הכללי</c:v>
                </c:pt>
                <c:pt idx="7">
                  <c:v>אחרים</c:v>
                </c:pt>
                <c:pt idx="8">
                  <c:v>סה"כ</c:v>
                </c:pt>
              </c:strCache>
            </c:strRef>
          </c:cat>
          <c:val>
            <c:numRef>
              <c:f>גיליון1!$B$2:$B$10</c:f>
              <c:numCache>
                <c:formatCode>_ * #,##0_ ;_ * \-#,##0_ ;_ * "-"??_ ;_ @_ </c:formatCode>
                <c:ptCount val="9"/>
                <c:pt idx="0">
                  <c:v>692.5</c:v>
                </c:pt>
                <c:pt idx="1">
                  <c:v>415.1</c:v>
                </c:pt>
                <c:pt idx="2">
                  <c:v>336.8</c:v>
                </c:pt>
                <c:pt idx="3">
                  <c:v>236</c:v>
                </c:pt>
                <c:pt idx="4">
                  <c:v>57.4</c:v>
                </c:pt>
                <c:pt idx="5">
                  <c:v>103.8</c:v>
                </c:pt>
                <c:pt idx="6">
                  <c:v>179.7</c:v>
                </c:pt>
                <c:pt idx="7">
                  <c:v>22</c:v>
                </c:pt>
                <c:pt idx="8">
                  <c:v>2044</c:v>
                </c:pt>
              </c:numCache>
            </c:numRef>
          </c:val>
        </c:ser>
        <c:ser>
          <c:idx val="1"/>
          <c:order val="1"/>
          <c:tx>
            <c:strRef>
              <c:f>גיליון1!$C$1</c:f>
              <c:strCache>
                <c:ptCount val="1"/>
                <c:pt idx="0">
                  <c:v>שנת 2012</c:v>
                </c:pt>
              </c:strCache>
            </c:strRef>
          </c:tx>
          <c:invertIfNegative val="0"/>
          <c:dLbls>
            <c:dLbl>
              <c:idx val="0"/>
              <c:layout>
                <c:manualLayout>
                  <c:x val="-4.8667158909580354E-3"/>
                  <c:y val="-2.5936660632478745E-3"/>
                </c:manualLayout>
              </c:layout>
              <c:showLegendKey val="0"/>
              <c:showVal val="1"/>
              <c:showCatName val="0"/>
              <c:showSerName val="0"/>
              <c:showPercent val="0"/>
              <c:showBubbleSize val="0"/>
            </c:dLbl>
            <c:dLbl>
              <c:idx val="1"/>
              <c:layout>
                <c:manualLayout>
                  <c:x val="9.9893030567891668E-3"/>
                  <c:y val="4.7527398916460259E-3"/>
                </c:manualLayout>
              </c:layout>
              <c:showLegendKey val="0"/>
              <c:showVal val="1"/>
              <c:showCatName val="0"/>
              <c:showSerName val="0"/>
              <c:showPercent val="0"/>
              <c:showBubbleSize val="0"/>
            </c:dLbl>
            <c:dLbl>
              <c:idx val="2"/>
              <c:layout>
                <c:manualLayout>
                  <c:x val="6.7921410895347908E-3"/>
                  <c:y val="4.8521977950162403E-3"/>
                </c:manualLayout>
              </c:layout>
              <c:showLegendKey val="0"/>
              <c:showVal val="1"/>
              <c:showCatName val="0"/>
              <c:showSerName val="0"/>
              <c:showPercent val="0"/>
              <c:showBubbleSize val="0"/>
            </c:dLbl>
            <c:dLbl>
              <c:idx val="3"/>
              <c:layout>
                <c:manualLayout>
                  <c:x val="8.2415557149932463E-3"/>
                  <c:y val="1.0689048018233664E-2"/>
                </c:manualLayout>
              </c:layout>
              <c:showLegendKey val="0"/>
              <c:showVal val="1"/>
              <c:showCatName val="0"/>
              <c:showSerName val="0"/>
              <c:showPercent val="0"/>
              <c:showBubbleSize val="0"/>
            </c:dLbl>
            <c:dLbl>
              <c:idx val="5"/>
              <c:layout>
                <c:manualLayout>
                  <c:x val="9.8898668579918952E-3"/>
                  <c:y val="-2.672262004558416E-3"/>
                </c:manualLayout>
              </c:layout>
              <c:showLegendKey val="0"/>
              <c:showVal val="1"/>
              <c:showCatName val="0"/>
              <c:showSerName val="0"/>
              <c:showPercent val="0"/>
              <c:showBubbleSize val="0"/>
            </c:dLbl>
            <c:txPr>
              <a:bodyPr/>
              <a:lstStyle/>
              <a:p>
                <a:pPr>
                  <a:defRPr sz="1400" b="1">
                    <a:latin typeface="David" pitchFamily="34" charset="-79"/>
                    <a:cs typeface="David" pitchFamily="34" charset="-79"/>
                  </a:defRPr>
                </a:pPr>
                <a:endParaRPr lang="he-IL"/>
              </a:p>
            </c:txPr>
            <c:showLegendKey val="0"/>
            <c:showVal val="1"/>
            <c:showCatName val="0"/>
            <c:showSerName val="0"/>
            <c:showPercent val="0"/>
            <c:showBubbleSize val="0"/>
            <c:showLeaderLines val="0"/>
          </c:dLbls>
          <c:cat>
            <c:strRef>
              <c:f>גיליון1!$A$2:$A$10</c:f>
              <c:strCache>
                <c:ptCount val="9"/>
                <c:pt idx="0">
                  <c:v>משרד הכלכלה</c:v>
                </c:pt>
                <c:pt idx="1">
                  <c:v>משרד התקשורת</c:v>
                </c:pt>
                <c:pt idx="2">
                  <c:v>משרד האנרגיה והמים</c:v>
                </c:pt>
                <c:pt idx="3">
                  <c:v>מינהל מקרקעי ישראל</c:v>
                </c:pt>
                <c:pt idx="4">
                  <c:v>משרד הביטחון</c:v>
                </c:pt>
                <c:pt idx="5">
                  <c:v>משרד התחבורה</c:v>
                </c:pt>
                <c:pt idx="6">
                  <c:v>החשב הכללי</c:v>
                </c:pt>
                <c:pt idx="7">
                  <c:v>אחרים</c:v>
                </c:pt>
                <c:pt idx="8">
                  <c:v>סה"כ</c:v>
                </c:pt>
              </c:strCache>
            </c:strRef>
          </c:cat>
          <c:val>
            <c:numRef>
              <c:f>גיליון1!$C$2:$C$10</c:f>
              <c:numCache>
                <c:formatCode>_ * #,##0_ ;_ * \-#,##0_ ;_ * "-"??_ ;_ @_ </c:formatCode>
                <c:ptCount val="9"/>
                <c:pt idx="0">
                  <c:v>1125.0999999999999</c:v>
                </c:pt>
                <c:pt idx="1">
                  <c:v>413.1</c:v>
                </c:pt>
                <c:pt idx="2">
                  <c:v>221.2</c:v>
                </c:pt>
                <c:pt idx="3">
                  <c:v>197</c:v>
                </c:pt>
                <c:pt idx="4">
                  <c:v>178.3</c:v>
                </c:pt>
                <c:pt idx="5">
                  <c:v>123.7</c:v>
                </c:pt>
                <c:pt idx="6">
                  <c:v>62.8</c:v>
                </c:pt>
                <c:pt idx="7">
                  <c:v>16</c:v>
                </c:pt>
                <c:pt idx="8">
                  <c:v>2337</c:v>
                </c:pt>
              </c:numCache>
            </c:numRef>
          </c:val>
        </c:ser>
        <c:dLbls>
          <c:showLegendKey val="0"/>
          <c:showVal val="0"/>
          <c:showCatName val="0"/>
          <c:showSerName val="0"/>
          <c:showPercent val="0"/>
          <c:showBubbleSize val="0"/>
        </c:dLbls>
        <c:gapWidth val="150"/>
        <c:axId val="117431296"/>
        <c:axId val="117617408"/>
      </c:barChart>
      <c:catAx>
        <c:axId val="117431296"/>
        <c:scaling>
          <c:orientation val="minMax"/>
        </c:scaling>
        <c:delete val="0"/>
        <c:axPos val="b"/>
        <c:majorTickMark val="out"/>
        <c:minorTickMark val="none"/>
        <c:tickLblPos val="nextTo"/>
        <c:txPr>
          <a:bodyPr/>
          <a:lstStyle/>
          <a:p>
            <a:pPr>
              <a:defRPr sz="1400" b="1">
                <a:latin typeface="David" pitchFamily="34" charset="-79"/>
                <a:cs typeface="David" pitchFamily="34" charset="-79"/>
              </a:defRPr>
            </a:pPr>
            <a:endParaRPr lang="he-IL"/>
          </a:p>
        </c:txPr>
        <c:crossAx val="117617408"/>
        <c:crosses val="autoZero"/>
        <c:auto val="1"/>
        <c:lblAlgn val="ctr"/>
        <c:lblOffset val="100"/>
        <c:noMultiLvlLbl val="0"/>
      </c:catAx>
      <c:valAx>
        <c:axId val="117617408"/>
        <c:scaling>
          <c:orientation val="minMax"/>
        </c:scaling>
        <c:delete val="0"/>
        <c:axPos val="l"/>
        <c:majorGridlines/>
        <c:numFmt formatCode="_ * #,##0_ ;_ * \-#,##0_ ;_ * &quot;-&quot;??_ ;_ @_ " sourceLinked="1"/>
        <c:majorTickMark val="out"/>
        <c:minorTickMark val="none"/>
        <c:tickLblPos val="nextTo"/>
        <c:txPr>
          <a:bodyPr/>
          <a:lstStyle/>
          <a:p>
            <a:pPr>
              <a:defRPr sz="1400" b="1">
                <a:latin typeface="David" pitchFamily="34" charset="-79"/>
                <a:cs typeface="David" pitchFamily="34" charset="-79"/>
              </a:defRPr>
            </a:pPr>
            <a:endParaRPr lang="he-IL"/>
          </a:p>
        </c:txPr>
        <c:crossAx val="117431296"/>
        <c:crosses val="autoZero"/>
        <c:crossBetween val="between"/>
      </c:valAx>
    </c:plotArea>
    <c:legend>
      <c:legendPos val="b"/>
      <c:layout/>
      <c:overlay val="0"/>
      <c:txPr>
        <a:bodyPr/>
        <a:lstStyle/>
        <a:p>
          <a:pPr>
            <a:defRPr sz="1400" b="1">
              <a:latin typeface="David" pitchFamily="34" charset="-79"/>
              <a:cs typeface="David" pitchFamily="34" charset="-79"/>
            </a:defRPr>
          </a:pPr>
          <a:endParaRPr lang="he-IL"/>
        </a:p>
      </c:txPr>
    </c:legend>
    <c:plotVisOnly val="1"/>
    <c:dispBlanksAs val="gap"/>
    <c:showDLblsOverMax val="0"/>
  </c:chart>
  <c:spPr>
    <a:noFill/>
  </c:spPr>
  <c:txPr>
    <a:bodyPr/>
    <a:lstStyle/>
    <a:p>
      <a:pPr>
        <a:defRPr sz="1800"/>
      </a:pPr>
      <a:endParaRPr lang="he-IL"/>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1593818635537"/>
          <c:y val="0.10676145504324468"/>
          <c:w val="0.79239526270585314"/>
          <c:h val="0.70589513165274376"/>
        </c:manualLayout>
      </c:layout>
      <c:barChart>
        <c:barDir val="col"/>
        <c:grouping val="clustered"/>
        <c:varyColors val="0"/>
        <c:ser>
          <c:idx val="0"/>
          <c:order val="0"/>
          <c:tx>
            <c:strRef>
              <c:f>גיליון1!$B$1</c:f>
              <c:strCache>
                <c:ptCount val="1"/>
                <c:pt idx="0">
                  <c:v>שנת 2011</c:v>
                </c:pt>
              </c:strCache>
            </c:strRef>
          </c:tx>
          <c:invertIfNegative val="0"/>
          <c:dLbls>
            <c:dLbl>
              <c:idx val="2"/>
              <c:layout>
                <c:manualLayout>
                  <c:x val="1.8176440280136635E-2"/>
                  <c:y val="5.8575877438970395E-3"/>
                </c:manualLayout>
              </c:layout>
              <c:showLegendKey val="0"/>
              <c:showVal val="1"/>
              <c:showCatName val="0"/>
              <c:showSerName val="0"/>
              <c:showPercent val="0"/>
              <c:showBubbleSize val="0"/>
            </c:dLbl>
            <c:txPr>
              <a:bodyPr/>
              <a:lstStyle/>
              <a:p>
                <a:pPr>
                  <a:defRPr sz="1400" b="1">
                    <a:latin typeface="David" pitchFamily="34" charset="-79"/>
                    <a:cs typeface="David" pitchFamily="34" charset="-79"/>
                  </a:defRPr>
                </a:pPr>
                <a:endParaRPr lang="he-IL"/>
              </a:p>
            </c:txPr>
            <c:showLegendKey val="0"/>
            <c:showVal val="1"/>
            <c:showCatName val="0"/>
            <c:showSerName val="0"/>
            <c:showPercent val="0"/>
            <c:showBubbleSize val="0"/>
            <c:showLeaderLines val="0"/>
          </c:dLbls>
          <c:cat>
            <c:strRef>
              <c:f>גיליון1!$A$2:$A$5</c:f>
              <c:strCache>
                <c:ptCount val="4"/>
                <c:pt idx="0">
                  <c:v>משרד הכלכלה</c:v>
                </c:pt>
                <c:pt idx="1">
                  <c:v>מינהל מקרקעי ישראל</c:v>
                </c:pt>
                <c:pt idx="2">
                  <c:v>משרד האנרגיה והמים</c:v>
                </c:pt>
                <c:pt idx="3">
                  <c:v>סה"כ</c:v>
                </c:pt>
              </c:strCache>
            </c:strRef>
          </c:cat>
          <c:val>
            <c:numRef>
              <c:f>גיליון1!$B$2:$B$5</c:f>
              <c:numCache>
                <c:formatCode>General</c:formatCode>
                <c:ptCount val="4"/>
                <c:pt idx="0">
                  <c:v>266</c:v>
                </c:pt>
                <c:pt idx="1">
                  <c:v>236</c:v>
                </c:pt>
                <c:pt idx="2">
                  <c:v>337</c:v>
                </c:pt>
                <c:pt idx="3">
                  <c:v>839</c:v>
                </c:pt>
              </c:numCache>
            </c:numRef>
          </c:val>
        </c:ser>
        <c:ser>
          <c:idx val="1"/>
          <c:order val="1"/>
          <c:tx>
            <c:strRef>
              <c:f>גיליון1!$C$1</c:f>
              <c:strCache>
                <c:ptCount val="1"/>
                <c:pt idx="0">
                  <c:v>שנת 2012</c:v>
                </c:pt>
              </c:strCache>
            </c:strRef>
          </c:tx>
          <c:invertIfNegative val="0"/>
          <c:dLbls>
            <c:dLbl>
              <c:idx val="0"/>
              <c:layout>
                <c:manualLayout>
                  <c:x val="6.0588134267122113E-3"/>
                  <c:y val="0"/>
                </c:manualLayout>
              </c:layout>
              <c:showLegendKey val="0"/>
              <c:showVal val="1"/>
              <c:showCatName val="0"/>
              <c:showSerName val="0"/>
              <c:showPercent val="0"/>
              <c:showBubbleSize val="0"/>
            </c:dLbl>
            <c:dLbl>
              <c:idx val="1"/>
              <c:layout>
                <c:manualLayout>
                  <c:x val="8.0784179022829489E-3"/>
                  <c:y val="-5.8575877438970395E-3"/>
                </c:manualLayout>
              </c:layout>
              <c:showLegendKey val="0"/>
              <c:showVal val="1"/>
              <c:showCatName val="0"/>
              <c:showSerName val="0"/>
              <c:showPercent val="0"/>
              <c:showBubbleSize val="0"/>
            </c:dLbl>
            <c:dLbl>
              <c:idx val="2"/>
              <c:layout>
                <c:manualLayout>
                  <c:x val="1.6156835804565898E-2"/>
                  <c:y val="-2.9287938719485197E-3"/>
                </c:manualLayout>
              </c:layout>
              <c:showLegendKey val="0"/>
              <c:showVal val="1"/>
              <c:showCatName val="0"/>
              <c:showSerName val="0"/>
              <c:showPercent val="0"/>
              <c:showBubbleSize val="0"/>
            </c:dLbl>
            <c:txPr>
              <a:bodyPr/>
              <a:lstStyle/>
              <a:p>
                <a:pPr>
                  <a:defRPr sz="1400" b="1">
                    <a:latin typeface="David" pitchFamily="34" charset="-79"/>
                    <a:cs typeface="David" pitchFamily="34" charset="-79"/>
                  </a:defRPr>
                </a:pPr>
                <a:endParaRPr lang="he-IL"/>
              </a:p>
            </c:txPr>
            <c:showLegendKey val="0"/>
            <c:showVal val="1"/>
            <c:showCatName val="0"/>
            <c:showSerName val="0"/>
            <c:showPercent val="0"/>
            <c:showBubbleSize val="0"/>
            <c:showLeaderLines val="0"/>
          </c:dLbls>
          <c:cat>
            <c:strRef>
              <c:f>גיליון1!$A$2:$A$5</c:f>
              <c:strCache>
                <c:ptCount val="4"/>
                <c:pt idx="0">
                  <c:v>משרד הכלכלה</c:v>
                </c:pt>
                <c:pt idx="1">
                  <c:v>מינהל מקרקעי ישראל</c:v>
                </c:pt>
                <c:pt idx="2">
                  <c:v>משרד האנרגיה והמים</c:v>
                </c:pt>
                <c:pt idx="3">
                  <c:v>סה"כ</c:v>
                </c:pt>
              </c:strCache>
            </c:strRef>
          </c:cat>
          <c:val>
            <c:numRef>
              <c:f>גיליון1!$C$2:$C$5</c:f>
              <c:numCache>
                <c:formatCode>General</c:formatCode>
                <c:ptCount val="4"/>
                <c:pt idx="0">
                  <c:v>479</c:v>
                </c:pt>
                <c:pt idx="1">
                  <c:v>197</c:v>
                </c:pt>
                <c:pt idx="2">
                  <c:v>221</c:v>
                </c:pt>
                <c:pt idx="3">
                  <c:v>897</c:v>
                </c:pt>
              </c:numCache>
            </c:numRef>
          </c:val>
        </c:ser>
        <c:dLbls>
          <c:showLegendKey val="0"/>
          <c:showVal val="0"/>
          <c:showCatName val="0"/>
          <c:showSerName val="0"/>
          <c:showPercent val="0"/>
          <c:showBubbleSize val="0"/>
        </c:dLbls>
        <c:gapWidth val="150"/>
        <c:axId val="120026240"/>
        <c:axId val="120027776"/>
      </c:barChart>
      <c:catAx>
        <c:axId val="120026240"/>
        <c:scaling>
          <c:orientation val="minMax"/>
        </c:scaling>
        <c:delete val="0"/>
        <c:axPos val="b"/>
        <c:majorTickMark val="out"/>
        <c:minorTickMark val="none"/>
        <c:tickLblPos val="nextTo"/>
        <c:txPr>
          <a:bodyPr/>
          <a:lstStyle/>
          <a:p>
            <a:pPr>
              <a:defRPr sz="1600" b="1">
                <a:latin typeface="David" pitchFamily="34" charset="-79"/>
                <a:cs typeface="David" pitchFamily="34" charset="-79"/>
              </a:defRPr>
            </a:pPr>
            <a:endParaRPr lang="he-IL"/>
          </a:p>
        </c:txPr>
        <c:crossAx val="120027776"/>
        <c:crosses val="autoZero"/>
        <c:auto val="1"/>
        <c:lblAlgn val="ctr"/>
        <c:lblOffset val="100"/>
        <c:noMultiLvlLbl val="0"/>
      </c:catAx>
      <c:valAx>
        <c:axId val="120027776"/>
        <c:scaling>
          <c:orientation val="minMax"/>
        </c:scaling>
        <c:delete val="0"/>
        <c:axPos val="l"/>
        <c:majorGridlines/>
        <c:numFmt formatCode="General" sourceLinked="1"/>
        <c:majorTickMark val="out"/>
        <c:minorTickMark val="none"/>
        <c:tickLblPos val="nextTo"/>
        <c:txPr>
          <a:bodyPr/>
          <a:lstStyle/>
          <a:p>
            <a:pPr>
              <a:defRPr sz="1400" b="1">
                <a:latin typeface="David" pitchFamily="34" charset="-79"/>
                <a:cs typeface="David" pitchFamily="34" charset="-79"/>
              </a:defRPr>
            </a:pPr>
            <a:endParaRPr lang="he-IL"/>
          </a:p>
        </c:txPr>
        <c:crossAx val="120026240"/>
        <c:crosses val="autoZero"/>
        <c:crossBetween val="between"/>
      </c:valAx>
    </c:plotArea>
    <c:legend>
      <c:legendPos val="b"/>
      <c:layout/>
      <c:overlay val="0"/>
      <c:txPr>
        <a:bodyPr/>
        <a:lstStyle/>
        <a:p>
          <a:pPr>
            <a:defRPr sz="1400">
              <a:latin typeface="David" pitchFamily="34" charset="-79"/>
              <a:cs typeface="David" pitchFamily="34" charset="-79"/>
            </a:defRPr>
          </a:pPr>
          <a:endParaRPr lang="he-IL"/>
        </a:p>
      </c:txPr>
    </c:legend>
    <c:plotVisOnly val="1"/>
    <c:dispBlanksAs val="gap"/>
    <c:showDLblsOverMax val="0"/>
  </c:chart>
  <c:spPr>
    <a:noFill/>
  </c:spPr>
  <c:txPr>
    <a:bodyPr/>
    <a:lstStyle/>
    <a:p>
      <a:pPr>
        <a:defRPr sz="1800"/>
      </a:pPr>
      <a:endParaRPr lang="he-IL"/>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ADBB2-B8E6-4135-858A-5BC2E18DF6C6}" type="doc">
      <dgm:prSet loTypeId="urn:microsoft.com/office/officeart/2005/8/layout/list1" loCatId="list" qsTypeId="urn:microsoft.com/office/officeart/2005/8/quickstyle/simple1" qsCatId="simple" csTypeId="urn:microsoft.com/office/officeart/2005/8/colors/colorful4" csCatId="colorful" phldr="1"/>
      <dgm:spPr/>
      <dgm:t>
        <a:bodyPr/>
        <a:lstStyle/>
        <a:p>
          <a:pPr rtl="1"/>
          <a:endParaRPr lang="he-IL"/>
        </a:p>
      </dgm:t>
    </dgm:pt>
    <dgm:pt modelId="{4624651B-0D32-4C1C-A18F-C26F1AF35A93}">
      <dgm:prSet custT="1"/>
      <dgm:spPr/>
      <dgm:t>
        <a:bodyPr/>
        <a:lstStyle/>
        <a:p>
          <a:pPr algn="ctr" rtl="1"/>
          <a:r>
            <a:rPr lang="he-IL" sz="2400" b="0" dirty="0" smtClean="0">
              <a:latin typeface="David" pitchFamily="34" charset="-79"/>
              <a:ea typeface="+mj-ea"/>
              <a:cs typeface="David" pitchFamily="34" charset="-79"/>
            </a:rPr>
            <a:t>טיפול הממשלה בהכנסות מתמלוגים</a:t>
          </a:r>
        </a:p>
      </dgm:t>
    </dgm:pt>
    <dgm:pt modelId="{187F657E-792C-401A-9A63-0D2405D1D293}" type="parTrans" cxnId="{08E5BA15-9664-4275-8929-F1E5D670F0FD}">
      <dgm:prSet/>
      <dgm:spPr/>
      <dgm:t>
        <a:bodyPr/>
        <a:lstStyle/>
        <a:p>
          <a:pPr rtl="1"/>
          <a:endParaRPr lang="he-IL"/>
        </a:p>
      </dgm:t>
    </dgm:pt>
    <dgm:pt modelId="{A60A3D05-0C5B-4F1E-BE7B-5353A3123E54}" type="sibTrans" cxnId="{08E5BA15-9664-4275-8929-F1E5D670F0FD}">
      <dgm:prSet/>
      <dgm:spPr/>
      <dgm:t>
        <a:bodyPr/>
        <a:lstStyle/>
        <a:p>
          <a:pPr rtl="1"/>
          <a:endParaRPr lang="he-IL"/>
        </a:p>
      </dgm:t>
    </dgm:pt>
    <dgm:pt modelId="{34F85914-41A1-44E6-8F10-45FB9909662D}">
      <dgm:prSet custT="1"/>
      <dgm:spPr/>
      <dgm:t>
        <a:bodyPr/>
        <a:lstStyle/>
        <a:p>
          <a:pPr algn="ctr" rtl="1"/>
          <a:r>
            <a:rPr lang="he-IL" sz="2400" b="0" dirty="0" smtClean="0">
              <a:latin typeface="David" pitchFamily="34" charset="-79"/>
              <a:ea typeface="+mj-ea"/>
              <a:cs typeface="David" pitchFamily="34" charset="-79"/>
            </a:rPr>
            <a:t>הכנסות הממשלה מתמלוגים</a:t>
          </a:r>
        </a:p>
      </dgm:t>
    </dgm:pt>
    <dgm:pt modelId="{0CF5326D-DCD5-4489-B446-EA2E08D8B3A5}" type="parTrans" cxnId="{F3C9F04E-30E2-4B31-B5F6-F562D860F2F9}">
      <dgm:prSet/>
      <dgm:spPr/>
      <dgm:t>
        <a:bodyPr/>
        <a:lstStyle/>
        <a:p>
          <a:pPr rtl="1"/>
          <a:endParaRPr lang="he-IL"/>
        </a:p>
      </dgm:t>
    </dgm:pt>
    <dgm:pt modelId="{825BEE41-3A69-47C5-A075-B5187A457276}" type="sibTrans" cxnId="{F3C9F04E-30E2-4B31-B5F6-F562D860F2F9}">
      <dgm:prSet/>
      <dgm:spPr/>
      <dgm:t>
        <a:bodyPr/>
        <a:lstStyle/>
        <a:p>
          <a:pPr rtl="1"/>
          <a:endParaRPr lang="he-IL"/>
        </a:p>
      </dgm:t>
    </dgm:pt>
    <dgm:pt modelId="{7E136D99-CC13-4A7C-885E-668CC521C4FA}">
      <dgm:prSet custT="1"/>
      <dgm:spPr/>
      <dgm:t>
        <a:bodyPr/>
        <a:lstStyle/>
        <a:p>
          <a:pPr algn="ctr" rtl="1"/>
          <a:r>
            <a:rPr lang="he-IL" sz="2400" b="0" dirty="0" smtClean="0">
              <a:latin typeface="David" pitchFamily="34" charset="-79"/>
              <a:ea typeface="+mj-ea"/>
              <a:cs typeface="David" pitchFamily="34" charset="-79"/>
            </a:rPr>
            <a:t>הסכם הקציר והעלאת התמלוגים</a:t>
          </a:r>
        </a:p>
        <a:p>
          <a:pPr algn="ctr" rtl="1"/>
          <a:r>
            <a:rPr lang="he-IL" sz="2400" b="0" dirty="0" smtClean="0">
              <a:latin typeface="David" pitchFamily="34" charset="-79"/>
              <a:ea typeface="+mj-ea"/>
              <a:cs typeface="David" pitchFamily="34" charset="-79"/>
            </a:rPr>
            <a:t>ממפעלי ים המלח</a:t>
          </a:r>
          <a:endParaRPr lang="he-IL" sz="2400" b="0" dirty="0">
            <a:latin typeface="David" pitchFamily="34" charset="-79"/>
            <a:ea typeface="+mj-ea"/>
            <a:cs typeface="David" pitchFamily="34" charset="-79"/>
          </a:endParaRPr>
        </a:p>
      </dgm:t>
    </dgm:pt>
    <dgm:pt modelId="{22DABCF3-BC03-4525-8204-F92EEA361EF5}" type="parTrans" cxnId="{47090997-9086-4B63-BFC4-8F570B0AD466}">
      <dgm:prSet/>
      <dgm:spPr/>
      <dgm:t>
        <a:bodyPr/>
        <a:lstStyle/>
        <a:p>
          <a:pPr rtl="1"/>
          <a:endParaRPr lang="he-IL"/>
        </a:p>
      </dgm:t>
    </dgm:pt>
    <dgm:pt modelId="{161E7B2F-2106-48A5-B061-43ADFB696C8A}" type="sibTrans" cxnId="{47090997-9086-4B63-BFC4-8F570B0AD466}">
      <dgm:prSet/>
      <dgm:spPr/>
      <dgm:t>
        <a:bodyPr/>
        <a:lstStyle/>
        <a:p>
          <a:pPr rtl="1"/>
          <a:endParaRPr lang="he-IL"/>
        </a:p>
      </dgm:t>
    </dgm:pt>
    <dgm:pt modelId="{F5CFBE1B-A76D-44FD-AFD7-B288473D26F3}">
      <dgm:prSet custT="1"/>
      <dgm:spPr/>
      <dgm:t>
        <a:bodyPr/>
        <a:lstStyle/>
        <a:p>
          <a:pPr algn="ctr" rtl="1"/>
          <a:r>
            <a:rPr lang="he-IL" sz="2400" b="0" dirty="0" smtClean="0">
              <a:latin typeface="David" pitchFamily="34" charset="-79"/>
              <a:ea typeface="+mj-ea"/>
              <a:cs typeface="David" pitchFamily="34" charset="-79"/>
            </a:rPr>
            <a:t>בוררות מול מפעלי ים המלח</a:t>
          </a:r>
          <a:endParaRPr lang="he-IL" sz="2400" b="0" dirty="0">
            <a:latin typeface="David" pitchFamily="34" charset="-79"/>
            <a:ea typeface="+mj-ea"/>
            <a:cs typeface="David" pitchFamily="34" charset="-79"/>
          </a:endParaRPr>
        </a:p>
      </dgm:t>
    </dgm:pt>
    <dgm:pt modelId="{BD1551F1-B2EF-4008-AB9E-F5D33DA4CED3}" type="parTrans" cxnId="{57657CED-AB33-4A4D-8A25-05615F82999E}">
      <dgm:prSet/>
      <dgm:spPr/>
      <dgm:t>
        <a:bodyPr/>
        <a:lstStyle/>
        <a:p>
          <a:pPr rtl="1"/>
          <a:endParaRPr lang="he-IL"/>
        </a:p>
      </dgm:t>
    </dgm:pt>
    <dgm:pt modelId="{F44847EB-3DDF-48FB-8732-9F42F4D907CC}" type="sibTrans" cxnId="{57657CED-AB33-4A4D-8A25-05615F82999E}">
      <dgm:prSet/>
      <dgm:spPr/>
      <dgm:t>
        <a:bodyPr/>
        <a:lstStyle/>
        <a:p>
          <a:pPr rtl="1"/>
          <a:endParaRPr lang="he-IL"/>
        </a:p>
      </dgm:t>
    </dgm:pt>
    <dgm:pt modelId="{C6619F10-00EC-4BAF-9724-7348635EFD33}" type="pres">
      <dgm:prSet presAssocID="{576ADBB2-B8E6-4135-858A-5BC2E18DF6C6}" presName="linear" presStyleCnt="0">
        <dgm:presLayoutVars>
          <dgm:dir/>
          <dgm:animLvl val="lvl"/>
          <dgm:resizeHandles val="exact"/>
        </dgm:presLayoutVars>
      </dgm:prSet>
      <dgm:spPr/>
      <dgm:t>
        <a:bodyPr/>
        <a:lstStyle/>
        <a:p>
          <a:pPr rtl="1"/>
          <a:endParaRPr lang="he-IL"/>
        </a:p>
      </dgm:t>
    </dgm:pt>
    <dgm:pt modelId="{F25D1217-FA9B-438C-BA7C-6AC008085207}" type="pres">
      <dgm:prSet presAssocID="{4624651B-0D32-4C1C-A18F-C26F1AF35A93}" presName="parentLin" presStyleCnt="0"/>
      <dgm:spPr/>
      <dgm:t>
        <a:bodyPr/>
        <a:lstStyle/>
        <a:p>
          <a:pPr rtl="1"/>
          <a:endParaRPr lang="he-IL"/>
        </a:p>
      </dgm:t>
    </dgm:pt>
    <dgm:pt modelId="{947D49C8-0B43-4262-A4F5-542959B75002}" type="pres">
      <dgm:prSet presAssocID="{4624651B-0D32-4C1C-A18F-C26F1AF35A93}" presName="parentLeftMargin" presStyleLbl="node1" presStyleIdx="0" presStyleCnt="4"/>
      <dgm:spPr/>
      <dgm:t>
        <a:bodyPr/>
        <a:lstStyle/>
        <a:p>
          <a:pPr rtl="1"/>
          <a:endParaRPr lang="he-IL"/>
        </a:p>
      </dgm:t>
    </dgm:pt>
    <dgm:pt modelId="{9F4D642D-6B09-4EAB-AB77-69238308AA7E}" type="pres">
      <dgm:prSet presAssocID="{4624651B-0D32-4C1C-A18F-C26F1AF35A93}" presName="parentText" presStyleLbl="node1" presStyleIdx="0" presStyleCnt="4" custLinFactX="28836" custLinFactNeighborX="100000" custLinFactNeighborY="5166">
        <dgm:presLayoutVars>
          <dgm:chMax val="0"/>
          <dgm:bulletEnabled val="1"/>
        </dgm:presLayoutVars>
      </dgm:prSet>
      <dgm:spPr/>
      <dgm:t>
        <a:bodyPr/>
        <a:lstStyle/>
        <a:p>
          <a:pPr rtl="1"/>
          <a:endParaRPr lang="he-IL"/>
        </a:p>
      </dgm:t>
    </dgm:pt>
    <dgm:pt modelId="{CABB161E-4766-442E-8A62-567F9F49A91D}" type="pres">
      <dgm:prSet presAssocID="{4624651B-0D32-4C1C-A18F-C26F1AF35A93}" presName="negativeSpace" presStyleCnt="0"/>
      <dgm:spPr/>
      <dgm:t>
        <a:bodyPr/>
        <a:lstStyle/>
        <a:p>
          <a:pPr rtl="1"/>
          <a:endParaRPr lang="he-IL"/>
        </a:p>
      </dgm:t>
    </dgm:pt>
    <dgm:pt modelId="{BFE31204-D4DD-47A3-A8D9-2237E536B625}" type="pres">
      <dgm:prSet presAssocID="{4624651B-0D32-4C1C-A18F-C26F1AF35A93}" presName="childText" presStyleLbl="conFgAcc1" presStyleIdx="0" presStyleCnt="4">
        <dgm:presLayoutVars>
          <dgm:bulletEnabled val="1"/>
        </dgm:presLayoutVars>
      </dgm:prSet>
      <dgm:spPr/>
      <dgm:t>
        <a:bodyPr/>
        <a:lstStyle/>
        <a:p>
          <a:pPr rtl="1"/>
          <a:endParaRPr lang="he-IL"/>
        </a:p>
      </dgm:t>
    </dgm:pt>
    <dgm:pt modelId="{F4497A01-6731-40A7-910A-E0355090A05C}" type="pres">
      <dgm:prSet presAssocID="{A60A3D05-0C5B-4F1E-BE7B-5353A3123E54}" presName="spaceBetweenRectangles" presStyleCnt="0"/>
      <dgm:spPr/>
      <dgm:t>
        <a:bodyPr/>
        <a:lstStyle/>
        <a:p>
          <a:pPr rtl="1"/>
          <a:endParaRPr lang="he-IL"/>
        </a:p>
      </dgm:t>
    </dgm:pt>
    <dgm:pt modelId="{9DA7CD53-A9C7-4EC1-BB56-C5AD3D407709}" type="pres">
      <dgm:prSet presAssocID="{34F85914-41A1-44E6-8F10-45FB9909662D}" presName="parentLin" presStyleCnt="0"/>
      <dgm:spPr/>
      <dgm:t>
        <a:bodyPr/>
        <a:lstStyle/>
        <a:p>
          <a:pPr rtl="1"/>
          <a:endParaRPr lang="he-IL"/>
        </a:p>
      </dgm:t>
    </dgm:pt>
    <dgm:pt modelId="{2391289F-67EB-4CB0-8C43-8C906B3EE046}" type="pres">
      <dgm:prSet presAssocID="{34F85914-41A1-44E6-8F10-45FB9909662D}" presName="parentLeftMargin" presStyleLbl="node1" presStyleIdx="0" presStyleCnt="4"/>
      <dgm:spPr/>
      <dgm:t>
        <a:bodyPr/>
        <a:lstStyle/>
        <a:p>
          <a:pPr rtl="1"/>
          <a:endParaRPr lang="he-IL"/>
        </a:p>
      </dgm:t>
    </dgm:pt>
    <dgm:pt modelId="{B4330DC7-3712-4277-951E-D7E3751DE235}" type="pres">
      <dgm:prSet presAssocID="{34F85914-41A1-44E6-8F10-45FB9909662D}" presName="parentText" presStyleLbl="node1" presStyleIdx="1" presStyleCnt="4" custLinFactX="28836" custLinFactNeighborX="100000">
        <dgm:presLayoutVars>
          <dgm:chMax val="0"/>
          <dgm:bulletEnabled val="1"/>
        </dgm:presLayoutVars>
      </dgm:prSet>
      <dgm:spPr/>
      <dgm:t>
        <a:bodyPr/>
        <a:lstStyle/>
        <a:p>
          <a:pPr rtl="1"/>
          <a:endParaRPr lang="he-IL"/>
        </a:p>
      </dgm:t>
    </dgm:pt>
    <dgm:pt modelId="{99D5491A-213B-4215-BBE2-C0B7DCF776C9}" type="pres">
      <dgm:prSet presAssocID="{34F85914-41A1-44E6-8F10-45FB9909662D}" presName="negativeSpace" presStyleCnt="0"/>
      <dgm:spPr/>
      <dgm:t>
        <a:bodyPr/>
        <a:lstStyle/>
        <a:p>
          <a:pPr rtl="1"/>
          <a:endParaRPr lang="he-IL"/>
        </a:p>
      </dgm:t>
    </dgm:pt>
    <dgm:pt modelId="{1DBB23C0-C5F8-492C-BA82-D26A717D9E54}" type="pres">
      <dgm:prSet presAssocID="{34F85914-41A1-44E6-8F10-45FB9909662D}" presName="childText" presStyleLbl="conFgAcc1" presStyleIdx="1" presStyleCnt="4">
        <dgm:presLayoutVars>
          <dgm:bulletEnabled val="1"/>
        </dgm:presLayoutVars>
      </dgm:prSet>
      <dgm:spPr/>
      <dgm:t>
        <a:bodyPr/>
        <a:lstStyle/>
        <a:p>
          <a:pPr rtl="1"/>
          <a:endParaRPr lang="he-IL"/>
        </a:p>
      </dgm:t>
    </dgm:pt>
    <dgm:pt modelId="{3545C751-122C-4DE3-8CA4-846AF35F4AE6}" type="pres">
      <dgm:prSet presAssocID="{825BEE41-3A69-47C5-A075-B5187A457276}" presName="spaceBetweenRectangles" presStyleCnt="0"/>
      <dgm:spPr/>
      <dgm:t>
        <a:bodyPr/>
        <a:lstStyle/>
        <a:p>
          <a:pPr rtl="1"/>
          <a:endParaRPr lang="he-IL"/>
        </a:p>
      </dgm:t>
    </dgm:pt>
    <dgm:pt modelId="{7A3B9C14-98AE-4433-AF37-F17ECAF62421}" type="pres">
      <dgm:prSet presAssocID="{7E136D99-CC13-4A7C-885E-668CC521C4FA}" presName="parentLin" presStyleCnt="0"/>
      <dgm:spPr/>
      <dgm:t>
        <a:bodyPr/>
        <a:lstStyle/>
        <a:p>
          <a:pPr rtl="1"/>
          <a:endParaRPr lang="he-IL"/>
        </a:p>
      </dgm:t>
    </dgm:pt>
    <dgm:pt modelId="{823ED6F1-786B-4A86-A546-EB293F5085B4}" type="pres">
      <dgm:prSet presAssocID="{7E136D99-CC13-4A7C-885E-668CC521C4FA}" presName="parentLeftMargin" presStyleLbl="node1" presStyleIdx="1" presStyleCnt="4"/>
      <dgm:spPr/>
      <dgm:t>
        <a:bodyPr/>
        <a:lstStyle/>
        <a:p>
          <a:pPr rtl="1"/>
          <a:endParaRPr lang="he-IL"/>
        </a:p>
      </dgm:t>
    </dgm:pt>
    <dgm:pt modelId="{79DE1F14-89DE-49DB-9F83-14DB7C2107CB}" type="pres">
      <dgm:prSet presAssocID="{7E136D99-CC13-4A7C-885E-668CC521C4FA}" presName="parentText" presStyleLbl="node1" presStyleIdx="2" presStyleCnt="4" custLinFactX="28836" custLinFactNeighborX="100000">
        <dgm:presLayoutVars>
          <dgm:chMax val="0"/>
          <dgm:bulletEnabled val="1"/>
        </dgm:presLayoutVars>
      </dgm:prSet>
      <dgm:spPr/>
      <dgm:t>
        <a:bodyPr/>
        <a:lstStyle/>
        <a:p>
          <a:pPr rtl="1"/>
          <a:endParaRPr lang="he-IL"/>
        </a:p>
      </dgm:t>
    </dgm:pt>
    <dgm:pt modelId="{62C33F37-33EA-4D8C-B328-2AB80AD602FE}" type="pres">
      <dgm:prSet presAssocID="{7E136D99-CC13-4A7C-885E-668CC521C4FA}" presName="negativeSpace" presStyleCnt="0"/>
      <dgm:spPr/>
      <dgm:t>
        <a:bodyPr/>
        <a:lstStyle/>
        <a:p>
          <a:pPr rtl="1"/>
          <a:endParaRPr lang="he-IL"/>
        </a:p>
      </dgm:t>
    </dgm:pt>
    <dgm:pt modelId="{FA9B6D18-A244-41CC-85FB-9248EC126A42}" type="pres">
      <dgm:prSet presAssocID="{7E136D99-CC13-4A7C-885E-668CC521C4FA}" presName="childText" presStyleLbl="conFgAcc1" presStyleIdx="2" presStyleCnt="4">
        <dgm:presLayoutVars>
          <dgm:bulletEnabled val="1"/>
        </dgm:presLayoutVars>
      </dgm:prSet>
      <dgm:spPr/>
      <dgm:t>
        <a:bodyPr/>
        <a:lstStyle/>
        <a:p>
          <a:pPr rtl="1"/>
          <a:endParaRPr lang="he-IL"/>
        </a:p>
      </dgm:t>
    </dgm:pt>
    <dgm:pt modelId="{989C9E73-D7B3-4558-9E0D-AEDA17B704DE}" type="pres">
      <dgm:prSet presAssocID="{161E7B2F-2106-48A5-B061-43ADFB696C8A}" presName="spaceBetweenRectangles" presStyleCnt="0"/>
      <dgm:spPr/>
      <dgm:t>
        <a:bodyPr/>
        <a:lstStyle/>
        <a:p>
          <a:pPr rtl="1"/>
          <a:endParaRPr lang="he-IL"/>
        </a:p>
      </dgm:t>
    </dgm:pt>
    <dgm:pt modelId="{16EF3B76-7DF9-4BEA-A4C2-82D5661CC832}" type="pres">
      <dgm:prSet presAssocID="{F5CFBE1B-A76D-44FD-AFD7-B288473D26F3}" presName="parentLin" presStyleCnt="0"/>
      <dgm:spPr/>
      <dgm:t>
        <a:bodyPr/>
        <a:lstStyle/>
        <a:p>
          <a:pPr rtl="1"/>
          <a:endParaRPr lang="he-IL"/>
        </a:p>
      </dgm:t>
    </dgm:pt>
    <dgm:pt modelId="{9764C39D-04E2-4606-A2B1-941AFFB4C493}" type="pres">
      <dgm:prSet presAssocID="{F5CFBE1B-A76D-44FD-AFD7-B288473D26F3}" presName="parentLeftMargin" presStyleLbl="node1" presStyleIdx="2" presStyleCnt="4"/>
      <dgm:spPr/>
      <dgm:t>
        <a:bodyPr/>
        <a:lstStyle/>
        <a:p>
          <a:pPr rtl="1"/>
          <a:endParaRPr lang="he-IL"/>
        </a:p>
      </dgm:t>
    </dgm:pt>
    <dgm:pt modelId="{FDA1668F-7B36-42AB-8850-5701844B180C}" type="pres">
      <dgm:prSet presAssocID="{F5CFBE1B-A76D-44FD-AFD7-B288473D26F3}" presName="parentText" presStyleLbl="node1" presStyleIdx="3" presStyleCnt="4" custLinFactX="28836" custLinFactNeighborX="100000">
        <dgm:presLayoutVars>
          <dgm:chMax val="0"/>
          <dgm:bulletEnabled val="1"/>
        </dgm:presLayoutVars>
      </dgm:prSet>
      <dgm:spPr/>
      <dgm:t>
        <a:bodyPr/>
        <a:lstStyle/>
        <a:p>
          <a:pPr rtl="1"/>
          <a:endParaRPr lang="he-IL"/>
        </a:p>
      </dgm:t>
    </dgm:pt>
    <dgm:pt modelId="{3D94F114-4327-4FFD-929D-9F959EB3855F}" type="pres">
      <dgm:prSet presAssocID="{F5CFBE1B-A76D-44FD-AFD7-B288473D26F3}" presName="negativeSpace" presStyleCnt="0"/>
      <dgm:spPr/>
      <dgm:t>
        <a:bodyPr/>
        <a:lstStyle/>
        <a:p>
          <a:pPr rtl="1"/>
          <a:endParaRPr lang="he-IL"/>
        </a:p>
      </dgm:t>
    </dgm:pt>
    <dgm:pt modelId="{31C95693-3C4F-4613-AA53-8E47869A4F7E}" type="pres">
      <dgm:prSet presAssocID="{F5CFBE1B-A76D-44FD-AFD7-B288473D26F3}" presName="childText" presStyleLbl="conFgAcc1" presStyleIdx="3" presStyleCnt="4">
        <dgm:presLayoutVars>
          <dgm:bulletEnabled val="1"/>
        </dgm:presLayoutVars>
      </dgm:prSet>
      <dgm:spPr/>
      <dgm:t>
        <a:bodyPr/>
        <a:lstStyle/>
        <a:p>
          <a:pPr rtl="1"/>
          <a:endParaRPr lang="he-IL"/>
        </a:p>
      </dgm:t>
    </dgm:pt>
  </dgm:ptLst>
  <dgm:cxnLst>
    <dgm:cxn modelId="{95D84B30-5F8B-4561-9604-D6F9BA689CB8}" type="presOf" srcId="{7E136D99-CC13-4A7C-885E-668CC521C4FA}" destId="{823ED6F1-786B-4A86-A546-EB293F5085B4}" srcOrd="0" destOrd="0" presId="urn:microsoft.com/office/officeart/2005/8/layout/list1"/>
    <dgm:cxn modelId="{F3C9F04E-30E2-4B31-B5F6-F562D860F2F9}" srcId="{576ADBB2-B8E6-4135-858A-5BC2E18DF6C6}" destId="{34F85914-41A1-44E6-8F10-45FB9909662D}" srcOrd="1" destOrd="0" parTransId="{0CF5326D-DCD5-4489-B446-EA2E08D8B3A5}" sibTransId="{825BEE41-3A69-47C5-A075-B5187A457276}"/>
    <dgm:cxn modelId="{45D461D4-188E-4E0A-BB96-0A838104D6E7}" type="presOf" srcId="{34F85914-41A1-44E6-8F10-45FB9909662D}" destId="{2391289F-67EB-4CB0-8C43-8C906B3EE046}" srcOrd="0" destOrd="0" presId="urn:microsoft.com/office/officeart/2005/8/layout/list1"/>
    <dgm:cxn modelId="{F13737CA-91D7-498E-A2E9-2F3E365EA152}" type="presOf" srcId="{4624651B-0D32-4C1C-A18F-C26F1AF35A93}" destId="{9F4D642D-6B09-4EAB-AB77-69238308AA7E}" srcOrd="1" destOrd="0" presId="urn:microsoft.com/office/officeart/2005/8/layout/list1"/>
    <dgm:cxn modelId="{7C81A996-3DF3-41A6-A3E6-62294011488A}" type="presOf" srcId="{4624651B-0D32-4C1C-A18F-C26F1AF35A93}" destId="{947D49C8-0B43-4262-A4F5-542959B75002}" srcOrd="0" destOrd="0" presId="urn:microsoft.com/office/officeart/2005/8/layout/list1"/>
    <dgm:cxn modelId="{08E5BA15-9664-4275-8929-F1E5D670F0FD}" srcId="{576ADBB2-B8E6-4135-858A-5BC2E18DF6C6}" destId="{4624651B-0D32-4C1C-A18F-C26F1AF35A93}" srcOrd="0" destOrd="0" parTransId="{187F657E-792C-401A-9A63-0D2405D1D293}" sibTransId="{A60A3D05-0C5B-4F1E-BE7B-5353A3123E54}"/>
    <dgm:cxn modelId="{47090997-9086-4B63-BFC4-8F570B0AD466}" srcId="{576ADBB2-B8E6-4135-858A-5BC2E18DF6C6}" destId="{7E136D99-CC13-4A7C-885E-668CC521C4FA}" srcOrd="2" destOrd="0" parTransId="{22DABCF3-BC03-4525-8204-F92EEA361EF5}" sibTransId="{161E7B2F-2106-48A5-B061-43ADFB696C8A}"/>
    <dgm:cxn modelId="{EB887C9A-3AFB-467A-BCF3-D5AF70D1FF27}" type="presOf" srcId="{7E136D99-CC13-4A7C-885E-668CC521C4FA}" destId="{79DE1F14-89DE-49DB-9F83-14DB7C2107CB}" srcOrd="1" destOrd="0" presId="urn:microsoft.com/office/officeart/2005/8/layout/list1"/>
    <dgm:cxn modelId="{209AFE34-1C44-4320-B77B-9630065F7CB9}" type="presOf" srcId="{576ADBB2-B8E6-4135-858A-5BC2E18DF6C6}" destId="{C6619F10-00EC-4BAF-9724-7348635EFD33}" srcOrd="0" destOrd="0" presId="urn:microsoft.com/office/officeart/2005/8/layout/list1"/>
    <dgm:cxn modelId="{75069F94-B3F7-4F54-8684-3FDC259AA8C0}" type="presOf" srcId="{34F85914-41A1-44E6-8F10-45FB9909662D}" destId="{B4330DC7-3712-4277-951E-D7E3751DE235}" srcOrd="1" destOrd="0" presId="urn:microsoft.com/office/officeart/2005/8/layout/list1"/>
    <dgm:cxn modelId="{58F633A2-662E-4232-A1DE-9088FBBA1703}" type="presOf" srcId="{F5CFBE1B-A76D-44FD-AFD7-B288473D26F3}" destId="{9764C39D-04E2-4606-A2B1-941AFFB4C493}" srcOrd="0" destOrd="0" presId="urn:microsoft.com/office/officeart/2005/8/layout/list1"/>
    <dgm:cxn modelId="{951DB612-5A73-4FF5-B297-DD7F800A3733}" type="presOf" srcId="{F5CFBE1B-A76D-44FD-AFD7-B288473D26F3}" destId="{FDA1668F-7B36-42AB-8850-5701844B180C}" srcOrd="1" destOrd="0" presId="urn:microsoft.com/office/officeart/2005/8/layout/list1"/>
    <dgm:cxn modelId="{57657CED-AB33-4A4D-8A25-05615F82999E}" srcId="{576ADBB2-B8E6-4135-858A-5BC2E18DF6C6}" destId="{F5CFBE1B-A76D-44FD-AFD7-B288473D26F3}" srcOrd="3" destOrd="0" parTransId="{BD1551F1-B2EF-4008-AB9E-F5D33DA4CED3}" sibTransId="{F44847EB-3DDF-48FB-8732-9F42F4D907CC}"/>
    <dgm:cxn modelId="{453ADB19-2F52-4F88-8E2B-54118362C546}" type="presParOf" srcId="{C6619F10-00EC-4BAF-9724-7348635EFD33}" destId="{F25D1217-FA9B-438C-BA7C-6AC008085207}" srcOrd="0" destOrd="0" presId="urn:microsoft.com/office/officeart/2005/8/layout/list1"/>
    <dgm:cxn modelId="{E9E00B5F-3D92-4233-95D2-8EADBF539614}" type="presParOf" srcId="{F25D1217-FA9B-438C-BA7C-6AC008085207}" destId="{947D49C8-0B43-4262-A4F5-542959B75002}" srcOrd="0" destOrd="0" presId="urn:microsoft.com/office/officeart/2005/8/layout/list1"/>
    <dgm:cxn modelId="{F4569C6A-6D4C-4F0B-8245-6EFD54E39523}" type="presParOf" srcId="{F25D1217-FA9B-438C-BA7C-6AC008085207}" destId="{9F4D642D-6B09-4EAB-AB77-69238308AA7E}" srcOrd="1" destOrd="0" presId="urn:microsoft.com/office/officeart/2005/8/layout/list1"/>
    <dgm:cxn modelId="{2ADFDC56-DCB8-4D0C-8963-E936968ADB42}" type="presParOf" srcId="{C6619F10-00EC-4BAF-9724-7348635EFD33}" destId="{CABB161E-4766-442E-8A62-567F9F49A91D}" srcOrd="1" destOrd="0" presId="urn:microsoft.com/office/officeart/2005/8/layout/list1"/>
    <dgm:cxn modelId="{439B6830-0724-4335-A1FA-8457F18C5335}" type="presParOf" srcId="{C6619F10-00EC-4BAF-9724-7348635EFD33}" destId="{BFE31204-D4DD-47A3-A8D9-2237E536B625}" srcOrd="2" destOrd="0" presId="urn:microsoft.com/office/officeart/2005/8/layout/list1"/>
    <dgm:cxn modelId="{33AB3003-5D2C-4279-BB58-F51D4D586268}" type="presParOf" srcId="{C6619F10-00EC-4BAF-9724-7348635EFD33}" destId="{F4497A01-6731-40A7-910A-E0355090A05C}" srcOrd="3" destOrd="0" presId="urn:microsoft.com/office/officeart/2005/8/layout/list1"/>
    <dgm:cxn modelId="{1814FD52-A50C-464C-98C1-B35BBB995BA7}" type="presParOf" srcId="{C6619F10-00EC-4BAF-9724-7348635EFD33}" destId="{9DA7CD53-A9C7-4EC1-BB56-C5AD3D407709}" srcOrd="4" destOrd="0" presId="urn:microsoft.com/office/officeart/2005/8/layout/list1"/>
    <dgm:cxn modelId="{427C8426-CD07-43BE-806D-59DCCE196FEC}" type="presParOf" srcId="{9DA7CD53-A9C7-4EC1-BB56-C5AD3D407709}" destId="{2391289F-67EB-4CB0-8C43-8C906B3EE046}" srcOrd="0" destOrd="0" presId="urn:microsoft.com/office/officeart/2005/8/layout/list1"/>
    <dgm:cxn modelId="{37E60DE9-C0BA-41CC-8D0B-C873F92C23D8}" type="presParOf" srcId="{9DA7CD53-A9C7-4EC1-BB56-C5AD3D407709}" destId="{B4330DC7-3712-4277-951E-D7E3751DE235}" srcOrd="1" destOrd="0" presId="urn:microsoft.com/office/officeart/2005/8/layout/list1"/>
    <dgm:cxn modelId="{542F1E2B-46DA-4B78-9B92-BD51804DF28F}" type="presParOf" srcId="{C6619F10-00EC-4BAF-9724-7348635EFD33}" destId="{99D5491A-213B-4215-BBE2-C0B7DCF776C9}" srcOrd="5" destOrd="0" presId="urn:microsoft.com/office/officeart/2005/8/layout/list1"/>
    <dgm:cxn modelId="{EFD7A50B-BFFC-405A-96A0-214591F99BD8}" type="presParOf" srcId="{C6619F10-00EC-4BAF-9724-7348635EFD33}" destId="{1DBB23C0-C5F8-492C-BA82-D26A717D9E54}" srcOrd="6" destOrd="0" presId="urn:microsoft.com/office/officeart/2005/8/layout/list1"/>
    <dgm:cxn modelId="{308F72AE-0D3D-453F-A8E1-94F1099B8549}" type="presParOf" srcId="{C6619F10-00EC-4BAF-9724-7348635EFD33}" destId="{3545C751-122C-4DE3-8CA4-846AF35F4AE6}" srcOrd="7" destOrd="0" presId="urn:microsoft.com/office/officeart/2005/8/layout/list1"/>
    <dgm:cxn modelId="{23036A94-8ECA-4F27-9399-CF393F3612A4}" type="presParOf" srcId="{C6619F10-00EC-4BAF-9724-7348635EFD33}" destId="{7A3B9C14-98AE-4433-AF37-F17ECAF62421}" srcOrd="8" destOrd="0" presId="urn:microsoft.com/office/officeart/2005/8/layout/list1"/>
    <dgm:cxn modelId="{6FE9D492-B3AA-4722-B08E-C79624B1B0A0}" type="presParOf" srcId="{7A3B9C14-98AE-4433-AF37-F17ECAF62421}" destId="{823ED6F1-786B-4A86-A546-EB293F5085B4}" srcOrd="0" destOrd="0" presId="urn:microsoft.com/office/officeart/2005/8/layout/list1"/>
    <dgm:cxn modelId="{93B06D1F-5F57-4A0E-B592-223735EF4AA5}" type="presParOf" srcId="{7A3B9C14-98AE-4433-AF37-F17ECAF62421}" destId="{79DE1F14-89DE-49DB-9F83-14DB7C2107CB}" srcOrd="1" destOrd="0" presId="urn:microsoft.com/office/officeart/2005/8/layout/list1"/>
    <dgm:cxn modelId="{85AE0553-71F4-4416-8669-4A1F28D86B76}" type="presParOf" srcId="{C6619F10-00EC-4BAF-9724-7348635EFD33}" destId="{62C33F37-33EA-4D8C-B328-2AB80AD602FE}" srcOrd="9" destOrd="0" presId="urn:microsoft.com/office/officeart/2005/8/layout/list1"/>
    <dgm:cxn modelId="{33F20D1D-D514-4360-84FB-9C22314BA794}" type="presParOf" srcId="{C6619F10-00EC-4BAF-9724-7348635EFD33}" destId="{FA9B6D18-A244-41CC-85FB-9248EC126A42}" srcOrd="10" destOrd="0" presId="urn:microsoft.com/office/officeart/2005/8/layout/list1"/>
    <dgm:cxn modelId="{D7D311C3-773C-4D6F-B855-42553E320745}" type="presParOf" srcId="{C6619F10-00EC-4BAF-9724-7348635EFD33}" destId="{989C9E73-D7B3-4558-9E0D-AEDA17B704DE}" srcOrd="11" destOrd="0" presId="urn:microsoft.com/office/officeart/2005/8/layout/list1"/>
    <dgm:cxn modelId="{F0ADA81F-DE4C-4117-8AF8-D91D4F608227}" type="presParOf" srcId="{C6619F10-00EC-4BAF-9724-7348635EFD33}" destId="{16EF3B76-7DF9-4BEA-A4C2-82D5661CC832}" srcOrd="12" destOrd="0" presId="urn:microsoft.com/office/officeart/2005/8/layout/list1"/>
    <dgm:cxn modelId="{DA9A6E09-008C-4A70-92A8-4276E6E313B9}" type="presParOf" srcId="{16EF3B76-7DF9-4BEA-A4C2-82D5661CC832}" destId="{9764C39D-04E2-4606-A2B1-941AFFB4C493}" srcOrd="0" destOrd="0" presId="urn:microsoft.com/office/officeart/2005/8/layout/list1"/>
    <dgm:cxn modelId="{D7F8B4EC-3F1D-4EC4-BEA9-3FFA14F47070}" type="presParOf" srcId="{16EF3B76-7DF9-4BEA-A4C2-82D5661CC832}" destId="{FDA1668F-7B36-42AB-8850-5701844B180C}" srcOrd="1" destOrd="0" presId="urn:microsoft.com/office/officeart/2005/8/layout/list1"/>
    <dgm:cxn modelId="{4E3C0DEC-8C0F-42FC-9286-1C9CCE252932}" type="presParOf" srcId="{C6619F10-00EC-4BAF-9724-7348635EFD33}" destId="{3D94F114-4327-4FFD-929D-9F959EB3855F}" srcOrd="13" destOrd="0" presId="urn:microsoft.com/office/officeart/2005/8/layout/list1"/>
    <dgm:cxn modelId="{403A9DB2-9E21-4203-84AC-B9686FC3A108}" type="presParOf" srcId="{C6619F10-00EC-4BAF-9724-7348635EFD33}" destId="{31C95693-3C4F-4613-AA53-8E47869A4F7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6ADBB2-B8E6-4135-858A-5BC2E18DF6C6}" type="doc">
      <dgm:prSet loTypeId="urn:microsoft.com/office/officeart/2005/8/layout/list1" loCatId="list" qsTypeId="urn:microsoft.com/office/officeart/2005/8/quickstyle/simple1" qsCatId="simple" csTypeId="urn:microsoft.com/office/officeart/2005/8/colors/colorful4" csCatId="colorful" phldr="1"/>
      <dgm:spPr/>
      <dgm:t>
        <a:bodyPr/>
        <a:lstStyle/>
        <a:p>
          <a:pPr rtl="1"/>
          <a:endParaRPr lang="he-IL"/>
        </a:p>
      </dgm:t>
    </dgm:pt>
    <dgm:pt modelId="{4624651B-0D32-4C1C-A18F-C26F1AF35A93}">
      <dgm:prSet custT="1"/>
      <dgm:spPr/>
      <dgm:t>
        <a:bodyPr/>
        <a:lstStyle/>
        <a:p>
          <a:pPr algn="ctr" rtl="1"/>
          <a:r>
            <a:rPr lang="he-IL" sz="2400" b="1" dirty="0" smtClean="0">
              <a:solidFill>
                <a:srgbClr val="FFC000"/>
              </a:solidFill>
              <a:effectLst>
                <a:outerShdw blurRad="38100" dist="38100" dir="2700000" algn="tl">
                  <a:srgbClr val="000000">
                    <a:alpha val="43137"/>
                  </a:srgbClr>
                </a:outerShdw>
              </a:effectLst>
              <a:latin typeface="David" pitchFamily="34" charset="-79"/>
              <a:ea typeface="+mj-ea"/>
              <a:cs typeface="David" pitchFamily="34" charset="-79"/>
            </a:rPr>
            <a:t>טיפול הממשלה בהכנסות מתמלוגים</a:t>
          </a:r>
        </a:p>
      </dgm:t>
    </dgm:pt>
    <dgm:pt modelId="{187F657E-792C-401A-9A63-0D2405D1D293}" type="parTrans" cxnId="{08E5BA15-9664-4275-8929-F1E5D670F0FD}">
      <dgm:prSet/>
      <dgm:spPr/>
      <dgm:t>
        <a:bodyPr/>
        <a:lstStyle/>
        <a:p>
          <a:pPr rtl="1"/>
          <a:endParaRPr lang="he-IL"/>
        </a:p>
      </dgm:t>
    </dgm:pt>
    <dgm:pt modelId="{A60A3D05-0C5B-4F1E-BE7B-5353A3123E54}" type="sibTrans" cxnId="{08E5BA15-9664-4275-8929-F1E5D670F0FD}">
      <dgm:prSet/>
      <dgm:spPr/>
      <dgm:t>
        <a:bodyPr/>
        <a:lstStyle/>
        <a:p>
          <a:pPr rtl="1"/>
          <a:endParaRPr lang="he-IL"/>
        </a:p>
      </dgm:t>
    </dgm:pt>
    <dgm:pt modelId="{34F85914-41A1-44E6-8F10-45FB9909662D}">
      <dgm:prSet custT="1"/>
      <dgm:spPr/>
      <dgm:t>
        <a:bodyPr/>
        <a:lstStyle/>
        <a:p>
          <a:pPr algn="ctr" rtl="1"/>
          <a:r>
            <a:rPr lang="he-IL" sz="2400" b="0" dirty="0" smtClean="0">
              <a:latin typeface="David" pitchFamily="34" charset="-79"/>
              <a:ea typeface="+mj-ea"/>
              <a:cs typeface="David" pitchFamily="34" charset="-79"/>
            </a:rPr>
            <a:t>הכנסות הממשלה מתמלוגים</a:t>
          </a:r>
        </a:p>
      </dgm:t>
    </dgm:pt>
    <dgm:pt modelId="{0CF5326D-DCD5-4489-B446-EA2E08D8B3A5}" type="parTrans" cxnId="{F3C9F04E-30E2-4B31-B5F6-F562D860F2F9}">
      <dgm:prSet/>
      <dgm:spPr/>
      <dgm:t>
        <a:bodyPr/>
        <a:lstStyle/>
        <a:p>
          <a:pPr rtl="1"/>
          <a:endParaRPr lang="he-IL"/>
        </a:p>
      </dgm:t>
    </dgm:pt>
    <dgm:pt modelId="{825BEE41-3A69-47C5-A075-B5187A457276}" type="sibTrans" cxnId="{F3C9F04E-30E2-4B31-B5F6-F562D860F2F9}">
      <dgm:prSet/>
      <dgm:spPr/>
      <dgm:t>
        <a:bodyPr/>
        <a:lstStyle/>
        <a:p>
          <a:pPr rtl="1"/>
          <a:endParaRPr lang="he-IL"/>
        </a:p>
      </dgm:t>
    </dgm:pt>
    <dgm:pt modelId="{7E136D99-CC13-4A7C-885E-668CC521C4FA}">
      <dgm:prSet custT="1"/>
      <dgm:spPr/>
      <dgm:t>
        <a:bodyPr/>
        <a:lstStyle/>
        <a:p>
          <a:pPr algn="ctr" rtl="1"/>
          <a:r>
            <a:rPr lang="he-IL" sz="2400" b="0" dirty="0" smtClean="0">
              <a:latin typeface="David" pitchFamily="34" charset="-79"/>
              <a:ea typeface="+mj-ea"/>
              <a:cs typeface="David" pitchFamily="34" charset="-79"/>
            </a:rPr>
            <a:t>הסכם הקציר והעלאת התמלוגים</a:t>
          </a:r>
        </a:p>
        <a:p>
          <a:pPr algn="ctr" rtl="1"/>
          <a:r>
            <a:rPr lang="he-IL" sz="2400" b="0" dirty="0" smtClean="0">
              <a:latin typeface="David" pitchFamily="34" charset="-79"/>
              <a:ea typeface="+mj-ea"/>
              <a:cs typeface="David" pitchFamily="34" charset="-79"/>
            </a:rPr>
            <a:t>ממפעלי ים המלח</a:t>
          </a:r>
          <a:endParaRPr lang="he-IL" sz="2400" b="0" dirty="0">
            <a:latin typeface="David" pitchFamily="34" charset="-79"/>
            <a:ea typeface="+mj-ea"/>
            <a:cs typeface="David" pitchFamily="34" charset="-79"/>
          </a:endParaRPr>
        </a:p>
      </dgm:t>
    </dgm:pt>
    <dgm:pt modelId="{22DABCF3-BC03-4525-8204-F92EEA361EF5}" type="parTrans" cxnId="{47090997-9086-4B63-BFC4-8F570B0AD466}">
      <dgm:prSet/>
      <dgm:spPr/>
      <dgm:t>
        <a:bodyPr/>
        <a:lstStyle/>
        <a:p>
          <a:pPr rtl="1"/>
          <a:endParaRPr lang="he-IL"/>
        </a:p>
      </dgm:t>
    </dgm:pt>
    <dgm:pt modelId="{161E7B2F-2106-48A5-B061-43ADFB696C8A}" type="sibTrans" cxnId="{47090997-9086-4B63-BFC4-8F570B0AD466}">
      <dgm:prSet/>
      <dgm:spPr/>
      <dgm:t>
        <a:bodyPr/>
        <a:lstStyle/>
        <a:p>
          <a:pPr rtl="1"/>
          <a:endParaRPr lang="he-IL"/>
        </a:p>
      </dgm:t>
    </dgm:pt>
    <dgm:pt modelId="{F5CFBE1B-A76D-44FD-AFD7-B288473D26F3}">
      <dgm:prSet custT="1"/>
      <dgm:spPr/>
      <dgm:t>
        <a:bodyPr/>
        <a:lstStyle/>
        <a:p>
          <a:pPr algn="ctr" rtl="1"/>
          <a:r>
            <a:rPr lang="he-IL" sz="2400" b="0" dirty="0" smtClean="0">
              <a:latin typeface="David" pitchFamily="34" charset="-79"/>
              <a:ea typeface="+mj-ea"/>
              <a:cs typeface="David" pitchFamily="34" charset="-79"/>
            </a:rPr>
            <a:t>בוררות מול מפעלי ים המלח</a:t>
          </a:r>
          <a:endParaRPr lang="he-IL" sz="2400" b="0" dirty="0">
            <a:latin typeface="David" pitchFamily="34" charset="-79"/>
            <a:ea typeface="+mj-ea"/>
            <a:cs typeface="David" pitchFamily="34" charset="-79"/>
          </a:endParaRPr>
        </a:p>
      </dgm:t>
    </dgm:pt>
    <dgm:pt modelId="{BD1551F1-B2EF-4008-AB9E-F5D33DA4CED3}" type="parTrans" cxnId="{57657CED-AB33-4A4D-8A25-05615F82999E}">
      <dgm:prSet/>
      <dgm:spPr/>
      <dgm:t>
        <a:bodyPr/>
        <a:lstStyle/>
        <a:p>
          <a:pPr rtl="1"/>
          <a:endParaRPr lang="he-IL"/>
        </a:p>
      </dgm:t>
    </dgm:pt>
    <dgm:pt modelId="{F44847EB-3DDF-48FB-8732-9F42F4D907CC}" type="sibTrans" cxnId="{57657CED-AB33-4A4D-8A25-05615F82999E}">
      <dgm:prSet/>
      <dgm:spPr/>
      <dgm:t>
        <a:bodyPr/>
        <a:lstStyle/>
        <a:p>
          <a:pPr rtl="1"/>
          <a:endParaRPr lang="he-IL"/>
        </a:p>
      </dgm:t>
    </dgm:pt>
    <dgm:pt modelId="{C6619F10-00EC-4BAF-9724-7348635EFD33}" type="pres">
      <dgm:prSet presAssocID="{576ADBB2-B8E6-4135-858A-5BC2E18DF6C6}" presName="linear" presStyleCnt="0">
        <dgm:presLayoutVars>
          <dgm:dir/>
          <dgm:animLvl val="lvl"/>
          <dgm:resizeHandles val="exact"/>
        </dgm:presLayoutVars>
      </dgm:prSet>
      <dgm:spPr/>
      <dgm:t>
        <a:bodyPr/>
        <a:lstStyle/>
        <a:p>
          <a:pPr rtl="1"/>
          <a:endParaRPr lang="he-IL"/>
        </a:p>
      </dgm:t>
    </dgm:pt>
    <dgm:pt modelId="{F25D1217-FA9B-438C-BA7C-6AC008085207}" type="pres">
      <dgm:prSet presAssocID="{4624651B-0D32-4C1C-A18F-C26F1AF35A93}" presName="parentLin" presStyleCnt="0"/>
      <dgm:spPr/>
      <dgm:t>
        <a:bodyPr/>
        <a:lstStyle/>
        <a:p>
          <a:pPr rtl="1"/>
          <a:endParaRPr lang="he-IL"/>
        </a:p>
      </dgm:t>
    </dgm:pt>
    <dgm:pt modelId="{947D49C8-0B43-4262-A4F5-542959B75002}" type="pres">
      <dgm:prSet presAssocID="{4624651B-0D32-4C1C-A18F-C26F1AF35A93}" presName="parentLeftMargin" presStyleLbl="node1" presStyleIdx="0" presStyleCnt="4"/>
      <dgm:spPr/>
      <dgm:t>
        <a:bodyPr/>
        <a:lstStyle/>
        <a:p>
          <a:pPr rtl="1"/>
          <a:endParaRPr lang="he-IL"/>
        </a:p>
      </dgm:t>
    </dgm:pt>
    <dgm:pt modelId="{9F4D642D-6B09-4EAB-AB77-69238308AA7E}" type="pres">
      <dgm:prSet presAssocID="{4624651B-0D32-4C1C-A18F-C26F1AF35A93}" presName="parentText" presStyleLbl="node1" presStyleIdx="0" presStyleCnt="4" custLinFactX="7524" custLinFactNeighborX="100000" custLinFactNeighborY="5166">
        <dgm:presLayoutVars>
          <dgm:chMax val="0"/>
          <dgm:bulletEnabled val="1"/>
        </dgm:presLayoutVars>
      </dgm:prSet>
      <dgm:spPr/>
      <dgm:t>
        <a:bodyPr/>
        <a:lstStyle/>
        <a:p>
          <a:pPr rtl="1"/>
          <a:endParaRPr lang="he-IL"/>
        </a:p>
      </dgm:t>
    </dgm:pt>
    <dgm:pt modelId="{CABB161E-4766-442E-8A62-567F9F49A91D}" type="pres">
      <dgm:prSet presAssocID="{4624651B-0D32-4C1C-A18F-C26F1AF35A93}" presName="negativeSpace" presStyleCnt="0"/>
      <dgm:spPr/>
      <dgm:t>
        <a:bodyPr/>
        <a:lstStyle/>
        <a:p>
          <a:pPr rtl="1"/>
          <a:endParaRPr lang="he-IL"/>
        </a:p>
      </dgm:t>
    </dgm:pt>
    <dgm:pt modelId="{BFE31204-D4DD-47A3-A8D9-2237E536B625}" type="pres">
      <dgm:prSet presAssocID="{4624651B-0D32-4C1C-A18F-C26F1AF35A93}" presName="childText" presStyleLbl="conFgAcc1" presStyleIdx="0" presStyleCnt="4">
        <dgm:presLayoutVars>
          <dgm:bulletEnabled val="1"/>
        </dgm:presLayoutVars>
      </dgm:prSet>
      <dgm:spPr/>
      <dgm:t>
        <a:bodyPr/>
        <a:lstStyle/>
        <a:p>
          <a:pPr rtl="1"/>
          <a:endParaRPr lang="he-IL"/>
        </a:p>
      </dgm:t>
    </dgm:pt>
    <dgm:pt modelId="{F4497A01-6731-40A7-910A-E0355090A05C}" type="pres">
      <dgm:prSet presAssocID="{A60A3D05-0C5B-4F1E-BE7B-5353A3123E54}" presName="spaceBetweenRectangles" presStyleCnt="0"/>
      <dgm:spPr/>
      <dgm:t>
        <a:bodyPr/>
        <a:lstStyle/>
        <a:p>
          <a:pPr rtl="1"/>
          <a:endParaRPr lang="he-IL"/>
        </a:p>
      </dgm:t>
    </dgm:pt>
    <dgm:pt modelId="{9DA7CD53-A9C7-4EC1-BB56-C5AD3D407709}" type="pres">
      <dgm:prSet presAssocID="{34F85914-41A1-44E6-8F10-45FB9909662D}" presName="parentLin" presStyleCnt="0"/>
      <dgm:spPr/>
      <dgm:t>
        <a:bodyPr/>
        <a:lstStyle/>
        <a:p>
          <a:pPr rtl="1"/>
          <a:endParaRPr lang="he-IL"/>
        </a:p>
      </dgm:t>
    </dgm:pt>
    <dgm:pt modelId="{2391289F-67EB-4CB0-8C43-8C906B3EE046}" type="pres">
      <dgm:prSet presAssocID="{34F85914-41A1-44E6-8F10-45FB9909662D}" presName="parentLeftMargin" presStyleLbl="node1" presStyleIdx="0" presStyleCnt="4"/>
      <dgm:spPr/>
      <dgm:t>
        <a:bodyPr/>
        <a:lstStyle/>
        <a:p>
          <a:pPr rtl="1"/>
          <a:endParaRPr lang="he-IL"/>
        </a:p>
      </dgm:t>
    </dgm:pt>
    <dgm:pt modelId="{B4330DC7-3712-4277-951E-D7E3751DE235}" type="pres">
      <dgm:prSet presAssocID="{34F85914-41A1-44E6-8F10-45FB9909662D}" presName="parentText" presStyleLbl="node1" presStyleIdx="1" presStyleCnt="4" custLinFactX="28836" custLinFactNeighborX="100000">
        <dgm:presLayoutVars>
          <dgm:chMax val="0"/>
          <dgm:bulletEnabled val="1"/>
        </dgm:presLayoutVars>
      </dgm:prSet>
      <dgm:spPr/>
      <dgm:t>
        <a:bodyPr/>
        <a:lstStyle/>
        <a:p>
          <a:pPr rtl="1"/>
          <a:endParaRPr lang="he-IL"/>
        </a:p>
      </dgm:t>
    </dgm:pt>
    <dgm:pt modelId="{99D5491A-213B-4215-BBE2-C0B7DCF776C9}" type="pres">
      <dgm:prSet presAssocID="{34F85914-41A1-44E6-8F10-45FB9909662D}" presName="negativeSpace" presStyleCnt="0"/>
      <dgm:spPr/>
      <dgm:t>
        <a:bodyPr/>
        <a:lstStyle/>
        <a:p>
          <a:pPr rtl="1"/>
          <a:endParaRPr lang="he-IL"/>
        </a:p>
      </dgm:t>
    </dgm:pt>
    <dgm:pt modelId="{1DBB23C0-C5F8-492C-BA82-D26A717D9E54}" type="pres">
      <dgm:prSet presAssocID="{34F85914-41A1-44E6-8F10-45FB9909662D}" presName="childText" presStyleLbl="conFgAcc1" presStyleIdx="1" presStyleCnt="4">
        <dgm:presLayoutVars>
          <dgm:bulletEnabled val="1"/>
        </dgm:presLayoutVars>
      </dgm:prSet>
      <dgm:spPr/>
      <dgm:t>
        <a:bodyPr/>
        <a:lstStyle/>
        <a:p>
          <a:pPr rtl="1"/>
          <a:endParaRPr lang="he-IL"/>
        </a:p>
      </dgm:t>
    </dgm:pt>
    <dgm:pt modelId="{3545C751-122C-4DE3-8CA4-846AF35F4AE6}" type="pres">
      <dgm:prSet presAssocID="{825BEE41-3A69-47C5-A075-B5187A457276}" presName="spaceBetweenRectangles" presStyleCnt="0"/>
      <dgm:spPr/>
      <dgm:t>
        <a:bodyPr/>
        <a:lstStyle/>
        <a:p>
          <a:pPr rtl="1"/>
          <a:endParaRPr lang="he-IL"/>
        </a:p>
      </dgm:t>
    </dgm:pt>
    <dgm:pt modelId="{7A3B9C14-98AE-4433-AF37-F17ECAF62421}" type="pres">
      <dgm:prSet presAssocID="{7E136D99-CC13-4A7C-885E-668CC521C4FA}" presName="parentLin" presStyleCnt="0"/>
      <dgm:spPr/>
      <dgm:t>
        <a:bodyPr/>
        <a:lstStyle/>
        <a:p>
          <a:pPr rtl="1"/>
          <a:endParaRPr lang="he-IL"/>
        </a:p>
      </dgm:t>
    </dgm:pt>
    <dgm:pt modelId="{823ED6F1-786B-4A86-A546-EB293F5085B4}" type="pres">
      <dgm:prSet presAssocID="{7E136D99-CC13-4A7C-885E-668CC521C4FA}" presName="parentLeftMargin" presStyleLbl="node1" presStyleIdx="1" presStyleCnt="4"/>
      <dgm:spPr/>
      <dgm:t>
        <a:bodyPr/>
        <a:lstStyle/>
        <a:p>
          <a:pPr rtl="1"/>
          <a:endParaRPr lang="he-IL"/>
        </a:p>
      </dgm:t>
    </dgm:pt>
    <dgm:pt modelId="{79DE1F14-89DE-49DB-9F83-14DB7C2107CB}" type="pres">
      <dgm:prSet presAssocID="{7E136D99-CC13-4A7C-885E-668CC521C4FA}" presName="parentText" presStyleLbl="node1" presStyleIdx="2" presStyleCnt="4" custLinFactX="28836" custLinFactNeighborX="100000">
        <dgm:presLayoutVars>
          <dgm:chMax val="0"/>
          <dgm:bulletEnabled val="1"/>
        </dgm:presLayoutVars>
      </dgm:prSet>
      <dgm:spPr/>
      <dgm:t>
        <a:bodyPr/>
        <a:lstStyle/>
        <a:p>
          <a:pPr rtl="1"/>
          <a:endParaRPr lang="he-IL"/>
        </a:p>
      </dgm:t>
    </dgm:pt>
    <dgm:pt modelId="{62C33F37-33EA-4D8C-B328-2AB80AD602FE}" type="pres">
      <dgm:prSet presAssocID="{7E136D99-CC13-4A7C-885E-668CC521C4FA}" presName="negativeSpace" presStyleCnt="0"/>
      <dgm:spPr/>
      <dgm:t>
        <a:bodyPr/>
        <a:lstStyle/>
        <a:p>
          <a:pPr rtl="1"/>
          <a:endParaRPr lang="he-IL"/>
        </a:p>
      </dgm:t>
    </dgm:pt>
    <dgm:pt modelId="{FA9B6D18-A244-41CC-85FB-9248EC126A42}" type="pres">
      <dgm:prSet presAssocID="{7E136D99-CC13-4A7C-885E-668CC521C4FA}" presName="childText" presStyleLbl="conFgAcc1" presStyleIdx="2" presStyleCnt="4">
        <dgm:presLayoutVars>
          <dgm:bulletEnabled val="1"/>
        </dgm:presLayoutVars>
      </dgm:prSet>
      <dgm:spPr/>
      <dgm:t>
        <a:bodyPr/>
        <a:lstStyle/>
        <a:p>
          <a:pPr rtl="1"/>
          <a:endParaRPr lang="he-IL"/>
        </a:p>
      </dgm:t>
    </dgm:pt>
    <dgm:pt modelId="{989C9E73-D7B3-4558-9E0D-AEDA17B704DE}" type="pres">
      <dgm:prSet presAssocID="{161E7B2F-2106-48A5-B061-43ADFB696C8A}" presName="spaceBetweenRectangles" presStyleCnt="0"/>
      <dgm:spPr/>
      <dgm:t>
        <a:bodyPr/>
        <a:lstStyle/>
        <a:p>
          <a:pPr rtl="1"/>
          <a:endParaRPr lang="he-IL"/>
        </a:p>
      </dgm:t>
    </dgm:pt>
    <dgm:pt modelId="{16EF3B76-7DF9-4BEA-A4C2-82D5661CC832}" type="pres">
      <dgm:prSet presAssocID="{F5CFBE1B-A76D-44FD-AFD7-B288473D26F3}" presName="parentLin" presStyleCnt="0"/>
      <dgm:spPr/>
      <dgm:t>
        <a:bodyPr/>
        <a:lstStyle/>
        <a:p>
          <a:pPr rtl="1"/>
          <a:endParaRPr lang="he-IL"/>
        </a:p>
      </dgm:t>
    </dgm:pt>
    <dgm:pt modelId="{9764C39D-04E2-4606-A2B1-941AFFB4C493}" type="pres">
      <dgm:prSet presAssocID="{F5CFBE1B-A76D-44FD-AFD7-B288473D26F3}" presName="parentLeftMargin" presStyleLbl="node1" presStyleIdx="2" presStyleCnt="4"/>
      <dgm:spPr/>
      <dgm:t>
        <a:bodyPr/>
        <a:lstStyle/>
        <a:p>
          <a:pPr rtl="1"/>
          <a:endParaRPr lang="he-IL"/>
        </a:p>
      </dgm:t>
    </dgm:pt>
    <dgm:pt modelId="{FDA1668F-7B36-42AB-8850-5701844B180C}" type="pres">
      <dgm:prSet presAssocID="{F5CFBE1B-A76D-44FD-AFD7-B288473D26F3}" presName="parentText" presStyleLbl="node1" presStyleIdx="3" presStyleCnt="4" custLinFactX="28836" custLinFactNeighborX="100000">
        <dgm:presLayoutVars>
          <dgm:chMax val="0"/>
          <dgm:bulletEnabled val="1"/>
        </dgm:presLayoutVars>
      </dgm:prSet>
      <dgm:spPr/>
      <dgm:t>
        <a:bodyPr/>
        <a:lstStyle/>
        <a:p>
          <a:pPr rtl="1"/>
          <a:endParaRPr lang="he-IL"/>
        </a:p>
      </dgm:t>
    </dgm:pt>
    <dgm:pt modelId="{3D94F114-4327-4FFD-929D-9F959EB3855F}" type="pres">
      <dgm:prSet presAssocID="{F5CFBE1B-A76D-44FD-AFD7-B288473D26F3}" presName="negativeSpace" presStyleCnt="0"/>
      <dgm:spPr/>
      <dgm:t>
        <a:bodyPr/>
        <a:lstStyle/>
        <a:p>
          <a:pPr rtl="1"/>
          <a:endParaRPr lang="he-IL"/>
        </a:p>
      </dgm:t>
    </dgm:pt>
    <dgm:pt modelId="{31C95693-3C4F-4613-AA53-8E47869A4F7E}" type="pres">
      <dgm:prSet presAssocID="{F5CFBE1B-A76D-44FD-AFD7-B288473D26F3}" presName="childText" presStyleLbl="conFgAcc1" presStyleIdx="3" presStyleCnt="4">
        <dgm:presLayoutVars>
          <dgm:bulletEnabled val="1"/>
        </dgm:presLayoutVars>
      </dgm:prSet>
      <dgm:spPr/>
      <dgm:t>
        <a:bodyPr/>
        <a:lstStyle/>
        <a:p>
          <a:pPr rtl="1"/>
          <a:endParaRPr lang="he-IL"/>
        </a:p>
      </dgm:t>
    </dgm:pt>
  </dgm:ptLst>
  <dgm:cxnLst>
    <dgm:cxn modelId="{57657CED-AB33-4A4D-8A25-05615F82999E}" srcId="{576ADBB2-B8E6-4135-858A-5BC2E18DF6C6}" destId="{F5CFBE1B-A76D-44FD-AFD7-B288473D26F3}" srcOrd="3" destOrd="0" parTransId="{BD1551F1-B2EF-4008-AB9E-F5D33DA4CED3}" sibTransId="{F44847EB-3DDF-48FB-8732-9F42F4D907CC}"/>
    <dgm:cxn modelId="{99314584-7664-4988-860B-B19346FD3C48}" type="presOf" srcId="{7E136D99-CC13-4A7C-885E-668CC521C4FA}" destId="{823ED6F1-786B-4A86-A546-EB293F5085B4}" srcOrd="0" destOrd="0" presId="urn:microsoft.com/office/officeart/2005/8/layout/list1"/>
    <dgm:cxn modelId="{47CD3A4E-6B89-46FF-BF72-FE6A20A81250}" type="presOf" srcId="{34F85914-41A1-44E6-8F10-45FB9909662D}" destId="{B4330DC7-3712-4277-951E-D7E3751DE235}" srcOrd="1" destOrd="0" presId="urn:microsoft.com/office/officeart/2005/8/layout/list1"/>
    <dgm:cxn modelId="{3A563914-693B-4E2C-84D4-5945A55B93C7}" type="presOf" srcId="{4624651B-0D32-4C1C-A18F-C26F1AF35A93}" destId="{9F4D642D-6B09-4EAB-AB77-69238308AA7E}" srcOrd="1" destOrd="0" presId="urn:microsoft.com/office/officeart/2005/8/layout/list1"/>
    <dgm:cxn modelId="{58692873-FBA2-44DF-8D2F-72E936CFAB4C}" type="presOf" srcId="{F5CFBE1B-A76D-44FD-AFD7-B288473D26F3}" destId="{FDA1668F-7B36-42AB-8850-5701844B180C}" srcOrd="1" destOrd="0" presId="urn:microsoft.com/office/officeart/2005/8/layout/list1"/>
    <dgm:cxn modelId="{47090997-9086-4B63-BFC4-8F570B0AD466}" srcId="{576ADBB2-B8E6-4135-858A-5BC2E18DF6C6}" destId="{7E136D99-CC13-4A7C-885E-668CC521C4FA}" srcOrd="2" destOrd="0" parTransId="{22DABCF3-BC03-4525-8204-F92EEA361EF5}" sibTransId="{161E7B2F-2106-48A5-B061-43ADFB696C8A}"/>
    <dgm:cxn modelId="{F3C9F04E-30E2-4B31-B5F6-F562D860F2F9}" srcId="{576ADBB2-B8E6-4135-858A-5BC2E18DF6C6}" destId="{34F85914-41A1-44E6-8F10-45FB9909662D}" srcOrd="1" destOrd="0" parTransId="{0CF5326D-DCD5-4489-B446-EA2E08D8B3A5}" sibTransId="{825BEE41-3A69-47C5-A075-B5187A457276}"/>
    <dgm:cxn modelId="{FC08C1AD-A3DE-483A-A0A9-26DB432BAB77}" type="presOf" srcId="{576ADBB2-B8E6-4135-858A-5BC2E18DF6C6}" destId="{C6619F10-00EC-4BAF-9724-7348635EFD33}" srcOrd="0" destOrd="0" presId="urn:microsoft.com/office/officeart/2005/8/layout/list1"/>
    <dgm:cxn modelId="{5C996AB1-4C80-4D28-8D84-668868B3650C}" type="presOf" srcId="{4624651B-0D32-4C1C-A18F-C26F1AF35A93}" destId="{947D49C8-0B43-4262-A4F5-542959B75002}" srcOrd="0" destOrd="0" presId="urn:microsoft.com/office/officeart/2005/8/layout/list1"/>
    <dgm:cxn modelId="{08E5BA15-9664-4275-8929-F1E5D670F0FD}" srcId="{576ADBB2-B8E6-4135-858A-5BC2E18DF6C6}" destId="{4624651B-0D32-4C1C-A18F-C26F1AF35A93}" srcOrd="0" destOrd="0" parTransId="{187F657E-792C-401A-9A63-0D2405D1D293}" sibTransId="{A60A3D05-0C5B-4F1E-BE7B-5353A3123E54}"/>
    <dgm:cxn modelId="{31804D75-3B6A-42B0-BCF2-B9111EE7B770}" type="presOf" srcId="{7E136D99-CC13-4A7C-885E-668CC521C4FA}" destId="{79DE1F14-89DE-49DB-9F83-14DB7C2107CB}" srcOrd="1" destOrd="0" presId="urn:microsoft.com/office/officeart/2005/8/layout/list1"/>
    <dgm:cxn modelId="{1E26B39A-34A8-490B-88AB-BD4068AF452C}" type="presOf" srcId="{F5CFBE1B-A76D-44FD-AFD7-B288473D26F3}" destId="{9764C39D-04E2-4606-A2B1-941AFFB4C493}" srcOrd="0" destOrd="0" presId="urn:microsoft.com/office/officeart/2005/8/layout/list1"/>
    <dgm:cxn modelId="{F788832A-B371-490A-B320-48825B4C6328}" type="presOf" srcId="{34F85914-41A1-44E6-8F10-45FB9909662D}" destId="{2391289F-67EB-4CB0-8C43-8C906B3EE046}" srcOrd="0" destOrd="0" presId="urn:microsoft.com/office/officeart/2005/8/layout/list1"/>
    <dgm:cxn modelId="{0EE18159-8972-4F7C-9DD6-F9E7FEDB0DEB}" type="presParOf" srcId="{C6619F10-00EC-4BAF-9724-7348635EFD33}" destId="{F25D1217-FA9B-438C-BA7C-6AC008085207}" srcOrd="0" destOrd="0" presId="urn:microsoft.com/office/officeart/2005/8/layout/list1"/>
    <dgm:cxn modelId="{1C634955-8DE8-48D0-A0FE-3D196E81079C}" type="presParOf" srcId="{F25D1217-FA9B-438C-BA7C-6AC008085207}" destId="{947D49C8-0B43-4262-A4F5-542959B75002}" srcOrd="0" destOrd="0" presId="urn:microsoft.com/office/officeart/2005/8/layout/list1"/>
    <dgm:cxn modelId="{EFC84E62-F1CF-4D2C-9618-62C3CF8E5876}" type="presParOf" srcId="{F25D1217-FA9B-438C-BA7C-6AC008085207}" destId="{9F4D642D-6B09-4EAB-AB77-69238308AA7E}" srcOrd="1" destOrd="0" presId="urn:microsoft.com/office/officeart/2005/8/layout/list1"/>
    <dgm:cxn modelId="{5CBAE87B-5E38-4A01-B427-5661F81F6974}" type="presParOf" srcId="{C6619F10-00EC-4BAF-9724-7348635EFD33}" destId="{CABB161E-4766-442E-8A62-567F9F49A91D}" srcOrd="1" destOrd="0" presId="urn:microsoft.com/office/officeart/2005/8/layout/list1"/>
    <dgm:cxn modelId="{7399CD97-C568-4F78-A0FE-F04B1EE6D0C6}" type="presParOf" srcId="{C6619F10-00EC-4BAF-9724-7348635EFD33}" destId="{BFE31204-D4DD-47A3-A8D9-2237E536B625}" srcOrd="2" destOrd="0" presId="urn:microsoft.com/office/officeart/2005/8/layout/list1"/>
    <dgm:cxn modelId="{20A67351-617A-4677-B747-69E9E37ED0EB}" type="presParOf" srcId="{C6619F10-00EC-4BAF-9724-7348635EFD33}" destId="{F4497A01-6731-40A7-910A-E0355090A05C}" srcOrd="3" destOrd="0" presId="urn:microsoft.com/office/officeart/2005/8/layout/list1"/>
    <dgm:cxn modelId="{ADD36C71-F47D-4408-8CD2-25DE96CC119A}" type="presParOf" srcId="{C6619F10-00EC-4BAF-9724-7348635EFD33}" destId="{9DA7CD53-A9C7-4EC1-BB56-C5AD3D407709}" srcOrd="4" destOrd="0" presId="urn:microsoft.com/office/officeart/2005/8/layout/list1"/>
    <dgm:cxn modelId="{0EEF9E8D-BA20-4DD0-8B6D-33090D9FBB2A}" type="presParOf" srcId="{9DA7CD53-A9C7-4EC1-BB56-C5AD3D407709}" destId="{2391289F-67EB-4CB0-8C43-8C906B3EE046}" srcOrd="0" destOrd="0" presId="urn:microsoft.com/office/officeart/2005/8/layout/list1"/>
    <dgm:cxn modelId="{D2902BC6-E9E3-47A2-9C6C-34074389F888}" type="presParOf" srcId="{9DA7CD53-A9C7-4EC1-BB56-C5AD3D407709}" destId="{B4330DC7-3712-4277-951E-D7E3751DE235}" srcOrd="1" destOrd="0" presId="urn:microsoft.com/office/officeart/2005/8/layout/list1"/>
    <dgm:cxn modelId="{0F0150D8-2BB1-424A-837B-E8441EF4710E}" type="presParOf" srcId="{C6619F10-00EC-4BAF-9724-7348635EFD33}" destId="{99D5491A-213B-4215-BBE2-C0B7DCF776C9}" srcOrd="5" destOrd="0" presId="urn:microsoft.com/office/officeart/2005/8/layout/list1"/>
    <dgm:cxn modelId="{D6CEB2F5-9018-4FF5-9379-32CF3655D61C}" type="presParOf" srcId="{C6619F10-00EC-4BAF-9724-7348635EFD33}" destId="{1DBB23C0-C5F8-492C-BA82-D26A717D9E54}" srcOrd="6" destOrd="0" presId="urn:microsoft.com/office/officeart/2005/8/layout/list1"/>
    <dgm:cxn modelId="{B73EF7FD-F0AA-4F0E-BFE1-582689BD7E6A}" type="presParOf" srcId="{C6619F10-00EC-4BAF-9724-7348635EFD33}" destId="{3545C751-122C-4DE3-8CA4-846AF35F4AE6}" srcOrd="7" destOrd="0" presId="urn:microsoft.com/office/officeart/2005/8/layout/list1"/>
    <dgm:cxn modelId="{3B8E66DD-D56E-455F-89B0-FDFA2DD28CC2}" type="presParOf" srcId="{C6619F10-00EC-4BAF-9724-7348635EFD33}" destId="{7A3B9C14-98AE-4433-AF37-F17ECAF62421}" srcOrd="8" destOrd="0" presId="urn:microsoft.com/office/officeart/2005/8/layout/list1"/>
    <dgm:cxn modelId="{DA489AEA-BE6B-4C5D-B336-E00297EA3F9D}" type="presParOf" srcId="{7A3B9C14-98AE-4433-AF37-F17ECAF62421}" destId="{823ED6F1-786B-4A86-A546-EB293F5085B4}" srcOrd="0" destOrd="0" presId="urn:microsoft.com/office/officeart/2005/8/layout/list1"/>
    <dgm:cxn modelId="{C1CB11FF-5B94-4C97-83BF-F70CA90B5AA1}" type="presParOf" srcId="{7A3B9C14-98AE-4433-AF37-F17ECAF62421}" destId="{79DE1F14-89DE-49DB-9F83-14DB7C2107CB}" srcOrd="1" destOrd="0" presId="urn:microsoft.com/office/officeart/2005/8/layout/list1"/>
    <dgm:cxn modelId="{C27EF078-3D9B-431C-8D23-6BB62F3B121C}" type="presParOf" srcId="{C6619F10-00EC-4BAF-9724-7348635EFD33}" destId="{62C33F37-33EA-4D8C-B328-2AB80AD602FE}" srcOrd="9" destOrd="0" presId="urn:microsoft.com/office/officeart/2005/8/layout/list1"/>
    <dgm:cxn modelId="{CEA35F1A-C63A-4F6E-B3B2-A3B4911D0EBC}" type="presParOf" srcId="{C6619F10-00EC-4BAF-9724-7348635EFD33}" destId="{FA9B6D18-A244-41CC-85FB-9248EC126A42}" srcOrd="10" destOrd="0" presId="urn:microsoft.com/office/officeart/2005/8/layout/list1"/>
    <dgm:cxn modelId="{7621A7E6-782A-4EC8-A3FE-04F84D7FADFE}" type="presParOf" srcId="{C6619F10-00EC-4BAF-9724-7348635EFD33}" destId="{989C9E73-D7B3-4558-9E0D-AEDA17B704DE}" srcOrd="11" destOrd="0" presId="urn:microsoft.com/office/officeart/2005/8/layout/list1"/>
    <dgm:cxn modelId="{5FA2ECD1-D12D-4893-9D6C-66B00E8D5E0D}" type="presParOf" srcId="{C6619F10-00EC-4BAF-9724-7348635EFD33}" destId="{16EF3B76-7DF9-4BEA-A4C2-82D5661CC832}" srcOrd="12" destOrd="0" presId="urn:microsoft.com/office/officeart/2005/8/layout/list1"/>
    <dgm:cxn modelId="{1A3C71BE-61F2-4B33-A92E-6F36A16541BB}" type="presParOf" srcId="{16EF3B76-7DF9-4BEA-A4C2-82D5661CC832}" destId="{9764C39D-04E2-4606-A2B1-941AFFB4C493}" srcOrd="0" destOrd="0" presId="urn:microsoft.com/office/officeart/2005/8/layout/list1"/>
    <dgm:cxn modelId="{21B9EA5B-14F2-4F2B-A9FB-7FD883A72DA1}" type="presParOf" srcId="{16EF3B76-7DF9-4BEA-A4C2-82D5661CC832}" destId="{FDA1668F-7B36-42AB-8850-5701844B180C}" srcOrd="1" destOrd="0" presId="urn:microsoft.com/office/officeart/2005/8/layout/list1"/>
    <dgm:cxn modelId="{A954A23B-77FC-404F-AE40-AF59F45F8304}" type="presParOf" srcId="{C6619F10-00EC-4BAF-9724-7348635EFD33}" destId="{3D94F114-4327-4FFD-929D-9F959EB3855F}" srcOrd="13" destOrd="0" presId="urn:microsoft.com/office/officeart/2005/8/layout/list1"/>
    <dgm:cxn modelId="{D9FDF5A0-4A1A-4054-8AED-2BF36E02B61F}" type="presParOf" srcId="{C6619F10-00EC-4BAF-9724-7348635EFD33}" destId="{31C95693-3C4F-4613-AA53-8E47869A4F7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6ADBB2-B8E6-4135-858A-5BC2E18DF6C6}"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pPr rtl="1"/>
          <a:endParaRPr lang="he-IL"/>
        </a:p>
      </dgm:t>
    </dgm:pt>
    <dgm:pt modelId="{34F85914-41A1-44E6-8F10-45FB9909662D}">
      <dgm:prSet custT="1"/>
      <dgm:spPr/>
      <dgm:t>
        <a:bodyPr/>
        <a:lstStyle/>
        <a:p>
          <a:pPr algn="ctr" rtl="1"/>
          <a:endParaRPr lang="he-IL" sz="2400" b="0" dirty="0" smtClean="0">
            <a:latin typeface="David" pitchFamily="34" charset="-79"/>
            <a:ea typeface="+mj-ea"/>
            <a:cs typeface="David" pitchFamily="34" charset="-79"/>
          </a:endParaRPr>
        </a:p>
      </dgm:t>
    </dgm:pt>
    <dgm:pt modelId="{0CF5326D-DCD5-4489-B446-EA2E08D8B3A5}" type="parTrans" cxnId="{F3C9F04E-30E2-4B31-B5F6-F562D860F2F9}">
      <dgm:prSet/>
      <dgm:spPr/>
      <dgm:t>
        <a:bodyPr/>
        <a:lstStyle/>
        <a:p>
          <a:pPr rtl="1"/>
          <a:endParaRPr lang="he-IL"/>
        </a:p>
      </dgm:t>
    </dgm:pt>
    <dgm:pt modelId="{825BEE41-3A69-47C5-A075-B5187A457276}" type="sibTrans" cxnId="{F3C9F04E-30E2-4B31-B5F6-F562D860F2F9}">
      <dgm:prSet/>
      <dgm:spPr/>
      <dgm:t>
        <a:bodyPr/>
        <a:lstStyle/>
        <a:p>
          <a:pPr rtl="1"/>
          <a:endParaRPr lang="he-IL"/>
        </a:p>
      </dgm:t>
    </dgm:pt>
    <dgm:pt modelId="{7E136D99-CC13-4A7C-885E-668CC521C4FA}">
      <dgm:prSet custT="1"/>
      <dgm:spPr/>
      <dgm:t>
        <a:bodyPr/>
        <a:lstStyle/>
        <a:p>
          <a:pPr algn="ctr" rtl="1"/>
          <a:endParaRPr lang="he-IL" sz="2400" b="0" dirty="0">
            <a:latin typeface="David" pitchFamily="34" charset="-79"/>
            <a:ea typeface="+mj-ea"/>
            <a:cs typeface="David" pitchFamily="34" charset="-79"/>
          </a:endParaRPr>
        </a:p>
      </dgm:t>
    </dgm:pt>
    <dgm:pt modelId="{22DABCF3-BC03-4525-8204-F92EEA361EF5}" type="parTrans" cxnId="{47090997-9086-4B63-BFC4-8F570B0AD466}">
      <dgm:prSet/>
      <dgm:spPr/>
      <dgm:t>
        <a:bodyPr/>
        <a:lstStyle/>
        <a:p>
          <a:pPr rtl="1"/>
          <a:endParaRPr lang="he-IL"/>
        </a:p>
      </dgm:t>
    </dgm:pt>
    <dgm:pt modelId="{161E7B2F-2106-48A5-B061-43ADFB696C8A}" type="sibTrans" cxnId="{47090997-9086-4B63-BFC4-8F570B0AD466}">
      <dgm:prSet/>
      <dgm:spPr/>
      <dgm:t>
        <a:bodyPr/>
        <a:lstStyle/>
        <a:p>
          <a:pPr rtl="1"/>
          <a:endParaRPr lang="he-IL"/>
        </a:p>
      </dgm:t>
    </dgm:pt>
    <dgm:pt modelId="{F5CFBE1B-A76D-44FD-AFD7-B288473D26F3}">
      <dgm:prSet custT="1"/>
      <dgm:spPr/>
      <dgm:t>
        <a:bodyPr/>
        <a:lstStyle/>
        <a:p>
          <a:pPr algn="ctr" rtl="1"/>
          <a:endParaRPr lang="he-IL" sz="2400" b="0" dirty="0">
            <a:latin typeface="David" pitchFamily="34" charset="-79"/>
            <a:ea typeface="+mj-ea"/>
            <a:cs typeface="David" pitchFamily="34" charset="-79"/>
          </a:endParaRPr>
        </a:p>
      </dgm:t>
    </dgm:pt>
    <dgm:pt modelId="{BD1551F1-B2EF-4008-AB9E-F5D33DA4CED3}" type="parTrans" cxnId="{57657CED-AB33-4A4D-8A25-05615F82999E}">
      <dgm:prSet/>
      <dgm:spPr/>
      <dgm:t>
        <a:bodyPr/>
        <a:lstStyle/>
        <a:p>
          <a:pPr rtl="1"/>
          <a:endParaRPr lang="he-IL"/>
        </a:p>
      </dgm:t>
    </dgm:pt>
    <dgm:pt modelId="{F44847EB-3DDF-48FB-8732-9F42F4D907CC}" type="sibTrans" cxnId="{57657CED-AB33-4A4D-8A25-05615F82999E}">
      <dgm:prSet/>
      <dgm:spPr/>
      <dgm:t>
        <a:bodyPr/>
        <a:lstStyle/>
        <a:p>
          <a:pPr rtl="1"/>
          <a:endParaRPr lang="he-IL"/>
        </a:p>
      </dgm:t>
    </dgm:pt>
    <dgm:pt modelId="{99A498AA-E684-4D57-B034-D92CF1D3D0E0}" type="pres">
      <dgm:prSet presAssocID="{576ADBB2-B8E6-4135-858A-5BC2E18DF6C6}" presName="linearFlow" presStyleCnt="0">
        <dgm:presLayoutVars>
          <dgm:dir/>
          <dgm:animLvl val="lvl"/>
          <dgm:resizeHandles val="exact"/>
        </dgm:presLayoutVars>
      </dgm:prSet>
      <dgm:spPr/>
      <dgm:t>
        <a:bodyPr/>
        <a:lstStyle/>
        <a:p>
          <a:pPr rtl="1"/>
          <a:endParaRPr lang="he-IL"/>
        </a:p>
      </dgm:t>
    </dgm:pt>
    <dgm:pt modelId="{F99CCD02-3A0F-4F3A-992B-CEF99966ED01}" type="pres">
      <dgm:prSet presAssocID="{34F85914-41A1-44E6-8F10-45FB9909662D}" presName="composite" presStyleCnt="0"/>
      <dgm:spPr/>
    </dgm:pt>
    <dgm:pt modelId="{0328E879-AE73-4D14-A646-FB0F42CACBC8}" type="pres">
      <dgm:prSet presAssocID="{34F85914-41A1-44E6-8F10-45FB9909662D}" presName="parentText" presStyleLbl="alignNode1" presStyleIdx="0" presStyleCnt="3">
        <dgm:presLayoutVars>
          <dgm:chMax val="1"/>
          <dgm:bulletEnabled val="1"/>
        </dgm:presLayoutVars>
      </dgm:prSet>
      <dgm:spPr/>
      <dgm:t>
        <a:bodyPr/>
        <a:lstStyle/>
        <a:p>
          <a:pPr rtl="1"/>
          <a:endParaRPr lang="he-IL"/>
        </a:p>
      </dgm:t>
    </dgm:pt>
    <dgm:pt modelId="{ED33D23C-4D3F-49E1-890C-C40CED871CFD}" type="pres">
      <dgm:prSet presAssocID="{34F85914-41A1-44E6-8F10-45FB9909662D}" presName="descendantText" presStyleLbl="alignAcc1" presStyleIdx="0" presStyleCnt="3" custLinFactNeighborX="77" custLinFactNeighborY="3399">
        <dgm:presLayoutVars>
          <dgm:bulletEnabled val="1"/>
        </dgm:presLayoutVars>
      </dgm:prSet>
      <dgm:spPr>
        <a:noFill/>
      </dgm:spPr>
      <dgm:t>
        <a:bodyPr/>
        <a:lstStyle/>
        <a:p>
          <a:pPr rtl="1"/>
          <a:endParaRPr lang="he-IL"/>
        </a:p>
      </dgm:t>
    </dgm:pt>
    <dgm:pt modelId="{25641BCB-B707-4212-94F8-3AC2115296F8}" type="pres">
      <dgm:prSet presAssocID="{825BEE41-3A69-47C5-A075-B5187A457276}" presName="sp" presStyleCnt="0"/>
      <dgm:spPr/>
    </dgm:pt>
    <dgm:pt modelId="{2C80A163-2234-40CE-90C1-BD7B3963E022}" type="pres">
      <dgm:prSet presAssocID="{7E136D99-CC13-4A7C-885E-668CC521C4FA}" presName="composite" presStyleCnt="0"/>
      <dgm:spPr/>
    </dgm:pt>
    <dgm:pt modelId="{522453B5-8A9A-4E47-8D41-70CBFB84D3BA}" type="pres">
      <dgm:prSet presAssocID="{7E136D99-CC13-4A7C-885E-668CC521C4FA}" presName="parentText" presStyleLbl="alignNode1" presStyleIdx="1" presStyleCnt="3">
        <dgm:presLayoutVars>
          <dgm:chMax val="1"/>
          <dgm:bulletEnabled val="1"/>
        </dgm:presLayoutVars>
      </dgm:prSet>
      <dgm:spPr/>
      <dgm:t>
        <a:bodyPr/>
        <a:lstStyle/>
        <a:p>
          <a:pPr rtl="1"/>
          <a:endParaRPr lang="he-IL"/>
        </a:p>
      </dgm:t>
    </dgm:pt>
    <dgm:pt modelId="{55F345ED-BCF8-4E77-8331-E493019F0B16}" type="pres">
      <dgm:prSet presAssocID="{7E136D99-CC13-4A7C-885E-668CC521C4FA}" presName="descendantText" presStyleLbl="alignAcc1" presStyleIdx="1" presStyleCnt="3">
        <dgm:presLayoutVars>
          <dgm:bulletEnabled val="1"/>
        </dgm:presLayoutVars>
      </dgm:prSet>
      <dgm:spPr>
        <a:noFill/>
      </dgm:spPr>
      <dgm:t>
        <a:bodyPr/>
        <a:lstStyle/>
        <a:p>
          <a:pPr rtl="1"/>
          <a:endParaRPr lang="he-IL"/>
        </a:p>
      </dgm:t>
    </dgm:pt>
    <dgm:pt modelId="{E8AD5676-D4B5-48BD-9058-DD2C7BE18136}" type="pres">
      <dgm:prSet presAssocID="{161E7B2F-2106-48A5-B061-43ADFB696C8A}" presName="sp" presStyleCnt="0"/>
      <dgm:spPr/>
    </dgm:pt>
    <dgm:pt modelId="{45B50504-DCF4-4D88-B3E8-807CB3D5A3C5}" type="pres">
      <dgm:prSet presAssocID="{F5CFBE1B-A76D-44FD-AFD7-B288473D26F3}" presName="composite" presStyleCnt="0"/>
      <dgm:spPr/>
    </dgm:pt>
    <dgm:pt modelId="{44A61AE9-2FB7-4328-BAD2-AC3F340307DD}" type="pres">
      <dgm:prSet presAssocID="{F5CFBE1B-A76D-44FD-AFD7-B288473D26F3}" presName="parentText" presStyleLbl="alignNode1" presStyleIdx="2" presStyleCnt="3">
        <dgm:presLayoutVars>
          <dgm:chMax val="1"/>
          <dgm:bulletEnabled val="1"/>
        </dgm:presLayoutVars>
      </dgm:prSet>
      <dgm:spPr/>
      <dgm:t>
        <a:bodyPr/>
        <a:lstStyle/>
        <a:p>
          <a:pPr rtl="1"/>
          <a:endParaRPr lang="he-IL"/>
        </a:p>
      </dgm:t>
    </dgm:pt>
    <dgm:pt modelId="{C0A8997E-D17D-4E63-B3BC-6911A3EE6D8D}" type="pres">
      <dgm:prSet presAssocID="{F5CFBE1B-A76D-44FD-AFD7-B288473D26F3}" presName="descendantText" presStyleLbl="alignAcc1" presStyleIdx="2" presStyleCnt="3">
        <dgm:presLayoutVars>
          <dgm:bulletEnabled val="1"/>
        </dgm:presLayoutVars>
      </dgm:prSet>
      <dgm:spPr>
        <a:noFill/>
      </dgm:spPr>
      <dgm:t>
        <a:bodyPr/>
        <a:lstStyle/>
        <a:p>
          <a:pPr rtl="1"/>
          <a:endParaRPr lang="he-IL"/>
        </a:p>
      </dgm:t>
    </dgm:pt>
  </dgm:ptLst>
  <dgm:cxnLst>
    <dgm:cxn modelId="{F3C9F04E-30E2-4B31-B5F6-F562D860F2F9}" srcId="{576ADBB2-B8E6-4135-858A-5BC2E18DF6C6}" destId="{34F85914-41A1-44E6-8F10-45FB9909662D}" srcOrd="0" destOrd="0" parTransId="{0CF5326D-DCD5-4489-B446-EA2E08D8B3A5}" sibTransId="{825BEE41-3A69-47C5-A075-B5187A457276}"/>
    <dgm:cxn modelId="{CA2DFF3C-FB65-41E4-BFB4-521F86BAB597}" type="presOf" srcId="{34F85914-41A1-44E6-8F10-45FB9909662D}" destId="{0328E879-AE73-4D14-A646-FB0F42CACBC8}" srcOrd="0" destOrd="0" presId="urn:microsoft.com/office/officeart/2005/8/layout/chevron2"/>
    <dgm:cxn modelId="{866D0EF6-4B31-46C6-86E6-3B19186B96AC}" type="presOf" srcId="{576ADBB2-B8E6-4135-858A-5BC2E18DF6C6}" destId="{99A498AA-E684-4D57-B034-D92CF1D3D0E0}" srcOrd="0" destOrd="0" presId="urn:microsoft.com/office/officeart/2005/8/layout/chevron2"/>
    <dgm:cxn modelId="{8C978F59-1BD7-4D8B-9FCE-2868C968E5DE}" type="presOf" srcId="{7E136D99-CC13-4A7C-885E-668CC521C4FA}" destId="{522453B5-8A9A-4E47-8D41-70CBFB84D3BA}" srcOrd="0" destOrd="0" presId="urn:microsoft.com/office/officeart/2005/8/layout/chevron2"/>
    <dgm:cxn modelId="{47090997-9086-4B63-BFC4-8F570B0AD466}" srcId="{576ADBB2-B8E6-4135-858A-5BC2E18DF6C6}" destId="{7E136D99-CC13-4A7C-885E-668CC521C4FA}" srcOrd="1" destOrd="0" parTransId="{22DABCF3-BC03-4525-8204-F92EEA361EF5}" sibTransId="{161E7B2F-2106-48A5-B061-43ADFB696C8A}"/>
    <dgm:cxn modelId="{5E96E934-F044-461A-819D-12A068DEDFD9}" type="presOf" srcId="{F5CFBE1B-A76D-44FD-AFD7-B288473D26F3}" destId="{44A61AE9-2FB7-4328-BAD2-AC3F340307DD}" srcOrd="0" destOrd="0" presId="urn:microsoft.com/office/officeart/2005/8/layout/chevron2"/>
    <dgm:cxn modelId="{57657CED-AB33-4A4D-8A25-05615F82999E}" srcId="{576ADBB2-B8E6-4135-858A-5BC2E18DF6C6}" destId="{F5CFBE1B-A76D-44FD-AFD7-B288473D26F3}" srcOrd="2" destOrd="0" parTransId="{BD1551F1-B2EF-4008-AB9E-F5D33DA4CED3}" sibTransId="{F44847EB-3DDF-48FB-8732-9F42F4D907CC}"/>
    <dgm:cxn modelId="{35FAABEA-577D-4C54-AE2D-826F21812E34}" type="presParOf" srcId="{99A498AA-E684-4D57-B034-D92CF1D3D0E0}" destId="{F99CCD02-3A0F-4F3A-992B-CEF99966ED01}" srcOrd="0" destOrd="0" presId="urn:microsoft.com/office/officeart/2005/8/layout/chevron2"/>
    <dgm:cxn modelId="{2E7246CB-134A-4BB6-B6AC-4ED37D55306B}" type="presParOf" srcId="{F99CCD02-3A0F-4F3A-992B-CEF99966ED01}" destId="{0328E879-AE73-4D14-A646-FB0F42CACBC8}" srcOrd="0" destOrd="0" presId="urn:microsoft.com/office/officeart/2005/8/layout/chevron2"/>
    <dgm:cxn modelId="{105CF586-F639-4F63-BE2C-2E2BBB0A35EC}" type="presParOf" srcId="{F99CCD02-3A0F-4F3A-992B-CEF99966ED01}" destId="{ED33D23C-4D3F-49E1-890C-C40CED871CFD}" srcOrd="1" destOrd="0" presId="urn:microsoft.com/office/officeart/2005/8/layout/chevron2"/>
    <dgm:cxn modelId="{48647BD1-F7A5-471C-8606-5CE3C4713A7B}" type="presParOf" srcId="{99A498AA-E684-4D57-B034-D92CF1D3D0E0}" destId="{25641BCB-B707-4212-94F8-3AC2115296F8}" srcOrd="1" destOrd="0" presId="urn:microsoft.com/office/officeart/2005/8/layout/chevron2"/>
    <dgm:cxn modelId="{1AC97042-5154-4428-A856-BB2E5875E4F7}" type="presParOf" srcId="{99A498AA-E684-4D57-B034-D92CF1D3D0E0}" destId="{2C80A163-2234-40CE-90C1-BD7B3963E022}" srcOrd="2" destOrd="0" presId="urn:microsoft.com/office/officeart/2005/8/layout/chevron2"/>
    <dgm:cxn modelId="{CC2009AC-4074-402D-9CDF-AF14C41D7A97}" type="presParOf" srcId="{2C80A163-2234-40CE-90C1-BD7B3963E022}" destId="{522453B5-8A9A-4E47-8D41-70CBFB84D3BA}" srcOrd="0" destOrd="0" presId="urn:microsoft.com/office/officeart/2005/8/layout/chevron2"/>
    <dgm:cxn modelId="{883EAB2C-698F-4DB5-A42B-DB582C66E513}" type="presParOf" srcId="{2C80A163-2234-40CE-90C1-BD7B3963E022}" destId="{55F345ED-BCF8-4E77-8331-E493019F0B16}" srcOrd="1" destOrd="0" presId="urn:microsoft.com/office/officeart/2005/8/layout/chevron2"/>
    <dgm:cxn modelId="{5A33482C-E488-459D-9858-D0A7C38F7460}" type="presParOf" srcId="{99A498AA-E684-4D57-B034-D92CF1D3D0E0}" destId="{E8AD5676-D4B5-48BD-9058-DD2C7BE18136}" srcOrd="3" destOrd="0" presId="urn:microsoft.com/office/officeart/2005/8/layout/chevron2"/>
    <dgm:cxn modelId="{C7C9509C-3EAF-4E62-8269-63D8DD7C8CBD}" type="presParOf" srcId="{99A498AA-E684-4D57-B034-D92CF1D3D0E0}" destId="{45B50504-DCF4-4D88-B3E8-807CB3D5A3C5}" srcOrd="4" destOrd="0" presId="urn:microsoft.com/office/officeart/2005/8/layout/chevron2"/>
    <dgm:cxn modelId="{883D0DB0-B055-45F4-BE26-DED3235AD4BC}" type="presParOf" srcId="{45B50504-DCF4-4D88-B3E8-807CB3D5A3C5}" destId="{44A61AE9-2FB7-4328-BAD2-AC3F340307DD}" srcOrd="0" destOrd="0" presId="urn:microsoft.com/office/officeart/2005/8/layout/chevron2"/>
    <dgm:cxn modelId="{4F41BFF1-DE35-426B-9F4E-081CBDF79616}" type="presParOf" srcId="{45B50504-DCF4-4D88-B3E8-807CB3D5A3C5}" destId="{C0A8997E-D17D-4E63-B3BC-6911A3EE6D8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6ADBB2-B8E6-4135-858A-5BC2E18DF6C6}" type="doc">
      <dgm:prSet loTypeId="urn:microsoft.com/office/officeart/2005/8/layout/list1" loCatId="list" qsTypeId="urn:microsoft.com/office/officeart/2005/8/quickstyle/simple1" qsCatId="simple" csTypeId="urn:microsoft.com/office/officeart/2005/8/colors/colorful4" csCatId="colorful" phldr="1"/>
      <dgm:spPr/>
      <dgm:t>
        <a:bodyPr/>
        <a:lstStyle/>
        <a:p>
          <a:pPr rtl="1"/>
          <a:endParaRPr lang="he-IL"/>
        </a:p>
      </dgm:t>
    </dgm:pt>
    <dgm:pt modelId="{4624651B-0D32-4C1C-A18F-C26F1AF35A93}">
      <dgm:prSet custT="1"/>
      <dgm:spPr/>
      <dgm:t>
        <a:bodyPr/>
        <a:lstStyle/>
        <a:p>
          <a:pPr algn="ctr" rtl="1"/>
          <a:r>
            <a:rPr lang="he-IL" sz="2400" b="0" dirty="0" smtClean="0">
              <a:latin typeface="David" pitchFamily="34" charset="-79"/>
              <a:ea typeface="+mj-ea"/>
              <a:cs typeface="David" pitchFamily="34" charset="-79"/>
            </a:rPr>
            <a:t>טיפול הממשלה בהכנסות מתמלוגים</a:t>
          </a:r>
        </a:p>
      </dgm:t>
    </dgm:pt>
    <dgm:pt modelId="{187F657E-792C-401A-9A63-0D2405D1D293}" type="parTrans" cxnId="{08E5BA15-9664-4275-8929-F1E5D670F0FD}">
      <dgm:prSet/>
      <dgm:spPr/>
      <dgm:t>
        <a:bodyPr/>
        <a:lstStyle/>
        <a:p>
          <a:pPr rtl="1"/>
          <a:endParaRPr lang="he-IL"/>
        </a:p>
      </dgm:t>
    </dgm:pt>
    <dgm:pt modelId="{A60A3D05-0C5B-4F1E-BE7B-5353A3123E54}" type="sibTrans" cxnId="{08E5BA15-9664-4275-8929-F1E5D670F0FD}">
      <dgm:prSet/>
      <dgm:spPr/>
      <dgm:t>
        <a:bodyPr/>
        <a:lstStyle/>
        <a:p>
          <a:pPr rtl="1"/>
          <a:endParaRPr lang="he-IL"/>
        </a:p>
      </dgm:t>
    </dgm:pt>
    <dgm:pt modelId="{34F85914-41A1-44E6-8F10-45FB9909662D}">
      <dgm:prSet custT="1"/>
      <dgm:spPr/>
      <dgm:t>
        <a:bodyPr/>
        <a:lstStyle/>
        <a:p>
          <a:pPr algn="ctr" rtl="1"/>
          <a:r>
            <a:rPr lang="he-IL" sz="2400" b="1" dirty="0" smtClean="0">
              <a:solidFill>
                <a:srgbClr val="FFC000"/>
              </a:solidFill>
              <a:effectLst>
                <a:outerShdw blurRad="38100" dist="38100" dir="2700000" algn="tl">
                  <a:srgbClr val="000000">
                    <a:alpha val="43137"/>
                  </a:srgbClr>
                </a:outerShdw>
              </a:effectLst>
              <a:latin typeface="David" pitchFamily="34" charset="-79"/>
              <a:ea typeface="+mj-ea"/>
              <a:cs typeface="David" pitchFamily="34" charset="-79"/>
            </a:rPr>
            <a:t>הכנסות הממשלה מתמלוגים</a:t>
          </a:r>
        </a:p>
      </dgm:t>
    </dgm:pt>
    <dgm:pt modelId="{0CF5326D-DCD5-4489-B446-EA2E08D8B3A5}" type="parTrans" cxnId="{F3C9F04E-30E2-4B31-B5F6-F562D860F2F9}">
      <dgm:prSet/>
      <dgm:spPr/>
      <dgm:t>
        <a:bodyPr/>
        <a:lstStyle/>
        <a:p>
          <a:pPr rtl="1"/>
          <a:endParaRPr lang="he-IL"/>
        </a:p>
      </dgm:t>
    </dgm:pt>
    <dgm:pt modelId="{825BEE41-3A69-47C5-A075-B5187A457276}" type="sibTrans" cxnId="{F3C9F04E-30E2-4B31-B5F6-F562D860F2F9}">
      <dgm:prSet/>
      <dgm:spPr/>
      <dgm:t>
        <a:bodyPr/>
        <a:lstStyle/>
        <a:p>
          <a:pPr rtl="1"/>
          <a:endParaRPr lang="he-IL"/>
        </a:p>
      </dgm:t>
    </dgm:pt>
    <dgm:pt modelId="{7E136D99-CC13-4A7C-885E-668CC521C4FA}">
      <dgm:prSet custT="1"/>
      <dgm:spPr/>
      <dgm:t>
        <a:bodyPr/>
        <a:lstStyle/>
        <a:p>
          <a:pPr algn="ctr" rtl="1"/>
          <a:r>
            <a:rPr lang="he-IL" sz="2400" b="0" dirty="0" smtClean="0">
              <a:latin typeface="David" pitchFamily="34" charset="-79"/>
              <a:ea typeface="+mj-ea"/>
              <a:cs typeface="David" pitchFamily="34" charset="-79"/>
            </a:rPr>
            <a:t>הסכם הקציר והעלאת התמלוגים</a:t>
          </a:r>
        </a:p>
        <a:p>
          <a:pPr algn="ctr" rtl="1"/>
          <a:r>
            <a:rPr lang="he-IL" sz="2400" b="0" dirty="0" smtClean="0">
              <a:latin typeface="David" pitchFamily="34" charset="-79"/>
              <a:ea typeface="+mj-ea"/>
              <a:cs typeface="David" pitchFamily="34" charset="-79"/>
            </a:rPr>
            <a:t>ממפעלי ים המלח</a:t>
          </a:r>
          <a:endParaRPr lang="he-IL" sz="2400" b="0" dirty="0">
            <a:latin typeface="David" pitchFamily="34" charset="-79"/>
            <a:ea typeface="+mj-ea"/>
            <a:cs typeface="David" pitchFamily="34" charset="-79"/>
          </a:endParaRPr>
        </a:p>
      </dgm:t>
    </dgm:pt>
    <dgm:pt modelId="{22DABCF3-BC03-4525-8204-F92EEA361EF5}" type="parTrans" cxnId="{47090997-9086-4B63-BFC4-8F570B0AD466}">
      <dgm:prSet/>
      <dgm:spPr/>
      <dgm:t>
        <a:bodyPr/>
        <a:lstStyle/>
        <a:p>
          <a:pPr rtl="1"/>
          <a:endParaRPr lang="he-IL"/>
        </a:p>
      </dgm:t>
    </dgm:pt>
    <dgm:pt modelId="{161E7B2F-2106-48A5-B061-43ADFB696C8A}" type="sibTrans" cxnId="{47090997-9086-4B63-BFC4-8F570B0AD466}">
      <dgm:prSet/>
      <dgm:spPr/>
      <dgm:t>
        <a:bodyPr/>
        <a:lstStyle/>
        <a:p>
          <a:pPr rtl="1"/>
          <a:endParaRPr lang="he-IL"/>
        </a:p>
      </dgm:t>
    </dgm:pt>
    <dgm:pt modelId="{F5CFBE1B-A76D-44FD-AFD7-B288473D26F3}">
      <dgm:prSet custT="1"/>
      <dgm:spPr/>
      <dgm:t>
        <a:bodyPr/>
        <a:lstStyle/>
        <a:p>
          <a:pPr algn="ctr" rtl="1"/>
          <a:r>
            <a:rPr lang="he-IL" sz="2400" b="0" dirty="0" smtClean="0">
              <a:latin typeface="David" pitchFamily="34" charset="-79"/>
              <a:ea typeface="+mj-ea"/>
              <a:cs typeface="David" pitchFamily="34" charset="-79"/>
            </a:rPr>
            <a:t>בוררות מול מפעלי ים המלח</a:t>
          </a:r>
          <a:endParaRPr lang="he-IL" sz="2400" b="0" dirty="0">
            <a:latin typeface="David" pitchFamily="34" charset="-79"/>
            <a:ea typeface="+mj-ea"/>
            <a:cs typeface="David" pitchFamily="34" charset="-79"/>
          </a:endParaRPr>
        </a:p>
      </dgm:t>
    </dgm:pt>
    <dgm:pt modelId="{BD1551F1-B2EF-4008-AB9E-F5D33DA4CED3}" type="parTrans" cxnId="{57657CED-AB33-4A4D-8A25-05615F82999E}">
      <dgm:prSet/>
      <dgm:spPr/>
      <dgm:t>
        <a:bodyPr/>
        <a:lstStyle/>
        <a:p>
          <a:pPr rtl="1"/>
          <a:endParaRPr lang="he-IL"/>
        </a:p>
      </dgm:t>
    </dgm:pt>
    <dgm:pt modelId="{F44847EB-3DDF-48FB-8732-9F42F4D907CC}" type="sibTrans" cxnId="{57657CED-AB33-4A4D-8A25-05615F82999E}">
      <dgm:prSet/>
      <dgm:spPr/>
      <dgm:t>
        <a:bodyPr/>
        <a:lstStyle/>
        <a:p>
          <a:pPr rtl="1"/>
          <a:endParaRPr lang="he-IL"/>
        </a:p>
      </dgm:t>
    </dgm:pt>
    <dgm:pt modelId="{C6619F10-00EC-4BAF-9724-7348635EFD33}" type="pres">
      <dgm:prSet presAssocID="{576ADBB2-B8E6-4135-858A-5BC2E18DF6C6}" presName="linear" presStyleCnt="0">
        <dgm:presLayoutVars>
          <dgm:dir/>
          <dgm:animLvl val="lvl"/>
          <dgm:resizeHandles val="exact"/>
        </dgm:presLayoutVars>
      </dgm:prSet>
      <dgm:spPr/>
      <dgm:t>
        <a:bodyPr/>
        <a:lstStyle/>
        <a:p>
          <a:pPr rtl="1"/>
          <a:endParaRPr lang="he-IL"/>
        </a:p>
      </dgm:t>
    </dgm:pt>
    <dgm:pt modelId="{F25D1217-FA9B-438C-BA7C-6AC008085207}" type="pres">
      <dgm:prSet presAssocID="{4624651B-0D32-4C1C-A18F-C26F1AF35A93}" presName="parentLin" presStyleCnt="0"/>
      <dgm:spPr/>
      <dgm:t>
        <a:bodyPr/>
        <a:lstStyle/>
        <a:p>
          <a:pPr rtl="1"/>
          <a:endParaRPr lang="he-IL"/>
        </a:p>
      </dgm:t>
    </dgm:pt>
    <dgm:pt modelId="{947D49C8-0B43-4262-A4F5-542959B75002}" type="pres">
      <dgm:prSet presAssocID="{4624651B-0D32-4C1C-A18F-C26F1AF35A93}" presName="parentLeftMargin" presStyleLbl="node1" presStyleIdx="0" presStyleCnt="4"/>
      <dgm:spPr/>
      <dgm:t>
        <a:bodyPr/>
        <a:lstStyle/>
        <a:p>
          <a:pPr rtl="1"/>
          <a:endParaRPr lang="he-IL"/>
        </a:p>
      </dgm:t>
    </dgm:pt>
    <dgm:pt modelId="{9F4D642D-6B09-4EAB-AB77-69238308AA7E}" type="pres">
      <dgm:prSet presAssocID="{4624651B-0D32-4C1C-A18F-C26F1AF35A93}" presName="parentText" presStyleLbl="node1" presStyleIdx="0" presStyleCnt="4" custLinFactX="28836" custLinFactNeighborX="100000" custLinFactNeighborY="5166">
        <dgm:presLayoutVars>
          <dgm:chMax val="0"/>
          <dgm:bulletEnabled val="1"/>
        </dgm:presLayoutVars>
      </dgm:prSet>
      <dgm:spPr/>
      <dgm:t>
        <a:bodyPr/>
        <a:lstStyle/>
        <a:p>
          <a:pPr rtl="1"/>
          <a:endParaRPr lang="he-IL"/>
        </a:p>
      </dgm:t>
    </dgm:pt>
    <dgm:pt modelId="{CABB161E-4766-442E-8A62-567F9F49A91D}" type="pres">
      <dgm:prSet presAssocID="{4624651B-0D32-4C1C-A18F-C26F1AF35A93}" presName="negativeSpace" presStyleCnt="0"/>
      <dgm:spPr/>
      <dgm:t>
        <a:bodyPr/>
        <a:lstStyle/>
        <a:p>
          <a:pPr rtl="1"/>
          <a:endParaRPr lang="he-IL"/>
        </a:p>
      </dgm:t>
    </dgm:pt>
    <dgm:pt modelId="{BFE31204-D4DD-47A3-A8D9-2237E536B625}" type="pres">
      <dgm:prSet presAssocID="{4624651B-0D32-4C1C-A18F-C26F1AF35A93}" presName="childText" presStyleLbl="conFgAcc1" presStyleIdx="0" presStyleCnt="4">
        <dgm:presLayoutVars>
          <dgm:bulletEnabled val="1"/>
        </dgm:presLayoutVars>
      </dgm:prSet>
      <dgm:spPr/>
      <dgm:t>
        <a:bodyPr/>
        <a:lstStyle/>
        <a:p>
          <a:pPr rtl="1"/>
          <a:endParaRPr lang="he-IL"/>
        </a:p>
      </dgm:t>
    </dgm:pt>
    <dgm:pt modelId="{F4497A01-6731-40A7-910A-E0355090A05C}" type="pres">
      <dgm:prSet presAssocID="{A60A3D05-0C5B-4F1E-BE7B-5353A3123E54}" presName="spaceBetweenRectangles" presStyleCnt="0"/>
      <dgm:spPr/>
      <dgm:t>
        <a:bodyPr/>
        <a:lstStyle/>
        <a:p>
          <a:pPr rtl="1"/>
          <a:endParaRPr lang="he-IL"/>
        </a:p>
      </dgm:t>
    </dgm:pt>
    <dgm:pt modelId="{9DA7CD53-A9C7-4EC1-BB56-C5AD3D407709}" type="pres">
      <dgm:prSet presAssocID="{34F85914-41A1-44E6-8F10-45FB9909662D}" presName="parentLin" presStyleCnt="0"/>
      <dgm:spPr/>
      <dgm:t>
        <a:bodyPr/>
        <a:lstStyle/>
        <a:p>
          <a:pPr rtl="1"/>
          <a:endParaRPr lang="he-IL"/>
        </a:p>
      </dgm:t>
    </dgm:pt>
    <dgm:pt modelId="{2391289F-67EB-4CB0-8C43-8C906B3EE046}" type="pres">
      <dgm:prSet presAssocID="{34F85914-41A1-44E6-8F10-45FB9909662D}" presName="parentLeftMargin" presStyleLbl="node1" presStyleIdx="0" presStyleCnt="4"/>
      <dgm:spPr/>
      <dgm:t>
        <a:bodyPr/>
        <a:lstStyle/>
        <a:p>
          <a:pPr rtl="1"/>
          <a:endParaRPr lang="he-IL"/>
        </a:p>
      </dgm:t>
    </dgm:pt>
    <dgm:pt modelId="{B4330DC7-3712-4277-951E-D7E3751DE235}" type="pres">
      <dgm:prSet presAssocID="{34F85914-41A1-44E6-8F10-45FB9909662D}" presName="parentText" presStyleLbl="node1" presStyleIdx="1" presStyleCnt="4" custLinFactX="7144" custLinFactNeighborX="100000">
        <dgm:presLayoutVars>
          <dgm:chMax val="0"/>
          <dgm:bulletEnabled val="1"/>
        </dgm:presLayoutVars>
      </dgm:prSet>
      <dgm:spPr/>
      <dgm:t>
        <a:bodyPr/>
        <a:lstStyle/>
        <a:p>
          <a:pPr rtl="1"/>
          <a:endParaRPr lang="he-IL"/>
        </a:p>
      </dgm:t>
    </dgm:pt>
    <dgm:pt modelId="{99D5491A-213B-4215-BBE2-C0B7DCF776C9}" type="pres">
      <dgm:prSet presAssocID="{34F85914-41A1-44E6-8F10-45FB9909662D}" presName="negativeSpace" presStyleCnt="0"/>
      <dgm:spPr/>
      <dgm:t>
        <a:bodyPr/>
        <a:lstStyle/>
        <a:p>
          <a:pPr rtl="1"/>
          <a:endParaRPr lang="he-IL"/>
        </a:p>
      </dgm:t>
    </dgm:pt>
    <dgm:pt modelId="{1DBB23C0-C5F8-492C-BA82-D26A717D9E54}" type="pres">
      <dgm:prSet presAssocID="{34F85914-41A1-44E6-8F10-45FB9909662D}" presName="childText" presStyleLbl="conFgAcc1" presStyleIdx="1" presStyleCnt="4">
        <dgm:presLayoutVars>
          <dgm:bulletEnabled val="1"/>
        </dgm:presLayoutVars>
      </dgm:prSet>
      <dgm:spPr/>
      <dgm:t>
        <a:bodyPr/>
        <a:lstStyle/>
        <a:p>
          <a:pPr rtl="1"/>
          <a:endParaRPr lang="he-IL"/>
        </a:p>
      </dgm:t>
    </dgm:pt>
    <dgm:pt modelId="{3545C751-122C-4DE3-8CA4-846AF35F4AE6}" type="pres">
      <dgm:prSet presAssocID="{825BEE41-3A69-47C5-A075-B5187A457276}" presName="spaceBetweenRectangles" presStyleCnt="0"/>
      <dgm:spPr/>
      <dgm:t>
        <a:bodyPr/>
        <a:lstStyle/>
        <a:p>
          <a:pPr rtl="1"/>
          <a:endParaRPr lang="he-IL"/>
        </a:p>
      </dgm:t>
    </dgm:pt>
    <dgm:pt modelId="{7A3B9C14-98AE-4433-AF37-F17ECAF62421}" type="pres">
      <dgm:prSet presAssocID="{7E136D99-CC13-4A7C-885E-668CC521C4FA}" presName="parentLin" presStyleCnt="0"/>
      <dgm:spPr/>
      <dgm:t>
        <a:bodyPr/>
        <a:lstStyle/>
        <a:p>
          <a:pPr rtl="1"/>
          <a:endParaRPr lang="he-IL"/>
        </a:p>
      </dgm:t>
    </dgm:pt>
    <dgm:pt modelId="{823ED6F1-786B-4A86-A546-EB293F5085B4}" type="pres">
      <dgm:prSet presAssocID="{7E136D99-CC13-4A7C-885E-668CC521C4FA}" presName="parentLeftMargin" presStyleLbl="node1" presStyleIdx="1" presStyleCnt="4"/>
      <dgm:spPr/>
      <dgm:t>
        <a:bodyPr/>
        <a:lstStyle/>
        <a:p>
          <a:pPr rtl="1"/>
          <a:endParaRPr lang="he-IL"/>
        </a:p>
      </dgm:t>
    </dgm:pt>
    <dgm:pt modelId="{79DE1F14-89DE-49DB-9F83-14DB7C2107CB}" type="pres">
      <dgm:prSet presAssocID="{7E136D99-CC13-4A7C-885E-668CC521C4FA}" presName="parentText" presStyleLbl="node1" presStyleIdx="2" presStyleCnt="4" custLinFactX="28836" custLinFactNeighborX="100000">
        <dgm:presLayoutVars>
          <dgm:chMax val="0"/>
          <dgm:bulletEnabled val="1"/>
        </dgm:presLayoutVars>
      </dgm:prSet>
      <dgm:spPr/>
      <dgm:t>
        <a:bodyPr/>
        <a:lstStyle/>
        <a:p>
          <a:pPr rtl="1"/>
          <a:endParaRPr lang="he-IL"/>
        </a:p>
      </dgm:t>
    </dgm:pt>
    <dgm:pt modelId="{62C33F37-33EA-4D8C-B328-2AB80AD602FE}" type="pres">
      <dgm:prSet presAssocID="{7E136D99-CC13-4A7C-885E-668CC521C4FA}" presName="negativeSpace" presStyleCnt="0"/>
      <dgm:spPr/>
      <dgm:t>
        <a:bodyPr/>
        <a:lstStyle/>
        <a:p>
          <a:pPr rtl="1"/>
          <a:endParaRPr lang="he-IL"/>
        </a:p>
      </dgm:t>
    </dgm:pt>
    <dgm:pt modelId="{FA9B6D18-A244-41CC-85FB-9248EC126A42}" type="pres">
      <dgm:prSet presAssocID="{7E136D99-CC13-4A7C-885E-668CC521C4FA}" presName="childText" presStyleLbl="conFgAcc1" presStyleIdx="2" presStyleCnt="4">
        <dgm:presLayoutVars>
          <dgm:bulletEnabled val="1"/>
        </dgm:presLayoutVars>
      </dgm:prSet>
      <dgm:spPr/>
      <dgm:t>
        <a:bodyPr/>
        <a:lstStyle/>
        <a:p>
          <a:pPr rtl="1"/>
          <a:endParaRPr lang="he-IL"/>
        </a:p>
      </dgm:t>
    </dgm:pt>
    <dgm:pt modelId="{989C9E73-D7B3-4558-9E0D-AEDA17B704DE}" type="pres">
      <dgm:prSet presAssocID="{161E7B2F-2106-48A5-B061-43ADFB696C8A}" presName="spaceBetweenRectangles" presStyleCnt="0"/>
      <dgm:spPr/>
      <dgm:t>
        <a:bodyPr/>
        <a:lstStyle/>
        <a:p>
          <a:pPr rtl="1"/>
          <a:endParaRPr lang="he-IL"/>
        </a:p>
      </dgm:t>
    </dgm:pt>
    <dgm:pt modelId="{16EF3B76-7DF9-4BEA-A4C2-82D5661CC832}" type="pres">
      <dgm:prSet presAssocID="{F5CFBE1B-A76D-44FD-AFD7-B288473D26F3}" presName="parentLin" presStyleCnt="0"/>
      <dgm:spPr/>
      <dgm:t>
        <a:bodyPr/>
        <a:lstStyle/>
        <a:p>
          <a:pPr rtl="1"/>
          <a:endParaRPr lang="he-IL"/>
        </a:p>
      </dgm:t>
    </dgm:pt>
    <dgm:pt modelId="{9764C39D-04E2-4606-A2B1-941AFFB4C493}" type="pres">
      <dgm:prSet presAssocID="{F5CFBE1B-A76D-44FD-AFD7-B288473D26F3}" presName="parentLeftMargin" presStyleLbl="node1" presStyleIdx="2" presStyleCnt="4"/>
      <dgm:spPr/>
      <dgm:t>
        <a:bodyPr/>
        <a:lstStyle/>
        <a:p>
          <a:pPr rtl="1"/>
          <a:endParaRPr lang="he-IL"/>
        </a:p>
      </dgm:t>
    </dgm:pt>
    <dgm:pt modelId="{FDA1668F-7B36-42AB-8850-5701844B180C}" type="pres">
      <dgm:prSet presAssocID="{F5CFBE1B-A76D-44FD-AFD7-B288473D26F3}" presName="parentText" presStyleLbl="node1" presStyleIdx="3" presStyleCnt="4" custLinFactX="28836" custLinFactNeighborX="100000">
        <dgm:presLayoutVars>
          <dgm:chMax val="0"/>
          <dgm:bulletEnabled val="1"/>
        </dgm:presLayoutVars>
      </dgm:prSet>
      <dgm:spPr/>
      <dgm:t>
        <a:bodyPr/>
        <a:lstStyle/>
        <a:p>
          <a:pPr rtl="1"/>
          <a:endParaRPr lang="he-IL"/>
        </a:p>
      </dgm:t>
    </dgm:pt>
    <dgm:pt modelId="{3D94F114-4327-4FFD-929D-9F959EB3855F}" type="pres">
      <dgm:prSet presAssocID="{F5CFBE1B-A76D-44FD-AFD7-B288473D26F3}" presName="negativeSpace" presStyleCnt="0"/>
      <dgm:spPr/>
      <dgm:t>
        <a:bodyPr/>
        <a:lstStyle/>
        <a:p>
          <a:pPr rtl="1"/>
          <a:endParaRPr lang="he-IL"/>
        </a:p>
      </dgm:t>
    </dgm:pt>
    <dgm:pt modelId="{31C95693-3C4F-4613-AA53-8E47869A4F7E}" type="pres">
      <dgm:prSet presAssocID="{F5CFBE1B-A76D-44FD-AFD7-B288473D26F3}" presName="childText" presStyleLbl="conFgAcc1" presStyleIdx="3" presStyleCnt="4">
        <dgm:presLayoutVars>
          <dgm:bulletEnabled val="1"/>
        </dgm:presLayoutVars>
      </dgm:prSet>
      <dgm:spPr/>
      <dgm:t>
        <a:bodyPr/>
        <a:lstStyle/>
        <a:p>
          <a:pPr rtl="1"/>
          <a:endParaRPr lang="he-IL"/>
        </a:p>
      </dgm:t>
    </dgm:pt>
  </dgm:ptLst>
  <dgm:cxnLst>
    <dgm:cxn modelId="{F3C9F04E-30E2-4B31-B5F6-F562D860F2F9}" srcId="{576ADBB2-B8E6-4135-858A-5BC2E18DF6C6}" destId="{34F85914-41A1-44E6-8F10-45FB9909662D}" srcOrd="1" destOrd="0" parTransId="{0CF5326D-DCD5-4489-B446-EA2E08D8B3A5}" sibTransId="{825BEE41-3A69-47C5-A075-B5187A457276}"/>
    <dgm:cxn modelId="{477A2F35-BF7C-496A-A7EA-C7CE666D7ED7}" type="presOf" srcId="{7E136D99-CC13-4A7C-885E-668CC521C4FA}" destId="{79DE1F14-89DE-49DB-9F83-14DB7C2107CB}" srcOrd="1" destOrd="0" presId="urn:microsoft.com/office/officeart/2005/8/layout/list1"/>
    <dgm:cxn modelId="{FDD3B995-A01D-4FBE-91EE-E5A05FD1AEDD}" type="presOf" srcId="{576ADBB2-B8E6-4135-858A-5BC2E18DF6C6}" destId="{C6619F10-00EC-4BAF-9724-7348635EFD33}" srcOrd="0" destOrd="0" presId="urn:microsoft.com/office/officeart/2005/8/layout/list1"/>
    <dgm:cxn modelId="{73A72AB7-534A-4BFF-B890-8B9A36646F0A}" type="presOf" srcId="{F5CFBE1B-A76D-44FD-AFD7-B288473D26F3}" destId="{9764C39D-04E2-4606-A2B1-941AFFB4C493}" srcOrd="0" destOrd="0" presId="urn:microsoft.com/office/officeart/2005/8/layout/list1"/>
    <dgm:cxn modelId="{2AC3FB23-393B-4AB2-85FA-9710BBB22C21}" type="presOf" srcId="{4624651B-0D32-4C1C-A18F-C26F1AF35A93}" destId="{947D49C8-0B43-4262-A4F5-542959B75002}" srcOrd="0" destOrd="0" presId="urn:microsoft.com/office/officeart/2005/8/layout/list1"/>
    <dgm:cxn modelId="{437BED99-4793-49CB-956B-9048363A6D08}" type="presOf" srcId="{7E136D99-CC13-4A7C-885E-668CC521C4FA}" destId="{823ED6F1-786B-4A86-A546-EB293F5085B4}" srcOrd="0" destOrd="0" presId="urn:microsoft.com/office/officeart/2005/8/layout/list1"/>
    <dgm:cxn modelId="{5349D708-FD91-44F0-B48E-14D1C17E2DF0}" type="presOf" srcId="{4624651B-0D32-4C1C-A18F-C26F1AF35A93}" destId="{9F4D642D-6B09-4EAB-AB77-69238308AA7E}" srcOrd="1" destOrd="0" presId="urn:microsoft.com/office/officeart/2005/8/layout/list1"/>
    <dgm:cxn modelId="{08E5BA15-9664-4275-8929-F1E5D670F0FD}" srcId="{576ADBB2-B8E6-4135-858A-5BC2E18DF6C6}" destId="{4624651B-0D32-4C1C-A18F-C26F1AF35A93}" srcOrd="0" destOrd="0" parTransId="{187F657E-792C-401A-9A63-0D2405D1D293}" sibTransId="{A60A3D05-0C5B-4F1E-BE7B-5353A3123E54}"/>
    <dgm:cxn modelId="{FB0B3375-4A1C-45EB-81AE-AC75D7B0ED6D}" type="presOf" srcId="{34F85914-41A1-44E6-8F10-45FB9909662D}" destId="{2391289F-67EB-4CB0-8C43-8C906B3EE046}" srcOrd="0" destOrd="0" presId="urn:microsoft.com/office/officeart/2005/8/layout/list1"/>
    <dgm:cxn modelId="{47090997-9086-4B63-BFC4-8F570B0AD466}" srcId="{576ADBB2-B8E6-4135-858A-5BC2E18DF6C6}" destId="{7E136D99-CC13-4A7C-885E-668CC521C4FA}" srcOrd="2" destOrd="0" parTransId="{22DABCF3-BC03-4525-8204-F92EEA361EF5}" sibTransId="{161E7B2F-2106-48A5-B061-43ADFB696C8A}"/>
    <dgm:cxn modelId="{D733C4B5-356D-4C23-A9E3-5E78BA010C98}" type="presOf" srcId="{F5CFBE1B-A76D-44FD-AFD7-B288473D26F3}" destId="{FDA1668F-7B36-42AB-8850-5701844B180C}" srcOrd="1" destOrd="0" presId="urn:microsoft.com/office/officeart/2005/8/layout/list1"/>
    <dgm:cxn modelId="{506202F6-F114-49D5-94CF-2AB8FCEFAE6A}" type="presOf" srcId="{34F85914-41A1-44E6-8F10-45FB9909662D}" destId="{B4330DC7-3712-4277-951E-D7E3751DE235}" srcOrd="1" destOrd="0" presId="urn:microsoft.com/office/officeart/2005/8/layout/list1"/>
    <dgm:cxn modelId="{57657CED-AB33-4A4D-8A25-05615F82999E}" srcId="{576ADBB2-B8E6-4135-858A-5BC2E18DF6C6}" destId="{F5CFBE1B-A76D-44FD-AFD7-B288473D26F3}" srcOrd="3" destOrd="0" parTransId="{BD1551F1-B2EF-4008-AB9E-F5D33DA4CED3}" sibTransId="{F44847EB-3DDF-48FB-8732-9F42F4D907CC}"/>
    <dgm:cxn modelId="{06A21081-5E50-459E-BB14-C69E717DE967}" type="presParOf" srcId="{C6619F10-00EC-4BAF-9724-7348635EFD33}" destId="{F25D1217-FA9B-438C-BA7C-6AC008085207}" srcOrd="0" destOrd="0" presId="urn:microsoft.com/office/officeart/2005/8/layout/list1"/>
    <dgm:cxn modelId="{F83A6B2B-CDC6-41D4-B60B-035BE8D576C9}" type="presParOf" srcId="{F25D1217-FA9B-438C-BA7C-6AC008085207}" destId="{947D49C8-0B43-4262-A4F5-542959B75002}" srcOrd="0" destOrd="0" presId="urn:microsoft.com/office/officeart/2005/8/layout/list1"/>
    <dgm:cxn modelId="{8CA70E29-2F0E-42FF-B5D0-3BE8C4CC5418}" type="presParOf" srcId="{F25D1217-FA9B-438C-BA7C-6AC008085207}" destId="{9F4D642D-6B09-4EAB-AB77-69238308AA7E}" srcOrd="1" destOrd="0" presId="urn:microsoft.com/office/officeart/2005/8/layout/list1"/>
    <dgm:cxn modelId="{1679247D-A8B3-4699-A5B6-1E9AA519A47F}" type="presParOf" srcId="{C6619F10-00EC-4BAF-9724-7348635EFD33}" destId="{CABB161E-4766-442E-8A62-567F9F49A91D}" srcOrd="1" destOrd="0" presId="urn:microsoft.com/office/officeart/2005/8/layout/list1"/>
    <dgm:cxn modelId="{0598588B-7ADE-40C2-8ABA-E3EF9570C8A2}" type="presParOf" srcId="{C6619F10-00EC-4BAF-9724-7348635EFD33}" destId="{BFE31204-D4DD-47A3-A8D9-2237E536B625}" srcOrd="2" destOrd="0" presId="urn:microsoft.com/office/officeart/2005/8/layout/list1"/>
    <dgm:cxn modelId="{D34D3F52-66E0-444A-864F-980D0000F94A}" type="presParOf" srcId="{C6619F10-00EC-4BAF-9724-7348635EFD33}" destId="{F4497A01-6731-40A7-910A-E0355090A05C}" srcOrd="3" destOrd="0" presId="urn:microsoft.com/office/officeart/2005/8/layout/list1"/>
    <dgm:cxn modelId="{3F67F00C-1A34-40F4-AF68-C02E9E14B91C}" type="presParOf" srcId="{C6619F10-00EC-4BAF-9724-7348635EFD33}" destId="{9DA7CD53-A9C7-4EC1-BB56-C5AD3D407709}" srcOrd="4" destOrd="0" presId="urn:microsoft.com/office/officeart/2005/8/layout/list1"/>
    <dgm:cxn modelId="{82DF1CC0-9D3C-4C12-A27A-8312E2DF9FD9}" type="presParOf" srcId="{9DA7CD53-A9C7-4EC1-BB56-C5AD3D407709}" destId="{2391289F-67EB-4CB0-8C43-8C906B3EE046}" srcOrd="0" destOrd="0" presId="urn:microsoft.com/office/officeart/2005/8/layout/list1"/>
    <dgm:cxn modelId="{D3DBD471-57E8-4FAA-A978-FA8B2ADD4B7B}" type="presParOf" srcId="{9DA7CD53-A9C7-4EC1-BB56-C5AD3D407709}" destId="{B4330DC7-3712-4277-951E-D7E3751DE235}" srcOrd="1" destOrd="0" presId="urn:microsoft.com/office/officeart/2005/8/layout/list1"/>
    <dgm:cxn modelId="{F34AB1DF-65AE-4B2A-887A-02619EED799F}" type="presParOf" srcId="{C6619F10-00EC-4BAF-9724-7348635EFD33}" destId="{99D5491A-213B-4215-BBE2-C0B7DCF776C9}" srcOrd="5" destOrd="0" presId="urn:microsoft.com/office/officeart/2005/8/layout/list1"/>
    <dgm:cxn modelId="{C601D14C-1B35-485E-B3AE-EE3575544225}" type="presParOf" srcId="{C6619F10-00EC-4BAF-9724-7348635EFD33}" destId="{1DBB23C0-C5F8-492C-BA82-D26A717D9E54}" srcOrd="6" destOrd="0" presId="urn:microsoft.com/office/officeart/2005/8/layout/list1"/>
    <dgm:cxn modelId="{8F47EBFF-891D-4514-8572-AB9C8EDE115F}" type="presParOf" srcId="{C6619F10-00EC-4BAF-9724-7348635EFD33}" destId="{3545C751-122C-4DE3-8CA4-846AF35F4AE6}" srcOrd="7" destOrd="0" presId="urn:microsoft.com/office/officeart/2005/8/layout/list1"/>
    <dgm:cxn modelId="{8E57CB66-0123-4F8F-83ED-BDD1F52E4602}" type="presParOf" srcId="{C6619F10-00EC-4BAF-9724-7348635EFD33}" destId="{7A3B9C14-98AE-4433-AF37-F17ECAF62421}" srcOrd="8" destOrd="0" presId="urn:microsoft.com/office/officeart/2005/8/layout/list1"/>
    <dgm:cxn modelId="{789BAB94-D4A3-48E1-AB2E-329044513ECE}" type="presParOf" srcId="{7A3B9C14-98AE-4433-AF37-F17ECAF62421}" destId="{823ED6F1-786B-4A86-A546-EB293F5085B4}" srcOrd="0" destOrd="0" presId="urn:microsoft.com/office/officeart/2005/8/layout/list1"/>
    <dgm:cxn modelId="{C7E9EBC3-B1FC-4323-A5EB-44788E9056B4}" type="presParOf" srcId="{7A3B9C14-98AE-4433-AF37-F17ECAF62421}" destId="{79DE1F14-89DE-49DB-9F83-14DB7C2107CB}" srcOrd="1" destOrd="0" presId="urn:microsoft.com/office/officeart/2005/8/layout/list1"/>
    <dgm:cxn modelId="{D09F0BF1-C7E2-4083-80EF-6F817D20DB97}" type="presParOf" srcId="{C6619F10-00EC-4BAF-9724-7348635EFD33}" destId="{62C33F37-33EA-4D8C-B328-2AB80AD602FE}" srcOrd="9" destOrd="0" presId="urn:microsoft.com/office/officeart/2005/8/layout/list1"/>
    <dgm:cxn modelId="{C18F626D-B05B-4C1F-8D2B-F8220F240386}" type="presParOf" srcId="{C6619F10-00EC-4BAF-9724-7348635EFD33}" destId="{FA9B6D18-A244-41CC-85FB-9248EC126A42}" srcOrd="10" destOrd="0" presId="urn:microsoft.com/office/officeart/2005/8/layout/list1"/>
    <dgm:cxn modelId="{4421788E-4335-4839-88FF-9C0A634B28DD}" type="presParOf" srcId="{C6619F10-00EC-4BAF-9724-7348635EFD33}" destId="{989C9E73-D7B3-4558-9E0D-AEDA17B704DE}" srcOrd="11" destOrd="0" presId="urn:microsoft.com/office/officeart/2005/8/layout/list1"/>
    <dgm:cxn modelId="{797D870F-DBF4-4E81-94C5-C6BA0A9A5005}" type="presParOf" srcId="{C6619F10-00EC-4BAF-9724-7348635EFD33}" destId="{16EF3B76-7DF9-4BEA-A4C2-82D5661CC832}" srcOrd="12" destOrd="0" presId="urn:microsoft.com/office/officeart/2005/8/layout/list1"/>
    <dgm:cxn modelId="{04F25F10-4D3C-4AA0-A0A8-E9EC81C97812}" type="presParOf" srcId="{16EF3B76-7DF9-4BEA-A4C2-82D5661CC832}" destId="{9764C39D-04E2-4606-A2B1-941AFFB4C493}" srcOrd="0" destOrd="0" presId="urn:microsoft.com/office/officeart/2005/8/layout/list1"/>
    <dgm:cxn modelId="{47F9F67F-2251-4158-87E4-5BFCDC58A6F4}" type="presParOf" srcId="{16EF3B76-7DF9-4BEA-A4C2-82D5661CC832}" destId="{FDA1668F-7B36-42AB-8850-5701844B180C}" srcOrd="1" destOrd="0" presId="urn:microsoft.com/office/officeart/2005/8/layout/list1"/>
    <dgm:cxn modelId="{5054D8E3-44DD-4433-AA2A-62D180B977AD}" type="presParOf" srcId="{C6619F10-00EC-4BAF-9724-7348635EFD33}" destId="{3D94F114-4327-4FFD-929D-9F959EB3855F}" srcOrd="13" destOrd="0" presId="urn:microsoft.com/office/officeart/2005/8/layout/list1"/>
    <dgm:cxn modelId="{D1E2FC37-8FD9-40D3-9378-C0308B6624FB}" type="presParOf" srcId="{C6619F10-00EC-4BAF-9724-7348635EFD33}" destId="{31C95693-3C4F-4613-AA53-8E47869A4F7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277F0D-6902-4902-BF6D-E194C611B75F}"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he-IL"/>
        </a:p>
      </dgm:t>
    </dgm:pt>
    <dgm:pt modelId="{BB30FD2B-C3F1-4130-9666-C78D9335E36A}">
      <dgm:prSet phldrT="[טקסט]" custT="1"/>
      <dgm:spPr/>
      <dgm:t>
        <a:bodyPr/>
        <a:lstStyle/>
        <a:p>
          <a:pPr algn="ctr" rtl="1"/>
          <a:r>
            <a:rPr lang="he-IL" sz="2800" b="1" baseline="0" dirty="0" smtClean="0">
              <a:solidFill>
                <a:srgbClr val="FFC000"/>
              </a:solidFill>
              <a:effectLst>
                <a:outerShdw blurRad="38100" dist="38100" dir="2700000" algn="tl">
                  <a:srgbClr val="000000">
                    <a:alpha val="43137"/>
                  </a:srgbClr>
                </a:outerShdw>
              </a:effectLst>
              <a:latin typeface="David" pitchFamily="34" charset="-79"/>
              <a:cs typeface="David" pitchFamily="34" charset="-79"/>
            </a:rPr>
            <a:t>פירוט הכנסות הממשלה מתמלוגים</a:t>
          </a:r>
          <a:endParaRPr lang="he-IL" sz="2800" b="1" baseline="0" dirty="0">
            <a:solidFill>
              <a:srgbClr val="FFC000"/>
            </a:solidFill>
            <a:effectLst>
              <a:outerShdw blurRad="38100" dist="38100" dir="2700000" algn="tl">
                <a:srgbClr val="000000">
                  <a:alpha val="43137"/>
                </a:srgbClr>
              </a:outerShdw>
            </a:effectLst>
            <a:latin typeface="David" pitchFamily="34" charset="-79"/>
            <a:cs typeface="David" pitchFamily="34" charset="-79"/>
          </a:endParaRPr>
        </a:p>
      </dgm:t>
    </dgm:pt>
    <dgm:pt modelId="{28409282-AB15-4B0A-AFEA-5F2D36F9B74F}" type="parTrans" cxnId="{E08411A4-CAA8-4490-BABB-79E37D5A236A}">
      <dgm:prSet/>
      <dgm:spPr/>
      <dgm:t>
        <a:bodyPr/>
        <a:lstStyle/>
        <a:p>
          <a:pPr rtl="1"/>
          <a:endParaRPr lang="he-IL"/>
        </a:p>
      </dgm:t>
    </dgm:pt>
    <dgm:pt modelId="{76533482-130B-49A1-9350-C1865FAE7DB4}" type="sibTrans" cxnId="{E08411A4-CAA8-4490-BABB-79E37D5A236A}">
      <dgm:prSet/>
      <dgm:spPr/>
      <dgm:t>
        <a:bodyPr/>
        <a:lstStyle/>
        <a:p>
          <a:pPr rtl="1"/>
          <a:endParaRPr lang="he-IL"/>
        </a:p>
      </dgm:t>
    </dgm:pt>
    <dgm:pt modelId="{38D4050E-A8BC-4081-A815-ADC33BBABD1C}">
      <dgm:prSet phldrT="[טקסט]" custT="1"/>
      <dgm:spPr/>
      <dgm:t>
        <a:bodyPr/>
        <a:lstStyle/>
        <a:p>
          <a:pPr algn="ctr" rtl="1"/>
          <a:r>
            <a:rPr lang="he-IL" sz="2500" b="0" baseline="0" dirty="0" smtClean="0">
              <a:latin typeface="David" pitchFamily="34" charset="-79"/>
              <a:ea typeface="+mj-ea"/>
              <a:cs typeface="David" pitchFamily="34" charset="-79"/>
            </a:rPr>
            <a:t>פירוט הסדרי תמלוגים ממשאבי טבע</a:t>
          </a:r>
          <a:endParaRPr lang="he-IL" sz="2500" b="0" baseline="0" dirty="0">
            <a:latin typeface="David" pitchFamily="34" charset="-79"/>
            <a:cs typeface="David" pitchFamily="34" charset="-79"/>
          </a:endParaRPr>
        </a:p>
      </dgm:t>
    </dgm:pt>
    <dgm:pt modelId="{3C4C3639-CA2D-4771-91AD-3FB9466CE315}" type="parTrans" cxnId="{41261414-854A-4B1D-A511-AC3685D421BE}">
      <dgm:prSet/>
      <dgm:spPr/>
      <dgm:t>
        <a:bodyPr/>
        <a:lstStyle/>
        <a:p>
          <a:pPr rtl="1"/>
          <a:endParaRPr lang="he-IL"/>
        </a:p>
      </dgm:t>
    </dgm:pt>
    <dgm:pt modelId="{8689330E-EB08-4F6F-9F38-0AB3A46DE48C}" type="sibTrans" cxnId="{41261414-854A-4B1D-A511-AC3685D421BE}">
      <dgm:prSet/>
      <dgm:spPr/>
      <dgm:t>
        <a:bodyPr/>
        <a:lstStyle/>
        <a:p>
          <a:pPr rtl="1"/>
          <a:endParaRPr lang="he-IL"/>
        </a:p>
      </dgm:t>
    </dgm:pt>
    <dgm:pt modelId="{DBB3B900-2B2A-493D-A887-D46EF4B863D1}">
      <dgm:prSet phldrT="[טקסט]" custT="1"/>
      <dgm:spPr/>
      <dgm:t>
        <a:bodyPr/>
        <a:lstStyle/>
        <a:p>
          <a:pPr algn="ctr" rtl="1"/>
          <a:r>
            <a:rPr lang="he-IL" sz="2500" baseline="0" smtClean="0">
              <a:latin typeface="David" pitchFamily="34" charset="-79"/>
              <a:cs typeface="David" pitchFamily="34" charset="-79"/>
            </a:rPr>
            <a:t>תמלוגים ממפעלי ים המלח</a:t>
          </a:r>
          <a:endParaRPr lang="he-IL" sz="2500" baseline="0" dirty="0">
            <a:latin typeface="David" pitchFamily="34" charset="-79"/>
            <a:cs typeface="David" pitchFamily="34" charset="-79"/>
          </a:endParaRPr>
        </a:p>
      </dgm:t>
    </dgm:pt>
    <dgm:pt modelId="{8C4FCD5C-4FB2-4EC2-92C6-90BB52AE3F01}" type="parTrans" cxnId="{4F4A74C3-9A70-480B-9BA0-BFB7EFDCFEF1}">
      <dgm:prSet/>
      <dgm:spPr/>
      <dgm:t>
        <a:bodyPr/>
        <a:lstStyle/>
        <a:p>
          <a:pPr rtl="1"/>
          <a:endParaRPr lang="he-IL"/>
        </a:p>
      </dgm:t>
    </dgm:pt>
    <dgm:pt modelId="{DB620CE1-ABD0-4646-BEA6-6F17FBBBA6AE}" type="sibTrans" cxnId="{4F4A74C3-9A70-480B-9BA0-BFB7EFDCFEF1}">
      <dgm:prSet/>
      <dgm:spPr/>
      <dgm:t>
        <a:bodyPr/>
        <a:lstStyle/>
        <a:p>
          <a:pPr rtl="1"/>
          <a:endParaRPr lang="he-IL"/>
        </a:p>
      </dgm:t>
    </dgm:pt>
    <dgm:pt modelId="{47EBCC6C-B257-4127-96A4-12C77F2F1079}" type="pres">
      <dgm:prSet presAssocID="{D1277F0D-6902-4902-BF6D-E194C611B75F}" presName="linear" presStyleCnt="0">
        <dgm:presLayoutVars>
          <dgm:dir/>
          <dgm:animLvl val="lvl"/>
          <dgm:resizeHandles val="exact"/>
        </dgm:presLayoutVars>
      </dgm:prSet>
      <dgm:spPr/>
      <dgm:t>
        <a:bodyPr/>
        <a:lstStyle/>
        <a:p>
          <a:pPr rtl="1"/>
          <a:endParaRPr lang="he-IL"/>
        </a:p>
      </dgm:t>
    </dgm:pt>
    <dgm:pt modelId="{28C1036D-AF6A-4B92-8044-08D5863C9AC9}" type="pres">
      <dgm:prSet presAssocID="{BB30FD2B-C3F1-4130-9666-C78D9335E36A}" presName="parentLin" presStyleCnt="0"/>
      <dgm:spPr/>
      <dgm:t>
        <a:bodyPr/>
        <a:lstStyle/>
        <a:p>
          <a:pPr rtl="1"/>
          <a:endParaRPr lang="he-IL"/>
        </a:p>
      </dgm:t>
    </dgm:pt>
    <dgm:pt modelId="{6ADA2198-8D46-4CD6-8898-DD9A5805842F}" type="pres">
      <dgm:prSet presAssocID="{BB30FD2B-C3F1-4130-9666-C78D9335E36A}" presName="parentLeftMargin" presStyleLbl="node1" presStyleIdx="0" presStyleCnt="3"/>
      <dgm:spPr/>
      <dgm:t>
        <a:bodyPr/>
        <a:lstStyle/>
        <a:p>
          <a:pPr rtl="1"/>
          <a:endParaRPr lang="he-IL"/>
        </a:p>
      </dgm:t>
    </dgm:pt>
    <dgm:pt modelId="{9D6413A1-C79C-4161-AC23-B656539C25BF}" type="pres">
      <dgm:prSet presAssocID="{BB30FD2B-C3F1-4130-9666-C78D9335E36A}" presName="parentText" presStyleLbl="node1" presStyleIdx="0" presStyleCnt="3" custScaleY="83980" custLinFactX="8394" custLinFactNeighborX="100000">
        <dgm:presLayoutVars>
          <dgm:chMax val="0"/>
          <dgm:bulletEnabled val="1"/>
        </dgm:presLayoutVars>
      </dgm:prSet>
      <dgm:spPr/>
      <dgm:t>
        <a:bodyPr/>
        <a:lstStyle/>
        <a:p>
          <a:pPr rtl="1"/>
          <a:endParaRPr lang="he-IL"/>
        </a:p>
      </dgm:t>
    </dgm:pt>
    <dgm:pt modelId="{E6FC4CBA-AED8-44C1-9E94-4D6A888ECCA2}" type="pres">
      <dgm:prSet presAssocID="{BB30FD2B-C3F1-4130-9666-C78D9335E36A}" presName="negativeSpace" presStyleCnt="0"/>
      <dgm:spPr/>
      <dgm:t>
        <a:bodyPr/>
        <a:lstStyle/>
        <a:p>
          <a:pPr rtl="1"/>
          <a:endParaRPr lang="he-IL"/>
        </a:p>
      </dgm:t>
    </dgm:pt>
    <dgm:pt modelId="{89247BF3-469B-4924-881A-0487B567D42D}" type="pres">
      <dgm:prSet presAssocID="{BB30FD2B-C3F1-4130-9666-C78D9335E36A}" presName="childText" presStyleLbl="conFgAcc1" presStyleIdx="0" presStyleCnt="3">
        <dgm:presLayoutVars>
          <dgm:bulletEnabled val="1"/>
        </dgm:presLayoutVars>
      </dgm:prSet>
      <dgm:spPr/>
      <dgm:t>
        <a:bodyPr/>
        <a:lstStyle/>
        <a:p>
          <a:pPr rtl="1"/>
          <a:endParaRPr lang="he-IL"/>
        </a:p>
      </dgm:t>
    </dgm:pt>
    <dgm:pt modelId="{85F65C07-E024-4BB4-BDE6-309711F0F76B}" type="pres">
      <dgm:prSet presAssocID="{76533482-130B-49A1-9350-C1865FAE7DB4}" presName="spaceBetweenRectangles" presStyleCnt="0"/>
      <dgm:spPr/>
      <dgm:t>
        <a:bodyPr/>
        <a:lstStyle/>
        <a:p>
          <a:pPr rtl="1"/>
          <a:endParaRPr lang="he-IL"/>
        </a:p>
      </dgm:t>
    </dgm:pt>
    <dgm:pt modelId="{37366044-25F0-42A4-BD2B-0565B546A7BE}" type="pres">
      <dgm:prSet presAssocID="{38D4050E-A8BC-4081-A815-ADC33BBABD1C}" presName="parentLin" presStyleCnt="0"/>
      <dgm:spPr/>
      <dgm:t>
        <a:bodyPr/>
        <a:lstStyle/>
        <a:p>
          <a:pPr rtl="1"/>
          <a:endParaRPr lang="he-IL"/>
        </a:p>
      </dgm:t>
    </dgm:pt>
    <dgm:pt modelId="{ACE2FFF8-83C4-4E90-8912-8DA105BC7693}" type="pres">
      <dgm:prSet presAssocID="{38D4050E-A8BC-4081-A815-ADC33BBABD1C}" presName="parentLeftMargin" presStyleLbl="node1" presStyleIdx="0" presStyleCnt="3"/>
      <dgm:spPr/>
      <dgm:t>
        <a:bodyPr/>
        <a:lstStyle/>
        <a:p>
          <a:pPr rtl="1"/>
          <a:endParaRPr lang="he-IL"/>
        </a:p>
      </dgm:t>
    </dgm:pt>
    <dgm:pt modelId="{FD0DA2AF-88CA-4FA1-9CC8-99053A33D5FD}" type="pres">
      <dgm:prSet presAssocID="{38D4050E-A8BC-4081-A815-ADC33BBABD1C}" presName="parentText" presStyleLbl="node1" presStyleIdx="1" presStyleCnt="3" custScaleY="78851" custLinFactX="29642" custLinFactNeighborX="100000">
        <dgm:presLayoutVars>
          <dgm:chMax val="0"/>
          <dgm:bulletEnabled val="1"/>
        </dgm:presLayoutVars>
      </dgm:prSet>
      <dgm:spPr/>
      <dgm:t>
        <a:bodyPr/>
        <a:lstStyle/>
        <a:p>
          <a:pPr rtl="1"/>
          <a:endParaRPr lang="he-IL"/>
        </a:p>
      </dgm:t>
    </dgm:pt>
    <dgm:pt modelId="{07A54BBE-2C3A-4A08-AE47-C4C5CEB03BCB}" type="pres">
      <dgm:prSet presAssocID="{38D4050E-A8BC-4081-A815-ADC33BBABD1C}" presName="negativeSpace" presStyleCnt="0"/>
      <dgm:spPr/>
      <dgm:t>
        <a:bodyPr/>
        <a:lstStyle/>
        <a:p>
          <a:pPr rtl="1"/>
          <a:endParaRPr lang="he-IL"/>
        </a:p>
      </dgm:t>
    </dgm:pt>
    <dgm:pt modelId="{4AEFD9D2-CDAB-4FB6-AAE7-DE9866032E15}" type="pres">
      <dgm:prSet presAssocID="{38D4050E-A8BC-4081-A815-ADC33BBABD1C}" presName="childText" presStyleLbl="conFgAcc1" presStyleIdx="1" presStyleCnt="3">
        <dgm:presLayoutVars>
          <dgm:bulletEnabled val="1"/>
        </dgm:presLayoutVars>
      </dgm:prSet>
      <dgm:spPr/>
      <dgm:t>
        <a:bodyPr/>
        <a:lstStyle/>
        <a:p>
          <a:pPr rtl="1"/>
          <a:endParaRPr lang="he-IL"/>
        </a:p>
      </dgm:t>
    </dgm:pt>
    <dgm:pt modelId="{5134713D-1391-4BFE-9F33-BAB505862069}" type="pres">
      <dgm:prSet presAssocID="{8689330E-EB08-4F6F-9F38-0AB3A46DE48C}" presName="spaceBetweenRectangles" presStyleCnt="0"/>
      <dgm:spPr/>
      <dgm:t>
        <a:bodyPr/>
        <a:lstStyle/>
        <a:p>
          <a:pPr rtl="1"/>
          <a:endParaRPr lang="he-IL"/>
        </a:p>
      </dgm:t>
    </dgm:pt>
    <dgm:pt modelId="{A6C4B7E5-94E3-4363-8407-78D03CD2BADA}" type="pres">
      <dgm:prSet presAssocID="{DBB3B900-2B2A-493D-A887-D46EF4B863D1}" presName="parentLin" presStyleCnt="0"/>
      <dgm:spPr/>
      <dgm:t>
        <a:bodyPr/>
        <a:lstStyle/>
        <a:p>
          <a:pPr rtl="1"/>
          <a:endParaRPr lang="he-IL"/>
        </a:p>
      </dgm:t>
    </dgm:pt>
    <dgm:pt modelId="{2213CC56-561E-4D99-ACEE-420C4E394B0A}" type="pres">
      <dgm:prSet presAssocID="{DBB3B900-2B2A-493D-A887-D46EF4B863D1}" presName="parentLeftMargin" presStyleLbl="node1" presStyleIdx="1" presStyleCnt="3"/>
      <dgm:spPr/>
      <dgm:t>
        <a:bodyPr/>
        <a:lstStyle/>
        <a:p>
          <a:pPr rtl="1"/>
          <a:endParaRPr lang="he-IL"/>
        </a:p>
      </dgm:t>
    </dgm:pt>
    <dgm:pt modelId="{B8658197-B969-4C7F-AEDB-ED1B8983596A}" type="pres">
      <dgm:prSet presAssocID="{DBB3B900-2B2A-493D-A887-D46EF4B863D1}" presName="parentText" presStyleLbl="node1" presStyleIdx="2" presStyleCnt="3" custScaleY="77577" custLinFactX="29642" custLinFactNeighborX="100000">
        <dgm:presLayoutVars>
          <dgm:chMax val="0"/>
          <dgm:bulletEnabled val="1"/>
        </dgm:presLayoutVars>
      </dgm:prSet>
      <dgm:spPr/>
      <dgm:t>
        <a:bodyPr/>
        <a:lstStyle/>
        <a:p>
          <a:pPr rtl="1"/>
          <a:endParaRPr lang="he-IL"/>
        </a:p>
      </dgm:t>
    </dgm:pt>
    <dgm:pt modelId="{1328C0C3-8D0C-4E97-A615-4FE9EB65DF91}" type="pres">
      <dgm:prSet presAssocID="{DBB3B900-2B2A-493D-A887-D46EF4B863D1}" presName="negativeSpace" presStyleCnt="0"/>
      <dgm:spPr/>
      <dgm:t>
        <a:bodyPr/>
        <a:lstStyle/>
        <a:p>
          <a:pPr rtl="1"/>
          <a:endParaRPr lang="he-IL"/>
        </a:p>
      </dgm:t>
    </dgm:pt>
    <dgm:pt modelId="{95D5D276-F99D-44BA-A777-A00B48A431C6}" type="pres">
      <dgm:prSet presAssocID="{DBB3B900-2B2A-493D-A887-D46EF4B863D1}" presName="childText" presStyleLbl="conFgAcc1" presStyleIdx="2" presStyleCnt="3">
        <dgm:presLayoutVars>
          <dgm:bulletEnabled val="1"/>
        </dgm:presLayoutVars>
      </dgm:prSet>
      <dgm:spPr/>
      <dgm:t>
        <a:bodyPr/>
        <a:lstStyle/>
        <a:p>
          <a:pPr rtl="1"/>
          <a:endParaRPr lang="he-IL"/>
        </a:p>
      </dgm:t>
    </dgm:pt>
  </dgm:ptLst>
  <dgm:cxnLst>
    <dgm:cxn modelId="{41261414-854A-4B1D-A511-AC3685D421BE}" srcId="{D1277F0D-6902-4902-BF6D-E194C611B75F}" destId="{38D4050E-A8BC-4081-A815-ADC33BBABD1C}" srcOrd="1" destOrd="0" parTransId="{3C4C3639-CA2D-4771-91AD-3FB9466CE315}" sibTransId="{8689330E-EB08-4F6F-9F38-0AB3A46DE48C}"/>
    <dgm:cxn modelId="{DFE00965-B8F7-4CB3-9699-E6082AE5D8DF}" type="presOf" srcId="{DBB3B900-2B2A-493D-A887-D46EF4B863D1}" destId="{2213CC56-561E-4D99-ACEE-420C4E394B0A}" srcOrd="0" destOrd="0" presId="urn:microsoft.com/office/officeart/2005/8/layout/list1"/>
    <dgm:cxn modelId="{4F4A74C3-9A70-480B-9BA0-BFB7EFDCFEF1}" srcId="{D1277F0D-6902-4902-BF6D-E194C611B75F}" destId="{DBB3B900-2B2A-493D-A887-D46EF4B863D1}" srcOrd="2" destOrd="0" parTransId="{8C4FCD5C-4FB2-4EC2-92C6-90BB52AE3F01}" sibTransId="{DB620CE1-ABD0-4646-BEA6-6F17FBBBA6AE}"/>
    <dgm:cxn modelId="{AABFCBB5-65F6-45A8-9A5D-39D540A464F0}" type="presOf" srcId="{BB30FD2B-C3F1-4130-9666-C78D9335E36A}" destId="{6ADA2198-8D46-4CD6-8898-DD9A5805842F}" srcOrd="0" destOrd="0" presId="urn:microsoft.com/office/officeart/2005/8/layout/list1"/>
    <dgm:cxn modelId="{C7BF10F2-BB03-46D2-B03D-306B2B98A868}" type="presOf" srcId="{38D4050E-A8BC-4081-A815-ADC33BBABD1C}" destId="{FD0DA2AF-88CA-4FA1-9CC8-99053A33D5FD}" srcOrd="1" destOrd="0" presId="urn:microsoft.com/office/officeart/2005/8/layout/list1"/>
    <dgm:cxn modelId="{BC8B7EED-78A3-4A92-BE2D-0A92858486B1}" type="presOf" srcId="{38D4050E-A8BC-4081-A815-ADC33BBABD1C}" destId="{ACE2FFF8-83C4-4E90-8912-8DA105BC7693}" srcOrd="0" destOrd="0" presId="urn:microsoft.com/office/officeart/2005/8/layout/list1"/>
    <dgm:cxn modelId="{71F34268-E4B5-4DFE-AD62-D9712127B7D8}" type="presOf" srcId="{D1277F0D-6902-4902-BF6D-E194C611B75F}" destId="{47EBCC6C-B257-4127-96A4-12C77F2F1079}" srcOrd="0" destOrd="0" presId="urn:microsoft.com/office/officeart/2005/8/layout/list1"/>
    <dgm:cxn modelId="{E08411A4-CAA8-4490-BABB-79E37D5A236A}" srcId="{D1277F0D-6902-4902-BF6D-E194C611B75F}" destId="{BB30FD2B-C3F1-4130-9666-C78D9335E36A}" srcOrd="0" destOrd="0" parTransId="{28409282-AB15-4B0A-AFEA-5F2D36F9B74F}" sibTransId="{76533482-130B-49A1-9350-C1865FAE7DB4}"/>
    <dgm:cxn modelId="{B18DBDD9-E6C5-47BA-A77C-2F37BA5E18FB}" type="presOf" srcId="{BB30FD2B-C3F1-4130-9666-C78D9335E36A}" destId="{9D6413A1-C79C-4161-AC23-B656539C25BF}" srcOrd="1" destOrd="0" presId="urn:microsoft.com/office/officeart/2005/8/layout/list1"/>
    <dgm:cxn modelId="{1807BC7A-31E4-4B32-A84C-0A73FE95EB40}" type="presOf" srcId="{DBB3B900-2B2A-493D-A887-D46EF4B863D1}" destId="{B8658197-B969-4C7F-AEDB-ED1B8983596A}" srcOrd="1" destOrd="0" presId="urn:microsoft.com/office/officeart/2005/8/layout/list1"/>
    <dgm:cxn modelId="{DEC84401-BE23-4492-BEF8-B83B44368689}" type="presParOf" srcId="{47EBCC6C-B257-4127-96A4-12C77F2F1079}" destId="{28C1036D-AF6A-4B92-8044-08D5863C9AC9}" srcOrd="0" destOrd="0" presId="urn:microsoft.com/office/officeart/2005/8/layout/list1"/>
    <dgm:cxn modelId="{9A2BDB0A-613E-40E4-8B3B-C2E03B18B39E}" type="presParOf" srcId="{28C1036D-AF6A-4B92-8044-08D5863C9AC9}" destId="{6ADA2198-8D46-4CD6-8898-DD9A5805842F}" srcOrd="0" destOrd="0" presId="urn:microsoft.com/office/officeart/2005/8/layout/list1"/>
    <dgm:cxn modelId="{745B0A6F-E690-4B04-BFDD-CEEE0135C38D}" type="presParOf" srcId="{28C1036D-AF6A-4B92-8044-08D5863C9AC9}" destId="{9D6413A1-C79C-4161-AC23-B656539C25BF}" srcOrd="1" destOrd="0" presId="urn:microsoft.com/office/officeart/2005/8/layout/list1"/>
    <dgm:cxn modelId="{A371EBDF-9E96-4D7A-9988-BF99A5EC660B}" type="presParOf" srcId="{47EBCC6C-B257-4127-96A4-12C77F2F1079}" destId="{E6FC4CBA-AED8-44C1-9E94-4D6A888ECCA2}" srcOrd="1" destOrd="0" presId="urn:microsoft.com/office/officeart/2005/8/layout/list1"/>
    <dgm:cxn modelId="{D98FDBD3-E964-4A53-B666-A32561D09793}" type="presParOf" srcId="{47EBCC6C-B257-4127-96A4-12C77F2F1079}" destId="{89247BF3-469B-4924-881A-0487B567D42D}" srcOrd="2" destOrd="0" presId="urn:microsoft.com/office/officeart/2005/8/layout/list1"/>
    <dgm:cxn modelId="{6FE63493-40B9-49B5-85F0-63942CF47AA5}" type="presParOf" srcId="{47EBCC6C-B257-4127-96A4-12C77F2F1079}" destId="{85F65C07-E024-4BB4-BDE6-309711F0F76B}" srcOrd="3" destOrd="0" presId="urn:microsoft.com/office/officeart/2005/8/layout/list1"/>
    <dgm:cxn modelId="{0E678DB1-1A5C-4C9F-8EA9-FD366D472406}" type="presParOf" srcId="{47EBCC6C-B257-4127-96A4-12C77F2F1079}" destId="{37366044-25F0-42A4-BD2B-0565B546A7BE}" srcOrd="4" destOrd="0" presId="urn:microsoft.com/office/officeart/2005/8/layout/list1"/>
    <dgm:cxn modelId="{FABA3F23-DB49-478D-8853-E364968333F7}" type="presParOf" srcId="{37366044-25F0-42A4-BD2B-0565B546A7BE}" destId="{ACE2FFF8-83C4-4E90-8912-8DA105BC7693}" srcOrd="0" destOrd="0" presId="urn:microsoft.com/office/officeart/2005/8/layout/list1"/>
    <dgm:cxn modelId="{4C38946A-56B5-43AC-85B9-5BB25E2C6267}" type="presParOf" srcId="{37366044-25F0-42A4-BD2B-0565B546A7BE}" destId="{FD0DA2AF-88CA-4FA1-9CC8-99053A33D5FD}" srcOrd="1" destOrd="0" presId="urn:microsoft.com/office/officeart/2005/8/layout/list1"/>
    <dgm:cxn modelId="{2AEF86B8-171A-4767-AA74-1C84361C9038}" type="presParOf" srcId="{47EBCC6C-B257-4127-96A4-12C77F2F1079}" destId="{07A54BBE-2C3A-4A08-AE47-C4C5CEB03BCB}" srcOrd="5" destOrd="0" presId="urn:microsoft.com/office/officeart/2005/8/layout/list1"/>
    <dgm:cxn modelId="{C1ABDEBD-EA97-4D17-9000-A814EB3D8771}" type="presParOf" srcId="{47EBCC6C-B257-4127-96A4-12C77F2F1079}" destId="{4AEFD9D2-CDAB-4FB6-AAE7-DE9866032E15}" srcOrd="6" destOrd="0" presId="urn:microsoft.com/office/officeart/2005/8/layout/list1"/>
    <dgm:cxn modelId="{4EB140BF-33DB-44CF-81B4-4F4E0FF4E043}" type="presParOf" srcId="{47EBCC6C-B257-4127-96A4-12C77F2F1079}" destId="{5134713D-1391-4BFE-9F33-BAB505862069}" srcOrd="7" destOrd="0" presId="urn:microsoft.com/office/officeart/2005/8/layout/list1"/>
    <dgm:cxn modelId="{DE7178E0-200D-462C-B5E9-F42F87608196}" type="presParOf" srcId="{47EBCC6C-B257-4127-96A4-12C77F2F1079}" destId="{A6C4B7E5-94E3-4363-8407-78D03CD2BADA}" srcOrd="8" destOrd="0" presId="urn:microsoft.com/office/officeart/2005/8/layout/list1"/>
    <dgm:cxn modelId="{E37FCAB1-8CAF-4748-9E83-1604F19359C5}" type="presParOf" srcId="{A6C4B7E5-94E3-4363-8407-78D03CD2BADA}" destId="{2213CC56-561E-4D99-ACEE-420C4E394B0A}" srcOrd="0" destOrd="0" presId="urn:microsoft.com/office/officeart/2005/8/layout/list1"/>
    <dgm:cxn modelId="{E7772E80-80ED-483C-B377-604468E088C1}" type="presParOf" srcId="{A6C4B7E5-94E3-4363-8407-78D03CD2BADA}" destId="{B8658197-B969-4C7F-AEDB-ED1B8983596A}" srcOrd="1" destOrd="0" presId="urn:microsoft.com/office/officeart/2005/8/layout/list1"/>
    <dgm:cxn modelId="{62182AD7-0C7D-40F9-8319-13F8606D6101}" type="presParOf" srcId="{47EBCC6C-B257-4127-96A4-12C77F2F1079}" destId="{1328C0C3-8D0C-4E97-A615-4FE9EB65DF91}" srcOrd="9" destOrd="0" presId="urn:microsoft.com/office/officeart/2005/8/layout/list1"/>
    <dgm:cxn modelId="{02B830DD-09C1-4FDB-A83B-612E5BCE433D}" type="presParOf" srcId="{47EBCC6C-B257-4127-96A4-12C77F2F1079}" destId="{95D5D276-F99D-44BA-A777-A00B48A431C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277F0D-6902-4902-BF6D-E194C611B75F}"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he-IL"/>
        </a:p>
      </dgm:t>
    </dgm:pt>
    <dgm:pt modelId="{BB30FD2B-C3F1-4130-9666-C78D9335E36A}">
      <dgm:prSet phldrT="[טקסט]" custT="1"/>
      <dgm:spPr/>
      <dgm:t>
        <a:bodyPr/>
        <a:lstStyle/>
        <a:p>
          <a:pPr algn="ctr" rtl="1"/>
          <a:r>
            <a:rPr lang="he-IL" sz="2500" b="0" baseline="0" dirty="0" smtClean="0">
              <a:solidFill>
                <a:schemeClr val="bg1"/>
              </a:solidFill>
              <a:effectLst/>
              <a:latin typeface="David" pitchFamily="34" charset="-79"/>
              <a:cs typeface="David" pitchFamily="34" charset="-79"/>
            </a:rPr>
            <a:t>פירוט הכנסות הממשלה מתמלוגים</a:t>
          </a:r>
          <a:endParaRPr lang="he-IL" sz="2500" b="0" baseline="0" dirty="0">
            <a:solidFill>
              <a:schemeClr val="bg1"/>
            </a:solidFill>
            <a:effectLst/>
            <a:latin typeface="David" pitchFamily="34" charset="-79"/>
            <a:cs typeface="David" pitchFamily="34" charset="-79"/>
          </a:endParaRPr>
        </a:p>
      </dgm:t>
    </dgm:pt>
    <dgm:pt modelId="{28409282-AB15-4B0A-AFEA-5F2D36F9B74F}" type="parTrans" cxnId="{E08411A4-CAA8-4490-BABB-79E37D5A236A}">
      <dgm:prSet/>
      <dgm:spPr/>
      <dgm:t>
        <a:bodyPr/>
        <a:lstStyle/>
        <a:p>
          <a:pPr rtl="1"/>
          <a:endParaRPr lang="he-IL"/>
        </a:p>
      </dgm:t>
    </dgm:pt>
    <dgm:pt modelId="{76533482-130B-49A1-9350-C1865FAE7DB4}" type="sibTrans" cxnId="{E08411A4-CAA8-4490-BABB-79E37D5A236A}">
      <dgm:prSet/>
      <dgm:spPr/>
      <dgm:t>
        <a:bodyPr/>
        <a:lstStyle/>
        <a:p>
          <a:pPr rtl="1"/>
          <a:endParaRPr lang="he-IL"/>
        </a:p>
      </dgm:t>
    </dgm:pt>
    <dgm:pt modelId="{38D4050E-A8BC-4081-A815-ADC33BBABD1C}">
      <dgm:prSet phldrT="[טקסט]" custT="1"/>
      <dgm:spPr/>
      <dgm:t>
        <a:bodyPr/>
        <a:lstStyle/>
        <a:p>
          <a:pPr algn="ctr" rtl="1"/>
          <a:r>
            <a:rPr lang="he-IL" sz="2800" b="1" baseline="0" dirty="0" smtClean="0">
              <a:solidFill>
                <a:srgbClr val="FFC000"/>
              </a:solidFill>
              <a:effectLst>
                <a:outerShdw blurRad="38100" dist="38100" dir="2700000" algn="tl">
                  <a:srgbClr val="000000">
                    <a:alpha val="43137"/>
                  </a:srgbClr>
                </a:outerShdw>
              </a:effectLst>
              <a:latin typeface="David" pitchFamily="34" charset="-79"/>
              <a:ea typeface="+mj-ea"/>
              <a:cs typeface="David" pitchFamily="34" charset="-79"/>
            </a:rPr>
            <a:t>פירוט הסדרי תמלוגים ממשאבי טבע</a:t>
          </a:r>
          <a:endParaRPr lang="he-IL" sz="2800" b="1" baseline="0" dirty="0">
            <a:solidFill>
              <a:srgbClr val="FFC000"/>
            </a:solidFill>
            <a:effectLst>
              <a:outerShdw blurRad="38100" dist="38100" dir="2700000" algn="tl">
                <a:srgbClr val="000000">
                  <a:alpha val="43137"/>
                </a:srgbClr>
              </a:outerShdw>
            </a:effectLst>
            <a:latin typeface="David" pitchFamily="34" charset="-79"/>
            <a:cs typeface="David" pitchFamily="34" charset="-79"/>
          </a:endParaRPr>
        </a:p>
      </dgm:t>
    </dgm:pt>
    <dgm:pt modelId="{3C4C3639-CA2D-4771-91AD-3FB9466CE315}" type="parTrans" cxnId="{41261414-854A-4B1D-A511-AC3685D421BE}">
      <dgm:prSet/>
      <dgm:spPr/>
      <dgm:t>
        <a:bodyPr/>
        <a:lstStyle/>
        <a:p>
          <a:pPr rtl="1"/>
          <a:endParaRPr lang="he-IL"/>
        </a:p>
      </dgm:t>
    </dgm:pt>
    <dgm:pt modelId="{8689330E-EB08-4F6F-9F38-0AB3A46DE48C}" type="sibTrans" cxnId="{41261414-854A-4B1D-A511-AC3685D421BE}">
      <dgm:prSet/>
      <dgm:spPr/>
      <dgm:t>
        <a:bodyPr/>
        <a:lstStyle/>
        <a:p>
          <a:pPr rtl="1"/>
          <a:endParaRPr lang="he-IL"/>
        </a:p>
      </dgm:t>
    </dgm:pt>
    <dgm:pt modelId="{DBB3B900-2B2A-493D-A887-D46EF4B863D1}">
      <dgm:prSet phldrT="[טקסט]" custT="1"/>
      <dgm:spPr/>
      <dgm:t>
        <a:bodyPr/>
        <a:lstStyle/>
        <a:p>
          <a:pPr algn="ctr" rtl="1"/>
          <a:r>
            <a:rPr lang="he-IL" sz="2500" baseline="0" smtClean="0">
              <a:latin typeface="David" pitchFamily="34" charset="-79"/>
              <a:cs typeface="David" pitchFamily="34" charset="-79"/>
            </a:rPr>
            <a:t>תמלוגים ממפעלי ים המלח</a:t>
          </a:r>
          <a:endParaRPr lang="he-IL" sz="2500" baseline="0" dirty="0">
            <a:latin typeface="David" pitchFamily="34" charset="-79"/>
            <a:cs typeface="David" pitchFamily="34" charset="-79"/>
          </a:endParaRPr>
        </a:p>
      </dgm:t>
    </dgm:pt>
    <dgm:pt modelId="{8C4FCD5C-4FB2-4EC2-92C6-90BB52AE3F01}" type="parTrans" cxnId="{4F4A74C3-9A70-480B-9BA0-BFB7EFDCFEF1}">
      <dgm:prSet/>
      <dgm:spPr/>
      <dgm:t>
        <a:bodyPr/>
        <a:lstStyle/>
        <a:p>
          <a:pPr rtl="1"/>
          <a:endParaRPr lang="he-IL"/>
        </a:p>
      </dgm:t>
    </dgm:pt>
    <dgm:pt modelId="{DB620CE1-ABD0-4646-BEA6-6F17FBBBA6AE}" type="sibTrans" cxnId="{4F4A74C3-9A70-480B-9BA0-BFB7EFDCFEF1}">
      <dgm:prSet/>
      <dgm:spPr/>
      <dgm:t>
        <a:bodyPr/>
        <a:lstStyle/>
        <a:p>
          <a:pPr rtl="1"/>
          <a:endParaRPr lang="he-IL"/>
        </a:p>
      </dgm:t>
    </dgm:pt>
    <dgm:pt modelId="{47EBCC6C-B257-4127-96A4-12C77F2F1079}" type="pres">
      <dgm:prSet presAssocID="{D1277F0D-6902-4902-BF6D-E194C611B75F}" presName="linear" presStyleCnt="0">
        <dgm:presLayoutVars>
          <dgm:dir/>
          <dgm:animLvl val="lvl"/>
          <dgm:resizeHandles val="exact"/>
        </dgm:presLayoutVars>
      </dgm:prSet>
      <dgm:spPr/>
      <dgm:t>
        <a:bodyPr/>
        <a:lstStyle/>
        <a:p>
          <a:pPr rtl="1"/>
          <a:endParaRPr lang="he-IL"/>
        </a:p>
      </dgm:t>
    </dgm:pt>
    <dgm:pt modelId="{28C1036D-AF6A-4B92-8044-08D5863C9AC9}" type="pres">
      <dgm:prSet presAssocID="{BB30FD2B-C3F1-4130-9666-C78D9335E36A}" presName="parentLin" presStyleCnt="0"/>
      <dgm:spPr/>
      <dgm:t>
        <a:bodyPr/>
        <a:lstStyle/>
        <a:p>
          <a:pPr rtl="1"/>
          <a:endParaRPr lang="he-IL"/>
        </a:p>
      </dgm:t>
    </dgm:pt>
    <dgm:pt modelId="{6ADA2198-8D46-4CD6-8898-DD9A5805842F}" type="pres">
      <dgm:prSet presAssocID="{BB30FD2B-C3F1-4130-9666-C78D9335E36A}" presName="parentLeftMargin" presStyleLbl="node1" presStyleIdx="0" presStyleCnt="3"/>
      <dgm:spPr/>
      <dgm:t>
        <a:bodyPr/>
        <a:lstStyle/>
        <a:p>
          <a:pPr rtl="1"/>
          <a:endParaRPr lang="he-IL"/>
        </a:p>
      </dgm:t>
    </dgm:pt>
    <dgm:pt modelId="{9D6413A1-C79C-4161-AC23-B656539C25BF}" type="pres">
      <dgm:prSet presAssocID="{BB30FD2B-C3F1-4130-9666-C78D9335E36A}" presName="parentText" presStyleLbl="node1" presStyleIdx="0" presStyleCnt="3" custScaleY="83980" custLinFactX="29643" custLinFactNeighborX="100000">
        <dgm:presLayoutVars>
          <dgm:chMax val="0"/>
          <dgm:bulletEnabled val="1"/>
        </dgm:presLayoutVars>
      </dgm:prSet>
      <dgm:spPr/>
      <dgm:t>
        <a:bodyPr/>
        <a:lstStyle/>
        <a:p>
          <a:pPr rtl="1"/>
          <a:endParaRPr lang="he-IL"/>
        </a:p>
      </dgm:t>
    </dgm:pt>
    <dgm:pt modelId="{E6FC4CBA-AED8-44C1-9E94-4D6A888ECCA2}" type="pres">
      <dgm:prSet presAssocID="{BB30FD2B-C3F1-4130-9666-C78D9335E36A}" presName="negativeSpace" presStyleCnt="0"/>
      <dgm:spPr/>
      <dgm:t>
        <a:bodyPr/>
        <a:lstStyle/>
        <a:p>
          <a:pPr rtl="1"/>
          <a:endParaRPr lang="he-IL"/>
        </a:p>
      </dgm:t>
    </dgm:pt>
    <dgm:pt modelId="{89247BF3-469B-4924-881A-0487B567D42D}" type="pres">
      <dgm:prSet presAssocID="{BB30FD2B-C3F1-4130-9666-C78D9335E36A}" presName="childText" presStyleLbl="conFgAcc1" presStyleIdx="0" presStyleCnt="3">
        <dgm:presLayoutVars>
          <dgm:bulletEnabled val="1"/>
        </dgm:presLayoutVars>
      </dgm:prSet>
      <dgm:spPr/>
      <dgm:t>
        <a:bodyPr/>
        <a:lstStyle/>
        <a:p>
          <a:pPr rtl="1"/>
          <a:endParaRPr lang="he-IL"/>
        </a:p>
      </dgm:t>
    </dgm:pt>
    <dgm:pt modelId="{85F65C07-E024-4BB4-BDE6-309711F0F76B}" type="pres">
      <dgm:prSet presAssocID="{76533482-130B-49A1-9350-C1865FAE7DB4}" presName="spaceBetweenRectangles" presStyleCnt="0"/>
      <dgm:spPr/>
      <dgm:t>
        <a:bodyPr/>
        <a:lstStyle/>
        <a:p>
          <a:pPr rtl="1"/>
          <a:endParaRPr lang="he-IL"/>
        </a:p>
      </dgm:t>
    </dgm:pt>
    <dgm:pt modelId="{37366044-25F0-42A4-BD2B-0565B546A7BE}" type="pres">
      <dgm:prSet presAssocID="{38D4050E-A8BC-4081-A815-ADC33BBABD1C}" presName="parentLin" presStyleCnt="0"/>
      <dgm:spPr/>
      <dgm:t>
        <a:bodyPr/>
        <a:lstStyle/>
        <a:p>
          <a:pPr rtl="1"/>
          <a:endParaRPr lang="he-IL"/>
        </a:p>
      </dgm:t>
    </dgm:pt>
    <dgm:pt modelId="{ACE2FFF8-83C4-4E90-8912-8DA105BC7693}" type="pres">
      <dgm:prSet presAssocID="{38D4050E-A8BC-4081-A815-ADC33BBABD1C}" presName="parentLeftMargin" presStyleLbl="node1" presStyleIdx="0" presStyleCnt="3"/>
      <dgm:spPr/>
      <dgm:t>
        <a:bodyPr/>
        <a:lstStyle/>
        <a:p>
          <a:pPr rtl="1"/>
          <a:endParaRPr lang="he-IL"/>
        </a:p>
      </dgm:t>
    </dgm:pt>
    <dgm:pt modelId="{FD0DA2AF-88CA-4FA1-9CC8-99053A33D5FD}" type="pres">
      <dgm:prSet presAssocID="{38D4050E-A8BC-4081-A815-ADC33BBABD1C}" presName="parentText" presStyleLbl="node1" presStyleIdx="1" presStyleCnt="3" custScaleY="78851" custLinFactX="7144" custLinFactNeighborX="100000">
        <dgm:presLayoutVars>
          <dgm:chMax val="0"/>
          <dgm:bulletEnabled val="1"/>
        </dgm:presLayoutVars>
      </dgm:prSet>
      <dgm:spPr/>
      <dgm:t>
        <a:bodyPr/>
        <a:lstStyle/>
        <a:p>
          <a:pPr rtl="1"/>
          <a:endParaRPr lang="he-IL"/>
        </a:p>
      </dgm:t>
    </dgm:pt>
    <dgm:pt modelId="{07A54BBE-2C3A-4A08-AE47-C4C5CEB03BCB}" type="pres">
      <dgm:prSet presAssocID="{38D4050E-A8BC-4081-A815-ADC33BBABD1C}" presName="negativeSpace" presStyleCnt="0"/>
      <dgm:spPr/>
      <dgm:t>
        <a:bodyPr/>
        <a:lstStyle/>
        <a:p>
          <a:pPr rtl="1"/>
          <a:endParaRPr lang="he-IL"/>
        </a:p>
      </dgm:t>
    </dgm:pt>
    <dgm:pt modelId="{4AEFD9D2-CDAB-4FB6-AAE7-DE9866032E15}" type="pres">
      <dgm:prSet presAssocID="{38D4050E-A8BC-4081-A815-ADC33BBABD1C}" presName="childText" presStyleLbl="conFgAcc1" presStyleIdx="1" presStyleCnt="3">
        <dgm:presLayoutVars>
          <dgm:bulletEnabled val="1"/>
        </dgm:presLayoutVars>
      </dgm:prSet>
      <dgm:spPr/>
      <dgm:t>
        <a:bodyPr/>
        <a:lstStyle/>
        <a:p>
          <a:pPr rtl="1"/>
          <a:endParaRPr lang="he-IL"/>
        </a:p>
      </dgm:t>
    </dgm:pt>
    <dgm:pt modelId="{5134713D-1391-4BFE-9F33-BAB505862069}" type="pres">
      <dgm:prSet presAssocID="{8689330E-EB08-4F6F-9F38-0AB3A46DE48C}" presName="spaceBetweenRectangles" presStyleCnt="0"/>
      <dgm:spPr/>
      <dgm:t>
        <a:bodyPr/>
        <a:lstStyle/>
        <a:p>
          <a:pPr rtl="1"/>
          <a:endParaRPr lang="he-IL"/>
        </a:p>
      </dgm:t>
    </dgm:pt>
    <dgm:pt modelId="{A6C4B7E5-94E3-4363-8407-78D03CD2BADA}" type="pres">
      <dgm:prSet presAssocID="{DBB3B900-2B2A-493D-A887-D46EF4B863D1}" presName="parentLin" presStyleCnt="0"/>
      <dgm:spPr/>
      <dgm:t>
        <a:bodyPr/>
        <a:lstStyle/>
        <a:p>
          <a:pPr rtl="1"/>
          <a:endParaRPr lang="he-IL"/>
        </a:p>
      </dgm:t>
    </dgm:pt>
    <dgm:pt modelId="{2213CC56-561E-4D99-ACEE-420C4E394B0A}" type="pres">
      <dgm:prSet presAssocID="{DBB3B900-2B2A-493D-A887-D46EF4B863D1}" presName="parentLeftMargin" presStyleLbl="node1" presStyleIdx="1" presStyleCnt="3"/>
      <dgm:spPr/>
      <dgm:t>
        <a:bodyPr/>
        <a:lstStyle/>
        <a:p>
          <a:pPr rtl="1"/>
          <a:endParaRPr lang="he-IL"/>
        </a:p>
      </dgm:t>
    </dgm:pt>
    <dgm:pt modelId="{B8658197-B969-4C7F-AEDB-ED1B8983596A}" type="pres">
      <dgm:prSet presAssocID="{DBB3B900-2B2A-493D-A887-D46EF4B863D1}" presName="parentText" presStyleLbl="node1" presStyleIdx="2" presStyleCnt="3" custScaleY="77577" custLinFactX="28392" custLinFactNeighborX="100000">
        <dgm:presLayoutVars>
          <dgm:chMax val="0"/>
          <dgm:bulletEnabled val="1"/>
        </dgm:presLayoutVars>
      </dgm:prSet>
      <dgm:spPr/>
      <dgm:t>
        <a:bodyPr/>
        <a:lstStyle/>
        <a:p>
          <a:pPr rtl="1"/>
          <a:endParaRPr lang="he-IL"/>
        </a:p>
      </dgm:t>
    </dgm:pt>
    <dgm:pt modelId="{1328C0C3-8D0C-4E97-A615-4FE9EB65DF91}" type="pres">
      <dgm:prSet presAssocID="{DBB3B900-2B2A-493D-A887-D46EF4B863D1}" presName="negativeSpace" presStyleCnt="0"/>
      <dgm:spPr/>
      <dgm:t>
        <a:bodyPr/>
        <a:lstStyle/>
        <a:p>
          <a:pPr rtl="1"/>
          <a:endParaRPr lang="he-IL"/>
        </a:p>
      </dgm:t>
    </dgm:pt>
    <dgm:pt modelId="{95D5D276-F99D-44BA-A777-A00B48A431C6}" type="pres">
      <dgm:prSet presAssocID="{DBB3B900-2B2A-493D-A887-D46EF4B863D1}" presName="childText" presStyleLbl="conFgAcc1" presStyleIdx="2" presStyleCnt="3">
        <dgm:presLayoutVars>
          <dgm:bulletEnabled val="1"/>
        </dgm:presLayoutVars>
      </dgm:prSet>
      <dgm:spPr/>
      <dgm:t>
        <a:bodyPr/>
        <a:lstStyle/>
        <a:p>
          <a:pPr rtl="1"/>
          <a:endParaRPr lang="he-IL"/>
        </a:p>
      </dgm:t>
    </dgm:pt>
  </dgm:ptLst>
  <dgm:cxnLst>
    <dgm:cxn modelId="{9BB39C95-7905-41A4-8180-3E854C5496DF}" type="presOf" srcId="{38D4050E-A8BC-4081-A815-ADC33BBABD1C}" destId="{FD0DA2AF-88CA-4FA1-9CC8-99053A33D5FD}" srcOrd="1" destOrd="0" presId="urn:microsoft.com/office/officeart/2005/8/layout/list1"/>
    <dgm:cxn modelId="{7B10F92C-BB2A-4C11-AC06-E62CE803DE29}" type="presOf" srcId="{BB30FD2B-C3F1-4130-9666-C78D9335E36A}" destId="{9D6413A1-C79C-4161-AC23-B656539C25BF}" srcOrd="1" destOrd="0" presId="urn:microsoft.com/office/officeart/2005/8/layout/list1"/>
    <dgm:cxn modelId="{4F4A74C3-9A70-480B-9BA0-BFB7EFDCFEF1}" srcId="{D1277F0D-6902-4902-BF6D-E194C611B75F}" destId="{DBB3B900-2B2A-493D-A887-D46EF4B863D1}" srcOrd="2" destOrd="0" parTransId="{8C4FCD5C-4FB2-4EC2-92C6-90BB52AE3F01}" sibTransId="{DB620CE1-ABD0-4646-BEA6-6F17FBBBA6AE}"/>
    <dgm:cxn modelId="{98CCD7CB-EFC7-4721-AEAC-81F684E525B9}" type="presOf" srcId="{38D4050E-A8BC-4081-A815-ADC33BBABD1C}" destId="{ACE2FFF8-83C4-4E90-8912-8DA105BC7693}" srcOrd="0" destOrd="0" presId="urn:microsoft.com/office/officeart/2005/8/layout/list1"/>
    <dgm:cxn modelId="{7809C8B9-1D5F-4D67-BC98-E19140CD790A}" type="presOf" srcId="{DBB3B900-2B2A-493D-A887-D46EF4B863D1}" destId="{B8658197-B969-4C7F-AEDB-ED1B8983596A}" srcOrd="1" destOrd="0" presId="urn:microsoft.com/office/officeart/2005/8/layout/list1"/>
    <dgm:cxn modelId="{922FE95F-48F0-4813-BAC7-51A8FC657D34}" type="presOf" srcId="{BB30FD2B-C3F1-4130-9666-C78D9335E36A}" destId="{6ADA2198-8D46-4CD6-8898-DD9A5805842F}" srcOrd="0" destOrd="0" presId="urn:microsoft.com/office/officeart/2005/8/layout/list1"/>
    <dgm:cxn modelId="{E08411A4-CAA8-4490-BABB-79E37D5A236A}" srcId="{D1277F0D-6902-4902-BF6D-E194C611B75F}" destId="{BB30FD2B-C3F1-4130-9666-C78D9335E36A}" srcOrd="0" destOrd="0" parTransId="{28409282-AB15-4B0A-AFEA-5F2D36F9B74F}" sibTransId="{76533482-130B-49A1-9350-C1865FAE7DB4}"/>
    <dgm:cxn modelId="{1EEA563F-F139-4C43-8D5D-245FC8A70985}" type="presOf" srcId="{D1277F0D-6902-4902-BF6D-E194C611B75F}" destId="{47EBCC6C-B257-4127-96A4-12C77F2F1079}" srcOrd="0" destOrd="0" presId="urn:microsoft.com/office/officeart/2005/8/layout/list1"/>
    <dgm:cxn modelId="{83599C0E-8851-4ABB-BAAE-CEA438C86852}" type="presOf" srcId="{DBB3B900-2B2A-493D-A887-D46EF4B863D1}" destId="{2213CC56-561E-4D99-ACEE-420C4E394B0A}" srcOrd="0" destOrd="0" presId="urn:microsoft.com/office/officeart/2005/8/layout/list1"/>
    <dgm:cxn modelId="{41261414-854A-4B1D-A511-AC3685D421BE}" srcId="{D1277F0D-6902-4902-BF6D-E194C611B75F}" destId="{38D4050E-A8BC-4081-A815-ADC33BBABD1C}" srcOrd="1" destOrd="0" parTransId="{3C4C3639-CA2D-4771-91AD-3FB9466CE315}" sibTransId="{8689330E-EB08-4F6F-9F38-0AB3A46DE48C}"/>
    <dgm:cxn modelId="{84BE6760-CF04-40D4-AF7A-3438D4A610C3}" type="presParOf" srcId="{47EBCC6C-B257-4127-96A4-12C77F2F1079}" destId="{28C1036D-AF6A-4B92-8044-08D5863C9AC9}" srcOrd="0" destOrd="0" presId="urn:microsoft.com/office/officeart/2005/8/layout/list1"/>
    <dgm:cxn modelId="{A284CACC-B722-4FB1-B5D2-3A3088D0EE4B}" type="presParOf" srcId="{28C1036D-AF6A-4B92-8044-08D5863C9AC9}" destId="{6ADA2198-8D46-4CD6-8898-DD9A5805842F}" srcOrd="0" destOrd="0" presId="urn:microsoft.com/office/officeart/2005/8/layout/list1"/>
    <dgm:cxn modelId="{67103A6B-B7D3-430E-B552-FD96E724E4A9}" type="presParOf" srcId="{28C1036D-AF6A-4B92-8044-08D5863C9AC9}" destId="{9D6413A1-C79C-4161-AC23-B656539C25BF}" srcOrd="1" destOrd="0" presId="urn:microsoft.com/office/officeart/2005/8/layout/list1"/>
    <dgm:cxn modelId="{15969202-B352-431D-88FF-3BA14BF2620C}" type="presParOf" srcId="{47EBCC6C-B257-4127-96A4-12C77F2F1079}" destId="{E6FC4CBA-AED8-44C1-9E94-4D6A888ECCA2}" srcOrd="1" destOrd="0" presId="urn:microsoft.com/office/officeart/2005/8/layout/list1"/>
    <dgm:cxn modelId="{3673CD5B-D54E-4ECD-B60A-028027B1DE81}" type="presParOf" srcId="{47EBCC6C-B257-4127-96A4-12C77F2F1079}" destId="{89247BF3-469B-4924-881A-0487B567D42D}" srcOrd="2" destOrd="0" presId="urn:microsoft.com/office/officeart/2005/8/layout/list1"/>
    <dgm:cxn modelId="{EEB60098-D63A-4F5F-89F9-61E7FD9069C4}" type="presParOf" srcId="{47EBCC6C-B257-4127-96A4-12C77F2F1079}" destId="{85F65C07-E024-4BB4-BDE6-309711F0F76B}" srcOrd="3" destOrd="0" presId="urn:microsoft.com/office/officeart/2005/8/layout/list1"/>
    <dgm:cxn modelId="{81A469D6-3389-41CF-AD28-75680F21BBC8}" type="presParOf" srcId="{47EBCC6C-B257-4127-96A4-12C77F2F1079}" destId="{37366044-25F0-42A4-BD2B-0565B546A7BE}" srcOrd="4" destOrd="0" presId="urn:microsoft.com/office/officeart/2005/8/layout/list1"/>
    <dgm:cxn modelId="{033FB645-09F6-4ED2-8B07-B9D10EEBC8AC}" type="presParOf" srcId="{37366044-25F0-42A4-BD2B-0565B546A7BE}" destId="{ACE2FFF8-83C4-4E90-8912-8DA105BC7693}" srcOrd="0" destOrd="0" presId="urn:microsoft.com/office/officeart/2005/8/layout/list1"/>
    <dgm:cxn modelId="{5803D8C5-E18E-47C3-B5EE-3777DF35F5A3}" type="presParOf" srcId="{37366044-25F0-42A4-BD2B-0565B546A7BE}" destId="{FD0DA2AF-88CA-4FA1-9CC8-99053A33D5FD}" srcOrd="1" destOrd="0" presId="urn:microsoft.com/office/officeart/2005/8/layout/list1"/>
    <dgm:cxn modelId="{4586EDB8-4CC9-40DF-8E21-05F30D7F797B}" type="presParOf" srcId="{47EBCC6C-B257-4127-96A4-12C77F2F1079}" destId="{07A54BBE-2C3A-4A08-AE47-C4C5CEB03BCB}" srcOrd="5" destOrd="0" presId="urn:microsoft.com/office/officeart/2005/8/layout/list1"/>
    <dgm:cxn modelId="{4A34D8A2-5FCE-4051-A99E-59DE60C13650}" type="presParOf" srcId="{47EBCC6C-B257-4127-96A4-12C77F2F1079}" destId="{4AEFD9D2-CDAB-4FB6-AAE7-DE9866032E15}" srcOrd="6" destOrd="0" presId="urn:microsoft.com/office/officeart/2005/8/layout/list1"/>
    <dgm:cxn modelId="{8FDF14A5-948A-46B3-B5B9-9A2B081D2ACC}" type="presParOf" srcId="{47EBCC6C-B257-4127-96A4-12C77F2F1079}" destId="{5134713D-1391-4BFE-9F33-BAB505862069}" srcOrd="7" destOrd="0" presId="urn:microsoft.com/office/officeart/2005/8/layout/list1"/>
    <dgm:cxn modelId="{640AA25A-E1EE-4778-A878-FA372C7C4CD1}" type="presParOf" srcId="{47EBCC6C-B257-4127-96A4-12C77F2F1079}" destId="{A6C4B7E5-94E3-4363-8407-78D03CD2BADA}" srcOrd="8" destOrd="0" presId="urn:microsoft.com/office/officeart/2005/8/layout/list1"/>
    <dgm:cxn modelId="{B5357792-F382-4687-B9CD-D3A9F6B7C9B6}" type="presParOf" srcId="{A6C4B7E5-94E3-4363-8407-78D03CD2BADA}" destId="{2213CC56-561E-4D99-ACEE-420C4E394B0A}" srcOrd="0" destOrd="0" presId="urn:microsoft.com/office/officeart/2005/8/layout/list1"/>
    <dgm:cxn modelId="{E8492634-B52A-4008-952A-0DEC4396ADF0}" type="presParOf" srcId="{A6C4B7E5-94E3-4363-8407-78D03CD2BADA}" destId="{B8658197-B969-4C7F-AEDB-ED1B8983596A}" srcOrd="1" destOrd="0" presId="urn:microsoft.com/office/officeart/2005/8/layout/list1"/>
    <dgm:cxn modelId="{D0672A0B-FBEE-4C6C-A10E-7B1FCF4420B5}" type="presParOf" srcId="{47EBCC6C-B257-4127-96A4-12C77F2F1079}" destId="{1328C0C3-8D0C-4E97-A615-4FE9EB65DF91}" srcOrd="9" destOrd="0" presId="urn:microsoft.com/office/officeart/2005/8/layout/list1"/>
    <dgm:cxn modelId="{81433BCD-B414-47D3-BFD5-7916524E2A60}" type="presParOf" srcId="{47EBCC6C-B257-4127-96A4-12C77F2F1079}" destId="{95D5D276-F99D-44BA-A777-A00B48A431C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277F0D-6902-4902-BF6D-E194C611B75F}"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he-IL"/>
        </a:p>
      </dgm:t>
    </dgm:pt>
    <dgm:pt modelId="{BB30FD2B-C3F1-4130-9666-C78D9335E36A}">
      <dgm:prSet phldrT="[טקסט]" custT="1"/>
      <dgm:spPr/>
      <dgm:t>
        <a:bodyPr/>
        <a:lstStyle/>
        <a:p>
          <a:pPr algn="ctr" rtl="1"/>
          <a:r>
            <a:rPr lang="he-IL" sz="2500" b="0" baseline="0" dirty="0" smtClean="0">
              <a:solidFill>
                <a:schemeClr val="bg1"/>
              </a:solidFill>
              <a:effectLst/>
              <a:latin typeface="David" pitchFamily="34" charset="-79"/>
              <a:cs typeface="David" pitchFamily="34" charset="-79"/>
            </a:rPr>
            <a:t>פירוט הכנסות הממשלה מתמלוגים</a:t>
          </a:r>
          <a:endParaRPr lang="he-IL" sz="2500" b="0" baseline="0" dirty="0">
            <a:solidFill>
              <a:schemeClr val="bg1"/>
            </a:solidFill>
            <a:effectLst/>
            <a:latin typeface="David" pitchFamily="34" charset="-79"/>
            <a:cs typeface="David" pitchFamily="34" charset="-79"/>
          </a:endParaRPr>
        </a:p>
      </dgm:t>
    </dgm:pt>
    <dgm:pt modelId="{28409282-AB15-4B0A-AFEA-5F2D36F9B74F}" type="parTrans" cxnId="{E08411A4-CAA8-4490-BABB-79E37D5A236A}">
      <dgm:prSet/>
      <dgm:spPr/>
      <dgm:t>
        <a:bodyPr/>
        <a:lstStyle/>
        <a:p>
          <a:pPr rtl="1"/>
          <a:endParaRPr lang="he-IL"/>
        </a:p>
      </dgm:t>
    </dgm:pt>
    <dgm:pt modelId="{76533482-130B-49A1-9350-C1865FAE7DB4}" type="sibTrans" cxnId="{E08411A4-CAA8-4490-BABB-79E37D5A236A}">
      <dgm:prSet/>
      <dgm:spPr/>
      <dgm:t>
        <a:bodyPr/>
        <a:lstStyle/>
        <a:p>
          <a:pPr rtl="1"/>
          <a:endParaRPr lang="he-IL"/>
        </a:p>
      </dgm:t>
    </dgm:pt>
    <dgm:pt modelId="{38D4050E-A8BC-4081-A815-ADC33BBABD1C}">
      <dgm:prSet phldrT="[טקסט]" custT="1"/>
      <dgm:spPr/>
      <dgm:t>
        <a:bodyPr/>
        <a:lstStyle/>
        <a:p>
          <a:pPr algn="ctr" rtl="1"/>
          <a:r>
            <a:rPr lang="he-IL" sz="2500" b="0" baseline="0" dirty="0" smtClean="0">
              <a:solidFill>
                <a:schemeClr val="bg1"/>
              </a:solidFill>
              <a:effectLst/>
              <a:latin typeface="David" pitchFamily="34" charset="-79"/>
              <a:ea typeface="+mj-ea"/>
              <a:cs typeface="David" pitchFamily="34" charset="-79"/>
            </a:rPr>
            <a:t>פירוט הסדרי תמלוגים ממשאבי טבע</a:t>
          </a:r>
          <a:endParaRPr lang="he-IL" sz="2500" b="0" baseline="0" dirty="0">
            <a:solidFill>
              <a:schemeClr val="bg1"/>
            </a:solidFill>
            <a:effectLst/>
            <a:latin typeface="David" pitchFamily="34" charset="-79"/>
            <a:cs typeface="David" pitchFamily="34" charset="-79"/>
          </a:endParaRPr>
        </a:p>
      </dgm:t>
    </dgm:pt>
    <dgm:pt modelId="{3C4C3639-CA2D-4771-91AD-3FB9466CE315}" type="parTrans" cxnId="{41261414-854A-4B1D-A511-AC3685D421BE}">
      <dgm:prSet/>
      <dgm:spPr/>
      <dgm:t>
        <a:bodyPr/>
        <a:lstStyle/>
        <a:p>
          <a:pPr rtl="1"/>
          <a:endParaRPr lang="he-IL"/>
        </a:p>
      </dgm:t>
    </dgm:pt>
    <dgm:pt modelId="{8689330E-EB08-4F6F-9F38-0AB3A46DE48C}" type="sibTrans" cxnId="{41261414-854A-4B1D-A511-AC3685D421BE}">
      <dgm:prSet/>
      <dgm:spPr/>
      <dgm:t>
        <a:bodyPr/>
        <a:lstStyle/>
        <a:p>
          <a:pPr rtl="1"/>
          <a:endParaRPr lang="he-IL"/>
        </a:p>
      </dgm:t>
    </dgm:pt>
    <dgm:pt modelId="{DBB3B900-2B2A-493D-A887-D46EF4B863D1}">
      <dgm:prSet phldrT="[טקסט]" custT="1"/>
      <dgm:spPr/>
      <dgm:t>
        <a:bodyPr/>
        <a:lstStyle/>
        <a:p>
          <a:pPr algn="ctr" rtl="1"/>
          <a:r>
            <a:rPr lang="he-IL" sz="2800" b="1" baseline="0" dirty="0" smtClean="0">
              <a:solidFill>
                <a:srgbClr val="FFC000"/>
              </a:solidFill>
              <a:effectLst>
                <a:outerShdw blurRad="38100" dist="38100" dir="2700000" algn="tl">
                  <a:srgbClr val="000000">
                    <a:alpha val="43137"/>
                  </a:srgbClr>
                </a:outerShdw>
              </a:effectLst>
              <a:latin typeface="David" pitchFamily="34" charset="-79"/>
              <a:cs typeface="David" pitchFamily="34" charset="-79"/>
            </a:rPr>
            <a:t>תמלוגים ממפעלי ים המלח</a:t>
          </a:r>
          <a:endParaRPr lang="he-IL" sz="2800" b="1" baseline="0" dirty="0">
            <a:solidFill>
              <a:srgbClr val="FFC000"/>
            </a:solidFill>
            <a:effectLst>
              <a:outerShdw blurRad="38100" dist="38100" dir="2700000" algn="tl">
                <a:srgbClr val="000000">
                  <a:alpha val="43137"/>
                </a:srgbClr>
              </a:outerShdw>
            </a:effectLst>
            <a:latin typeface="David" pitchFamily="34" charset="-79"/>
            <a:cs typeface="David" pitchFamily="34" charset="-79"/>
          </a:endParaRPr>
        </a:p>
      </dgm:t>
    </dgm:pt>
    <dgm:pt modelId="{8C4FCD5C-4FB2-4EC2-92C6-90BB52AE3F01}" type="parTrans" cxnId="{4F4A74C3-9A70-480B-9BA0-BFB7EFDCFEF1}">
      <dgm:prSet/>
      <dgm:spPr/>
      <dgm:t>
        <a:bodyPr/>
        <a:lstStyle/>
        <a:p>
          <a:pPr rtl="1"/>
          <a:endParaRPr lang="he-IL"/>
        </a:p>
      </dgm:t>
    </dgm:pt>
    <dgm:pt modelId="{DB620CE1-ABD0-4646-BEA6-6F17FBBBA6AE}" type="sibTrans" cxnId="{4F4A74C3-9A70-480B-9BA0-BFB7EFDCFEF1}">
      <dgm:prSet/>
      <dgm:spPr/>
      <dgm:t>
        <a:bodyPr/>
        <a:lstStyle/>
        <a:p>
          <a:pPr rtl="1"/>
          <a:endParaRPr lang="he-IL"/>
        </a:p>
      </dgm:t>
    </dgm:pt>
    <dgm:pt modelId="{47EBCC6C-B257-4127-96A4-12C77F2F1079}" type="pres">
      <dgm:prSet presAssocID="{D1277F0D-6902-4902-BF6D-E194C611B75F}" presName="linear" presStyleCnt="0">
        <dgm:presLayoutVars>
          <dgm:dir/>
          <dgm:animLvl val="lvl"/>
          <dgm:resizeHandles val="exact"/>
        </dgm:presLayoutVars>
      </dgm:prSet>
      <dgm:spPr/>
      <dgm:t>
        <a:bodyPr/>
        <a:lstStyle/>
        <a:p>
          <a:pPr rtl="1"/>
          <a:endParaRPr lang="he-IL"/>
        </a:p>
      </dgm:t>
    </dgm:pt>
    <dgm:pt modelId="{28C1036D-AF6A-4B92-8044-08D5863C9AC9}" type="pres">
      <dgm:prSet presAssocID="{BB30FD2B-C3F1-4130-9666-C78D9335E36A}" presName="parentLin" presStyleCnt="0"/>
      <dgm:spPr/>
      <dgm:t>
        <a:bodyPr/>
        <a:lstStyle/>
        <a:p>
          <a:pPr rtl="1"/>
          <a:endParaRPr lang="he-IL"/>
        </a:p>
      </dgm:t>
    </dgm:pt>
    <dgm:pt modelId="{6ADA2198-8D46-4CD6-8898-DD9A5805842F}" type="pres">
      <dgm:prSet presAssocID="{BB30FD2B-C3F1-4130-9666-C78D9335E36A}" presName="parentLeftMargin" presStyleLbl="node1" presStyleIdx="0" presStyleCnt="3"/>
      <dgm:spPr/>
      <dgm:t>
        <a:bodyPr/>
        <a:lstStyle/>
        <a:p>
          <a:pPr rtl="1"/>
          <a:endParaRPr lang="he-IL"/>
        </a:p>
      </dgm:t>
    </dgm:pt>
    <dgm:pt modelId="{9D6413A1-C79C-4161-AC23-B656539C25BF}" type="pres">
      <dgm:prSet presAssocID="{BB30FD2B-C3F1-4130-9666-C78D9335E36A}" presName="parentText" presStyleLbl="node1" presStyleIdx="0" presStyleCnt="3" custScaleY="83980" custLinFactX="29643" custLinFactNeighborX="100000">
        <dgm:presLayoutVars>
          <dgm:chMax val="0"/>
          <dgm:bulletEnabled val="1"/>
        </dgm:presLayoutVars>
      </dgm:prSet>
      <dgm:spPr/>
      <dgm:t>
        <a:bodyPr/>
        <a:lstStyle/>
        <a:p>
          <a:pPr rtl="1"/>
          <a:endParaRPr lang="he-IL"/>
        </a:p>
      </dgm:t>
    </dgm:pt>
    <dgm:pt modelId="{E6FC4CBA-AED8-44C1-9E94-4D6A888ECCA2}" type="pres">
      <dgm:prSet presAssocID="{BB30FD2B-C3F1-4130-9666-C78D9335E36A}" presName="negativeSpace" presStyleCnt="0"/>
      <dgm:spPr/>
      <dgm:t>
        <a:bodyPr/>
        <a:lstStyle/>
        <a:p>
          <a:pPr rtl="1"/>
          <a:endParaRPr lang="he-IL"/>
        </a:p>
      </dgm:t>
    </dgm:pt>
    <dgm:pt modelId="{89247BF3-469B-4924-881A-0487B567D42D}" type="pres">
      <dgm:prSet presAssocID="{BB30FD2B-C3F1-4130-9666-C78D9335E36A}" presName="childText" presStyleLbl="conFgAcc1" presStyleIdx="0" presStyleCnt="3">
        <dgm:presLayoutVars>
          <dgm:bulletEnabled val="1"/>
        </dgm:presLayoutVars>
      </dgm:prSet>
      <dgm:spPr/>
      <dgm:t>
        <a:bodyPr/>
        <a:lstStyle/>
        <a:p>
          <a:pPr rtl="1"/>
          <a:endParaRPr lang="he-IL"/>
        </a:p>
      </dgm:t>
    </dgm:pt>
    <dgm:pt modelId="{85F65C07-E024-4BB4-BDE6-309711F0F76B}" type="pres">
      <dgm:prSet presAssocID="{76533482-130B-49A1-9350-C1865FAE7DB4}" presName="spaceBetweenRectangles" presStyleCnt="0"/>
      <dgm:spPr/>
      <dgm:t>
        <a:bodyPr/>
        <a:lstStyle/>
        <a:p>
          <a:pPr rtl="1"/>
          <a:endParaRPr lang="he-IL"/>
        </a:p>
      </dgm:t>
    </dgm:pt>
    <dgm:pt modelId="{37366044-25F0-42A4-BD2B-0565B546A7BE}" type="pres">
      <dgm:prSet presAssocID="{38D4050E-A8BC-4081-A815-ADC33BBABD1C}" presName="parentLin" presStyleCnt="0"/>
      <dgm:spPr/>
      <dgm:t>
        <a:bodyPr/>
        <a:lstStyle/>
        <a:p>
          <a:pPr rtl="1"/>
          <a:endParaRPr lang="he-IL"/>
        </a:p>
      </dgm:t>
    </dgm:pt>
    <dgm:pt modelId="{ACE2FFF8-83C4-4E90-8912-8DA105BC7693}" type="pres">
      <dgm:prSet presAssocID="{38D4050E-A8BC-4081-A815-ADC33BBABD1C}" presName="parentLeftMargin" presStyleLbl="node1" presStyleIdx="0" presStyleCnt="3"/>
      <dgm:spPr/>
      <dgm:t>
        <a:bodyPr/>
        <a:lstStyle/>
        <a:p>
          <a:pPr rtl="1"/>
          <a:endParaRPr lang="he-IL"/>
        </a:p>
      </dgm:t>
    </dgm:pt>
    <dgm:pt modelId="{FD0DA2AF-88CA-4FA1-9CC8-99053A33D5FD}" type="pres">
      <dgm:prSet presAssocID="{38D4050E-A8BC-4081-A815-ADC33BBABD1C}" presName="parentText" presStyleLbl="node1" presStyleIdx="1" presStyleCnt="3" custScaleY="78851" custLinFactX="29642" custLinFactNeighborX="100000">
        <dgm:presLayoutVars>
          <dgm:chMax val="0"/>
          <dgm:bulletEnabled val="1"/>
        </dgm:presLayoutVars>
      </dgm:prSet>
      <dgm:spPr/>
      <dgm:t>
        <a:bodyPr/>
        <a:lstStyle/>
        <a:p>
          <a:pPr rtl="1"/>
          <a:endParaRPr lang="he-IL"/>
        </a:p>
      </dgm:t>
    </dgm:pt>
    <dgm:pt modelId="{07A54BBE-2C3A-4A08-AE47-C4C5CEB03BCB}" type="pres">
      <dgm:prSet presAssocID="{38D4050E-A8BC-4081-A815-ADC33BBABD1C}" presName="negativeSpace" presStyleCnt="0"/>
      <dgm:spPr/>
      <dgm:t>
        <a:bodyPr/>
        <a:lstStyle/>
        <a:p>
          <a:pPr rtl="1"/>
          <a:endParaRPr lang="he-IL"/>
        </a:p>
      </dgm:t>
    </dgm:pt>
    <dgm:pt modelId="{4AEFD9D2-CDAB-4FB6-AAE7-DE9866032E15}" type="pres">
      <dgm:prSet presAssocID="{38D4050E-A8BC-4081-A815-ADC33BBABD1C}" presName="childText" presStyleLbl="conFgAcc1" presStyleIdx="1" presStyleCnt="3">
        <dgm:presLayoutVars>
          <dgm:bulletEnabled val="1"/>
        </dgm:presLayoutVars>
      </dgm:prSet>
      <dgm:spPr/>
      <dgm:t>
        <a:bodyPr/>
        <a:lstStyle/>
        <a:p>
          <a:pPr rtl="1"/>
          <a:endParaRPr lang="he-IL"/>
        </a:p>
      </dgm:t>
    </dgm:pt>
    <dgm:pt modelId="{5134713D-1391-4BFE-9F33-BAB505862069}" type="pres">
      <dgm:prSet presAssocID="{8689330E-EB08-4F6F-9F38-0AB3A46DE48C}" presName="spaceBetweenRectangles" presStyleCnt="0"/>
      <dgm:spPr/>
      <dgm:t>
        <a:bodyPr/>
        <a:lstStyle/>
        <a:p>
          <a:pPr rtl="1"/>
          <a:endParaRPr lang="he-IL"/>
        </a:p>
      </dgm:t>
    </dgm:pt>
    <dgm:pt modelId="{A6C4B7E5-94E3-4363-8407-78D03CD2BADA}" type="pres">
      <dgm:prSet presAssocID="{DBB3B900-2B2A-493D-A887-D46EF4B863D1}" presName="parentLin" presStyleCnt="0"/>
      <dgm:spPr/>
      <dgm:t>
        <a:bodyPr/>
        <a:lstStyle/>
        <a:p>
          <a:pPr rtl="1"/>
          <a:endParaRPr lang="he-IL"/>
        </a:p>
      </dgm:t>
    </dgm:pt>
    <dgm:pt modelId="{2213CC56-561E-4D99-ACEE-420C4E394B0A}" type="pres">
      <dgm:prSet presAssocID="{DBB3B900-2B2A-493D-A887-D46EF4B863D1}" presName="parentLeftMargin" presStyleLbl="node1" presStyleIdx="1" presStyleCnt="3"/>
      <dgm:spPr/>
      <dgm:t>
        <a:bodyPr/>
        <a:lstStyle/>
        <a:p>
          <a:pPr rtl="1"/>
          <a:endParaRPr lang="he-IL"/>
        </a:p>
      </dgm:t>
    </dgm:pt>
    <dgm:pt modelId="{B8658197-B969-4C7F-AEDB-ED1B8983596A}" type="pres">
      <dgm:prSet presAssocID="{DBB3B900-2B2A-493D-A887-D46EF4B863D1}" presName="parentText" presStyleLbl="node1" presStyleIdx="2" presStyleCnt="3" custScaleY="77577" custLinFactX="8394" custLinFactNeighborX="100000">
        <dgm:presLayoutVars>
          <dgm:chMax val="0"/>
          <dgm:bulletEnabled val="1"/>
        </dgm:presLayoutVars>
      </dgm:prSet>
      <dgm:spPr/>
      <dgm:t>
        <a:bodyPr/>
        <a:lstStyle/>
        <a:p>
          <a:pPr rtl="1"/>
          <a:endParaRPr lang="he-IL"/>
        </a:p>
      </dgm:t>
    </dgm:pt>
    <dgm:pt modelId="{1328C0C3-8D0C-4E97-A615-4FE9EB65DF91}" type="pres">
      <dgm:prSet presAssocID="{DBB3B900-2B2A-493D-A887-D46EF4B863D1}" presName="negativeSpace" presStyleCnt="0"/>
      <dgm:spPr/>
      <dgm:t>
        <a:bodyPr/>
        <a:lstStyle/>
        <a:p>
          <a:pPr rtl="1"/>
          <a:endParaRPr lang="he-IL"/>
        </a:p>
      </dgm:t>
    </dgm:pt>
    <dgm:pt modelId="{95D5D276-F99D-44BA-A777-A00B48A431C6}" type="pres">
      <dgm:prSet presAssocID="{DBB3B900-2B2A-493D-A887-D46EF4B863D1}" presName="childText" presStyleLbl="conFgAcc1" presStyleIdx="2" presStyleCnt="3">
        <dgm:presLayoutVars>
          <dgm:bulletEnabled val="1"/>
        </dgm:presLayoutVars>
      </dgm:prSet>
      <dgm:spPr/>
      <dgm:t>
        <a:bodyPr/>
        <a:lstStyle/>
        <a:p>
          <a:pPr rtl="1"/>
          <a:endParaRPr lang="he-IL"/>
        </a:p>
      </dgm:t>
    </dgm:pt>
  </dgm:ptLst>
  <dgm:cxnLst>
    <dgm:cxn modelId="{B5D8F384-9E2B-44E3-8660-1A4E78997D46}" type="presOf" srcId="{38D4050E-A8BC-4081-A815-ADC33BBABD1C}" destId="{FD0DA2AF-88CA-4FA1-9CC8-99053A33D5FD}" srcOrd="1" destOrd="0" presId="urn:microsoft.com/office/officeart/2005/8/layout/list1"/>
    <dgm:cxn modelId="{7492C99B-8D32-4C53-8382-968A017C7618}" type="presOf" srcId="{DBB3B900-2B2A-493D-A887-D46EF4B863D1}" destId="{2213CC56-561E-4D99-ACEE-420C4E394B0A}" srcOrd="0" destOrd="0" presId="urn:microsoft.com/office/officeart/2005/8/layout/list1"/>
    <dgm:cxn modelId="{03614FED-64A1-4C2D-BA34-B7B53454860D}" type="presOf" srcId="{D1277F0D-6902-4902-BF6D-E194C611B75F}" destId="{47EBCC6C-B257-4127-96A4-12C77F2F1079}" srcOrd="0" destOrd="0" presId="urn:microsoft.com/office/officeart/2005/8/layout/list1"/>
    <dgm:cxn modelId="{4F4A74C3-9A70-480B-9BA0-BFB7EFDCFEF1}" srcId="{D1277F0D-6902-4902-BF6D-E194C611B75F}" destId="{DBB3B900-2B2A-493D-A887-D46EF4B863D1}" srcOrd="2" destOrd="0" parTransId="{8C4FCD5C-4FB2-4EC2-92C6-90BB52AE3F01}" sibTransId="{DB620CE1-ABD0-4646-BEA6-6F17FBBBA6AE}"/>
    <dgm:cxn modelId="{82914464-58A2-4FCA-AB31-053D1BDE9F95}" type="presOf" srcId="{BB30FD2B-C3F1-4130-9666-C78D9335E36A}" destId="{6ADA2198-8D46-4CD6-8898-DD9A5805842F}" srcOrd="0" destOrd="0" presId="urn:microsoft.com/office/officeart/2005/8/layout/list1"/>
    <dgm:cxn modelId="{315DB616-F7A6-4112-9F41-0AF64D6113B5}" type="presOf" srcId="{BB30FD2B-C3F1-4130-9666-C78D9335E36A}" destId="{9D6413A1-C79C-4161-AC23-B656539C25BF}" srcOrd="1" destOrd="0" presId="urn:microsoft.com/office/officeart/2005/8/layout/list1"/>
    <dgm:cxn modelId="{61A4AFC2-8908-4BBB-8BDA-48513222FE8D}" type="presOf" srcId="{DBB3B900-2B2A-493D-A887-D46EF4B863D1}" destId="{B8658197-B969-4C7F-AEDB-ED1B8983596A}" srcOrd="1" destOrd="0" presId="urn:microsoft.com/office/officeart/2005/8/layout/list1"/>
    <dgm:cxn modelId="{93BFD9B9-DFAE-4529-8088-3E4138CA1F48}" type="presOf" srcId="{38D4050E-A8BC-4081-A815-ADC33BBABD1C}" destId="{ACE2FFF8-83C4-4E90-8912-8DA105BC7693}" srcOrd="0" destOrd="0" presId="urn:microsoft.com/office/officeart/2005/8/layout/list1"/>
    <dgm:cxn modelId="{E08411A4-CAA8-4490-BABB-79E37D5A236A}" srcId="{D1277F0D-6902-4902-BF6D-E194C611B75F}" destId="{BB30FD2B-C3F1-4130-9666-C78D9335E36A}" srcOrd="0" destOrd="0" parTransId="{28409282-AB15-4B0A-AFEA-5F2D36F9B74F}" sibTransId="{76533482-130B-49A1-9350-C1865FAE7DB4}"/>
    <dgm:cxn modelId="{41261414-854A-4B1D-A511-AC3685D421BE}" srcId="{D1277F0D-6902-4902-BF6D-E194C611B75F}" destId="{38D4050E-A8BC-4081-A815-ADC33BBABD1C}" srcOrd="1" destOrd="0" parTransId="{3C4C3639-CA2D-4771-91AD-3FB9466CE315}" sibTransId="{8689330E-EB08-4F6F-9F38-0AB3A46DE48C}"/>
    <dgm:cxn modelId="{7669B851-B686-4A72-9605-26F8BE2A1E79}" type="presParOf" srcId="{47EBCC6C-B257-4127-96A4-12C77F2F1079}" destId="{28C1036D-AF6A-4B92-8044-08D5863C9AC9}" srcOrd="0" destOrd="0" presId="urn:microsoft.com/office/officeart/2005/8/layout/list1"/>
    <dgm:cxn modelId="{027D1278-AE19-41F6-A701-E9A64E7B588C}" type="presParOf" srcId="{28C1036D-AF6A-4B92-8044-08D5863C9AC9}" destId="{6ADA2198-8D46-4CD6-8898-DD9A5805842F}" srcOrd="0" destOrd="0" presId="urn:microsoft.com/office/officeart/2005/8/layout/list1"/>
    <dgm:cxn modelId="{8002D360-BF41-41CC-93AA-0CA2CEC8803A}" type="presParOf" srcId="{28C1036D-AF6A-4B92-8044-08D5863C9AC9}" destId="{9D6413A1-C79C-4161-AC23-B656539C25BF}" srcOrd="1" destOrd="0" presId="urn:microsoft.com/office/officeart/2005/8/layout/list1"/>
    <dgm:cxn modelId="{654DA9DE-3D59-48FB-A7AB-A1936015E8DB}" type="presParOf" srcId="{47EBCC6C-B257-4127-96A4-12C77F2F1079}" destId="{E6FC4CBA-AED8-44C1-9E94-4D6A888ECCA2}" srcOrd="1" destOrd="0" presId="urn:microsoft.com/office/officeart/2005/8/layout/list1"/>
    <dgm:cxn modelId="{DDF33685-9850-4305-9287-AAFAFC347092}" type="presParOf" srcId="{47EBCC6C-B257-4127-96A4-12C77F2F1079}" destId="{89247BF3-469B-4924-881A-0487B567D42D}" srcOrd="2" destOrd="0" presId="urn:microsoft.com/office/officeart/2005/8/layout/list1"/>
    <dgm:cxn modelId="{01575821-9B28-4801-85DE-277DFA5184FE}" type="presParOf" srcId="{47EBCC6C-B257-4127-96A4-12C77F2F1079}" destId="{85F65C07-E024-4BB4-BDE6-309711F0F76B}" srcOrd="3" destOrd="0" presId="urn:microsoft.com/office/officeart/2005/8/layout/list1"/>
    <dgm:cxn modelId="{0E0F5363-FE15-4F46-91E8-962105CAA017}" type="presParOf" srcId="{47EBCC6C-B257-4127-96A4-12C77F2F1079}" destId="{37366044-25F0-42A4-BD2B-0565B546A7BE}" srcOrd="4" destOrd="0" presId="urn:microsoft.com/office/officeart/2005/8/layout/list1"/>
    <dgm:cxn modelId="{6DE94582-6D1B-4D93-A520-D9ABE9A3C16B}" type="presParOf" srcId="{37366044-25F0-42A4-BD2B-0565B546A7BE}" destId="{ACE2FFF8-83C4-4E90-8912-8DA105BC7693}" srcOrd="0" destOrd="0" presId="urn:microsoft.com/office/officeart/2005/8/layout/list1"/>
    <dgm:cxn modelId="{F7DEB2E2-FE66-40D1-A030-C83AA2128F46}" type="presParOf" srcId="{37366044-25F0-42A4-BD2B-0565B546A7BE}" destId="{FD0DA2AF-88CA-4FA1-9CC8-99053A33D5FD}" srcOrd="1" destOrd="0" presId="urn:microsoft.com/office/officeart/2005/8/layout/list1"/>
    <dgm:cxn modelId="{014134DE-45B9-44F3-9FA9-B916B62CCB6E}" type="presParOf" srcId="{47EBCC6C-B257-4127-96A4-12C77F2F1079}" destId="{07A54BBE-2C3A-4A08-AE47-C4C5CEB03BCB}" srcOrd="5" destOrd="0" presId="urn:microsoft.com/office/officeart/2005/8/layout/list1"/>
    <dgm:cxn modelId="{CE232534-A0DE-479B-B78C-05D6899B0B25}" type="presParOf" srcId="{47EBCC6C-B257-4127-96A4-12C77F2F1079}" destId="{4AEFD9D2-CDAB-4FB6-AAE7-DE9866032E15}" srcOrd="6" destOrd="0" presId="urn:microsoft.com/office/officeart/2005/8/layout/list1"/>
    <dgm:cxn modelId="{B0C00E3A-A45A-47E7-925F-BC8FF4A5AC75}" type="presParOf" srcId="{47EBCC6C-B257-4127-96A4-12C77F2F1079}" destId="{5134713D-1391-4BFE-9F33-BAB505862069}" srcOrd="7" destOrd="0" presId="urn:microsoft.com/office/officeart/2005/8/layout/list1"/>
    <dgm:cxn modelId="{3B65741A-67BE-4F6C-8FFF-08888E6F61C5}" type="presParOf" srcId="{47EBCC6C-B257-4127-96A4-12C77F2F1079}" destId="{A6C4B7E5-94E3-4363-8407-78D03CD2BADA}" srcOrd="8" destOrd="0" presId="urn:microsoft.com/office/officeart/2005/8/layout/list1"/>
    <dgm:cxn modelId="{B9302715-ED92-43C4-A1E1-2846457FE8BF}" type="presParOf" srcId="{A6C4B7E5-94E3-4363-8407-78D03CD2BADA}" destId="{2213CC56-561E-4D99-ACEE-420C4E394B0A}" srcOrd="0" destOrd="0" presId="urn:microsoft.com/office/officeart/2005/8/layout/list1"/>
    <dgm:cxn modelId="{302E1CF1-EA9D-422F-BF11-C074386CA836}" type="presParOf" srcId="{A6C4B7E5-94E3-4363-8407-78D03CD2BADA}" destId="{B8658197-B969-4C7F-AEDB-ED1B8983596A}" srcOrd="1" destOrd="0" presId="urn:microsoft.com/office/officeart/2005/8/layout/list1"/>
    <dgm:cxn modelId="{885C1798-FAE5-45F7-8573-FE63C4816E9E}" type="presParOf" srcId="{47EBCC6C-B257-4127-96A4-12C77F2F1079}" destId="{1328C0C3-8D0C-4E97-A615-4FE9EB65DF91}" srcOrd="9" destOrd="0" presId="urn:microsoft.com/office/officeart/2005/8/layout/list1"/>
    <dgm:cxn modelId="{A220956C-FBBA-4711-A277-E175B792645C}" type="presParOf" srcId="{47EBCC6C-B257-4127-96A4-12C77F2F1079}" destId="{95D5D276-F99D-44BA-A777-A00B48A431C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6ADBB2-B8E6-4135-858A-5BC2E18DF6C6}" type="doc">
      <dgm:prSet loTypeId="urn:microsoft.com/office/officeart/2005/8/layout/list1" loCatId="list" qsTypeId="urn:microsoft.com/office/officeart/2005/8/quickstyle/simple1" qsCatId="simple" csTypeId="urn:microsoft.com/office/officeart/2005/8/colors/colorful4" csCatId="colorful" phldr="1"/>
      <dgm:spPr/>
      <dgm:t>
        <a:bodyPr/>
        <a:lstStyle/>
        <a:p>
          <a:pPr rtl="1"/>
          <a:endParaRPr lang="he-IL"/>
        </a:p>
      </dgm:t>
    </dgm:pt>
    <dgm:pt modelId="{4624651B-0D32-4C1C-A18F-C26F1AF35A93}">
      <dgm:prSet custT="1"/>
      <dgm:spPr/>
      <dgm:t>
        <a:bodyPr/>
        <a:lstStyle/>
        <a:p>
          <a:pPr algn="ctr" rtl="1"/>
          <a:r>
            <a:rPr lang="he-IL" sz="2400" b="0" dirty="0" smtClean="0">
              <a:latin typeface="David" pitchFamily="34" charset="-79"/>
              <a:ea typeface="+mj-ea"/>
              <a:cs typeface="David" pitchFamily="34" charset="-79"/>
            </a:rPr>
            <a:t>טיפול הממשלה בהכנסות מתמלוגים</a:t>
          </a:r>
        </a:p>
      </dgm:t>
    </dgm:pt>
    <dgm:pt modelId="{187F657E-792C-401A-9A63-0D2405D1D293}" type="parTrans" cxnId="{08E5BA15-9664-4275-8929-F1E5D670F0FD}">
      <dgm:prSet/>
      <dgm:spPr/>
      <dgm:t>
        <a:bodyPr/>
        <a:lstStyle/>
        <a:p>
          <a:pPr rtl="1"/>
          <a:endParaRPr lang="he-IL"/>
        </a:p>
      </dgm:t>
    </dgm:pt>
    <dgm:pt modelId="{A60A3D05-0C5B-4F1E-BE7B-5353A3123E54}" type="sibTrans" cxnId="{08E5BA15-9664-4275-8929-F1E5D670F0FD}">
      <dgm:prSet/>
      <dgm:spPr/>
      <dgm:t>
        <a:bodyPr/>
        <a:lstStyle/>
        <a:p>
          <a:pPr rtl="1"/>
          <a:endParaRPr lang="he-IL"/>
        </a:p>
      </dgm:t>
    </dgm:pt>
    <dgm:pt modelId="{34F85914-41A1-44E6-8F10-45FB9909662D}">
      <dgm:prSet custT="1"/>
      <dgm:spPr/>
      <dgm:t>
        <a:bodyPr/>
        <a:lstStyle/>
        <a:p>
          <a:pPr algn="ctr" rtl="1"/>
          <a:r>
            <a:rPr lang="he-IL" sz="2400" b="0" dirty="0" smtClean="0">
              <a:solidFill>
                <a:schemeClr val="bg1"/>
              </a:solidFill>
              <a:effectLst/>
              <a:latin typeface="David" pitchFamily="34" charset="-79"/>
              <a:ea typeface="+mj-ea"/>
              <a:cs typeface="David" pitchFamily="34" charset="-79"/>
            </a:rPr>
            <a:t>הכנסות הממשלה מתמלוגים</a:t>
          </a:r>
        </a:p>
      </dgm:t>
    </dgm:pt>
    <dgm:pt modelId="{0CF5326D-DCD5-4489-B446-EA2E08D8B3A5}" type="parTrans" cxnId="{F3C9F04E-30E2-4B31-B5F6-F562D860F2F9}">
      <dgm:prSet/>
      <dgm:spPr/>
      <dgm:t>
        <a:bodyPr/>
        <a:lstStyle/>
        <a:p>
          <a:pPr rtl="1"/>
          <a:endParaRPr lang="he-IL"/>
        </a:p>
      </dgm:t>
    </dgm:pt>
    <dgm:pt modelId="{825BEE41-3A69-47C5-A075-B5187A457276}" type="sibTrans" cxnId="{F3C9F04E-30E2-4B31-B5F6-F562D860F2F9}">
      <dgm:prSet/>
      <dgm:spPr/>
      <dgm:t>
        <a:bodyPr/>
        <a:lstStyle/>
        <a:p>
          <a:pPr rtl="1"/>
          <a:endParaRPr lang="he-IL"/>
        </a:p>
      </dgm:t>
    </dgm:pt>
    <dgm:pt modelId="{7E136D99-CC13-4A7C-885E-668CC521C4FA}">
      <dgm:prSet custT="1"/>
      <dgm:spPr/>
      <dgm:t>
        <a:bodyPr/>
        <a:lstStyle/>
        <a:p>
          <a:pPr algn="ctr" rtl="1"/>
          <a:r>
            <a:rPr lang="he-IL" sz="2400" b="1" dirty="0" smtClean="0">
              <a:solidFill>
                <a:srgbClr val="FFC000"/>
              </a:solidFill>
              <a:effectLst>
                <a:outerShdw blurRad="38100" dist="38100" dir="2700000" algn="tl">
                  <a:srgbClr val="000000">
                    <a:alpha val="43137"/>
                  </a:srgbClr>
                </a:outerShdw>
              </a:effectLst>
              <a:latin typeface="David" pitchFamily="34" charset="-79"/>
              <a:ea typeface="+mj-ea"/>
              <a:cs typeface="David" pitchFamily="34" charset="-79"/>
            </a:rPr>
            <a:t>הסכם הקציר והעלאת התמלוגים</a:t>
          </a:r>
        </a:p>
        <a:p>
          <a:pPr algn="ctr" rtl="1"/>
          <a:r>
            <a:rPr lang="he-IL" sz="2400" b="1" dirty="0" smtClean="0">
              <a:solidFill>
                <a:srgbClr val="FFC000"/>
              </a:solidFill>
              <a:effectLst>
                <a:outerShdw blurRad="38100" dist="38100" dir="2700000" algn="tl">
                  <a:srgbClr val="000000">
                    <a:alpha val="43137"/>
                  </a:srgbClr>
                </a:outerShdw>
              </a:effectLst>
              <a:latin typeface="David" pitchFamily="34" charset="-79"/>
              <a:ea typeface="+mj-ea"/>
              <a:cs typeface="David" pitchFamily="34" charset="-79"/>
            </a:rPr>
            <a:t>ממפעלי ים המלח</a:t>
          </a:r>
          <a:endParaRPr lang="he-IL" sz="2400" b="1" dirty="0">
            <a:solidFill>
              <a:srgbClr val="FFC000"/>
            </a:solidFill>
            <a:effectLst>
              <a:outerShdw blurRad="38100" dist="38100" dir="2700000" algn="tl">
                <a:srgbClr val="000000">
                  <a:alpha val="43137"/>
                </a:srgbClr>
              </a:outerShdw>
            </a:effectLst>
            <a:latin typeface="David" pitchFamily="34" charset="-79"/>
            <a:ea typeface="+mj-ea"/>
            <a:cs typeface="David" pitchFamily="34" charset="-79"/>
          </a:endParaRPr>
        </a:p>
      </dgm:t>
    </dgm:pt>
    <dgm:pt modelId="{22DABCF3-BC03-4525-8204-F92EEA361EF5}" type="parTrans" cxnId="{47090997-9086-4B63-BFC4-8F570B0AD466}">
      <dgm:prSet/>
      <dgm:spPr/>
      <dgm:t>
        <a:bodyPr/>
        <a:lstStyle/>
        <a:p>
          <a:pPr rtl="1"/>
          <a:endParaRPr lang="he-IL"/>
        </a:p>
      </dgm:t>
    </dgm:pt>
    <dgm:pt modelId="{161E7B2F-2106-48A5-B061-43ADFB696C8A}" type="sibTrans" cxnId="{47090997-9086-4B63-BFC4-8F570B0AD466}">
      <dgm:prSet/>
      <dgm:spPr/>
      <dgm:t>
        <a:bodyPr/>
        <a:lstStyle/>
        <a:p>
          <a:pPr rtl="1"/>
          <a:endParaRPr lang="he-IL"/>
        </a:p>
      </dgm:t>
    </dgm:pt>
    <dgm:pt modelId="{F5CFBE1B-A76D-44FD-AFD7-B288473D26F3}">
      <dgm:prSet custT="1"/>
      <dgm:spPr/>
      <dgm:t>
        <a:bodyPr/>
        <a:lstStyle/>
        <a:p>
          <a:pPr algn="ctr" rtl="1"/>
          <a:r>
            <a:rPr lang="he-IL" sz="2400" b="0" dirty="0" smtClean="0">
              <a:latin typeface="David" pitchFamily="34" charset="-79"/>
              <a:ea typeface="+mj-ea"/>
              <a:cs typeface="David" pitchFamily="34" charset="-79"/>
            </a:rPr>
            <a:t>בוררות מול מפעלי ים המלח</a:t>
          </a:r>
          <a:endParaRPr lang="he-IL" sz="2400" b="0" dirty="0">
            <a:latin typeface="David" pitchFamily="34" charset="-79"/>
            <a:ea typeface="+mj-ea"/>
            <a:cs typeface="David" pitchFamily="34" charset="-79"/>
          </a:endParaRPr>
        </a:p>
      </dgm:t>
    </dgm:pt>
    <dgm:pt modelId="{BD1551F1-B2EF-4008-AB9E-F5D33DA4CED3}" type="parTrans" cxnId="{57657CED-AB33-4A4D-8A25-05615F82999E}">
      <dgm:prSet/>
      <dgm:spPr/>
      <dgm:t>
        <a:bodyPr/>
        <a:lstStyle/>
        <a:p>
          <a:pPr rtl="1"/>
          <a:endParaRPr lang="he-IL"/>
        </a:p>
      </dgm:t>
    </dgm:pt>
    <dgm:pt modelId="{F44847EB-3DDF-48FB-8732-9F42F4D907CC}" type="sibTrans" cxnId="{57657CED-AB33-4A4D-8A25-05615F82999E}">
      <dgm:prSet/>
      <dgm:spPr/>
      <dgm:t>
        <a:bodyPr/>
        <a:lstStyle/>
        <a:p>
          <a:pPr rtl="1"/>
          <a:endParaRPr lang="he-IL"/>
        </a:p>
      </dgm:t>
    </dgm:pt>
    <dgm:pt modelId="{C6619F10-00EC-4BAF-9724-7348635EFD33}" type="pres">
      <dgm:prSet presAssocID="{576ADBB2-B8E6-4135-858A-5BC2E18DF6C6}" presName="linear" presStyleCnt="0">
        <dgm:presLayoutVars>
          <dgm:dir/>
          <dgm:animLvl val="lvl"/>
          <dgm:resizeHandles val="exact"/>
        </dgm:presLayoutVars>
      </dgm:prSet>
      <dgm:spPr/>
      <dgm:t>
        <a:bodyPr/>
        <a:lstStyle/>
        <a:p>
          <a:pPr rtl="1"/>
          <a:endParaRPr lang="he-IL"/>
        </a:p>
      </dgm:t>
    </dgm:pt>
    <dgm:pt modelId="{F25D1217-FA9B-438C-BA7C-6AC008085207}" type="pres">
      <dgm:prSet presAssocID="{4624651B-0D32-4C1C-A18F-C26F1AF35A93}" presName="parentLin" presStyleCnt="0"/>
      <dgm:spPr/>
      <dgm:t>
        <a:bodyPr/>
        <a:lstStyle/>
        <a:p>
          <a:pPr rtl="1"/>
          <a:endParaRPr lang="he-IL"/>
        </a:p>
      </dgm:t>
    </dgm:pt>
    <dgm:pt modelId="{947D49C8-0B43-4262-A4F5-542959B75002}" type="pres">
      <dgm:prSet presAssocID="{4624651B-0D32-4C1C-A18F-C26F1AF35A93}" presName="parentLeftMargin" presStyleLbl="node1" presStyleIdx="0" presStyleCnt="4"/>
      <dgm:spPr/>
      <dgm:t>
        <a:bodyPr/>
        <a:lstStyle/>
        <a:p>
          <a:pPr rtl="1"/>
          <a:endParaRPr lang="he-IL"/>
        </a:p>
      </dgm:t>
    </dgm:pt>
    <dgm:pt modelId="{9F4D642D-6B09-4EAB-AB77-69238308AA7E}" type="pres">
      <dgm:prSet presAssocID="{4624651B-0D32-4C1C-A18F-C26F1AF35A93}" presName="parentText" presStyleLbl="node1" presStyleIdx="0" presStyleCnt="4" custLinFactX="28836" custLinFactNeighborX="100000" custLinFactNeighborY="5166">
        <dgm:presLayoutVars>
          <dgm:chMax val="0"/>
          <dgm:bulletEnabled val="1"/>
        </dgm:presLayoutVars>
      </dgm:prSet>
      <dgm:spPr/>
      <dgm:t>
        <a:bodyPr/>
        <a:lstStyle/>
        <a:p>
          <a:pPr rtl="1"/>
          <a:endParaRPr lang="he-IL"/>
        </a:p>
      </dgm:t>
    </dgm:pt>
    <dgm:pt modelId="{CABB161E-4766-442E-8A62-567F9F49A91D}" type="pres">
      <dgm:prSet presAssocID="{4624651B-0D32-4C1C-A18F-C26F1AF35A93}" presName="negativeSpace" presStyleCnt="0"/>
      <dgm:spPr/>
      <dgm:t>
        <a:bodyPr/>
        <a:lstStyle/>
        <a:p>
          <a:pPr rtl="1"/>
          <a:endParaRPr lang="he-IL"/>
        </a:p>
      </dgm:t>
    </dgm:pt>
    <dgm:pt modelId="{BFE31204-D4DD-47A3-A8D9-2237E536B625}" type="pres">
      <dgm:prSet presAssocID="{4624651B-0D32-4C1C-A18F-C26F1AF35A93}" presName="childText" presStyleLbl="conFgAcc1" presStyleIdx="0" presStyleCnt="4">
        <dgm:presLayoutVars>
          <dgm:bulletEnabled val="1"/>
        </dgm:presLayoutVars>
      </dgm:prSet>
      <dgm:spPr/>
      <dgm:t>
        <a:bodyPr/>
        <a:lstStyle/>
        <a:p>
          <a:pPr rtl="1"/>
          <a:endParaRPr lang="he-IL"/>
        </a:p>
      </dgm:t>
    </dgm:pt>
    <dgm:pt modelId="{F4497A01-6731-40A7-910A-E0355090A05C}" type="pres">
      <dgm:prSet presAssocID="{A60A3D05-0C5B-4F1E-BE7B-5353A3123E54}" presName="spaceBetweenRectangles" presStyleCnt="0"/>
      <dgm:spPr/>
      <dgm:t>
        <a:bodyPr/>
        <a:lstStyle/>
        <a:p>
          <a:pPr rtl="1"/>
          <a:endParaRPr lang="he-IL"/>
        </a:p>
      </dgm:t>
    </dgm:pt>
    <dgm:pt modelId="{9DA7CD53-A9C7-4EC1-BB56-C5AD3D407709}" type="pres">
      <dgm:prSet presAssocID="{34F85914-41A1-44E6-8F10-45FB9909662D}" presName="parentLin" presStyleCnt="0"/>
      <dgm:spPr/>
      <dgm:t>
        <a:bodyPr/>
        <a:lstStyle/>
        <a:p>
          <a:pPr rtl="1"/>
          <a:endParaRPr lang="he-IL"/>
        </a:p>
      </dgm:t>
    </dgm:pt>
    <dgm:pt modelId="{2391289F-67EB-4CB0-8C43-8C906B3EE046}" type="pres">
      <dgm:prSet presAssocID="{34F85914-41A1-44E6-8F10-45FB9909662D}" presName="parentLeftMargin" presStyleLbl="node1" presStyleIdx="0" presStyleCnt="4"/>
      <dgm:spPr/>
      <dgm:t>
        <a:bodyPr/>
        <a:lstStyle/>
        <a:p>
          <a:pPr rtl="1"/>
          <a:endParaRPr lang="he-IL"/>
        </a:p>
      </dgm:t>
    </dgm:pt>
    <dgm:pt modelId="{B4330DC7-3712-4277-951E-D7E3751DE235}" type="pres">
      <dgm:prSet presAssocID="{34F85914-41A1-44E6-8F10-45FB9909662D}" presName="parentText" presStyleLbl="node1" presStyleIdx="1" presStyleCnt="4" custLinFactX="29643" custLinFactNeighborX="100000">
        <dgm:presLayoutVars>
          <dgm:chMax val="0"/>
          <dgm:bulletEnabled val="1"/>
        </dgm:presLayoutVars>
      </dgm:prSet>
      <dgm:spPr/>
      <dgm:t>
        <a:bodyPr/>
        <a:lstStyle/>
        <a:p>
          <a:pPr rtl="1"/>
          <a:endParaRPr lang="he-IL"/>
        </a:p>
      </dgm:t>
    </dgm:pt>
    <dgm:pt modelId="{99D5491A-213B-4215-BBE2-C0B7DCF776C9}" type="pres">
      <dgm:prSet presAssocID="{34F85914-41A1-44E6-8F10-45FB9909662D}" presName="negativeSpace" presStyleCnt="0"/>
      <dgm:spPr/>
      <dgm:t>
        <a:bodyPr/>
        <a:lstStyle/>
        <a:p>
          <a:pPr rtl="1"/>
          <a:endParaRPr lang="he-IL"/>
        </a:p>
      </dgm:t>
    </dgm:pt>
    <dgm:pt modelId="{1DBB23C0-C5F8-492C-BA82-D26A717D9E54}" type="pres">
      <dgm:prSet presAssocID="{34F85914-41A1-44E6-8F10-45FB9909662D}" presName="childText" presStyleLbl="conFgAcc1" presStyleIdx="1" presStyleCnt="4">
        <dgm:presLayoutVars>
          <dgm:bulletEnabled val="1"/>
        </dgm:presLayoutVars>
      </dgm:prSet>
      <dgm:spPr/>
      <dgm:t>
        <a:bodyPr/>
        <a:lstStyle/>
        <a:p>
          <a:pPr rtl="1"/>
          <a:endParaRPr lang="he-IL"/>
        </a:p>
      </dgm:t>
    </dgm:pt>
    <dgm:pt modelId="{3545C751-122C-4DE3-8CA4-846AF35F4AE6}" type="pres">
      <dgm:prSet presAssocID="{825BEE41-3A69-47C5-A075-B5187A457276}" presName="spaceBetweenRectangles" presStyleCnt="0"/>
      <dgm:spPr/>
      <dgm:t>
        <a:bodyPr/>
        <a:lstStyle/>
        <a:p>
          <a:pPr rtl="1"/>
          <a:endParaRPr lang="he-IL"/>
        </a:p>
      </dgm:t>
    </dgm:pt>
    <dgm:pt modelId="{7A3B9C14-98AE-4433-AF37-F17ECAF62421}" type="pres">
      <dgm:prSet presAssocID="{7E136D99-CC13-4A7C-885E-668CC521C4FA}" presName="parentLin" presStyleCnt="0"/>
      <dgm:spPr/>
      <dgm:t>
        <a:bodyPr/>
        <a:lstStyle/>
        <a:p>
          <a:pPr rtl="1"/>
          <a:endParaRPr lang="he-IL"/>
        </a:p>
      </dgm:t>
    </dgm:pt>
    <dgm:pt modelId="{823ED6F1-786B-4A86-A546-EB293F5085B4}" type="pres">
      <dgm:prSet presAssocID="{7E136D99-CC13-4A7C-885E-668CC521C4FA}" presName="parentLeftMargin" presStyleLbl="node1" presStyleIdx="1" presStyleCnt="4"/>
      <dgm:spPr/>
      <dgm:t>
        <a:bodyPr/>
        <a:lstStyle/>
        <a:p>
          <a:pPr rtl="1"/>
          <a:endParaRPr lang="he-IL"/>
        </a:p>
      </dgm:t>
    </dgm:pt>
    <dgm:pt modelId="{79DE1F14-89DE-49DB-9F83-14DB7C2107CB}" type="pres">
      <dgm:prSet presAssocID="{7E136D99-CC13-4A7C-885E-668CC521C4FA}" presName="parentText" presStyleLbl="node1" presStyleIdx="2" presStyleCnt="4" custLinFactX="8394" custLinFactNeighborX="100000">
        <dgm:presLayoutVars>
          <dgm:chMax val="0"/>
          <dgm:bulletEnabled val="1"/>
        </dgm:presLayoutVars>
      </dgm:prSet>
      <dgm:spPr/>
      <dgm:t>
        <a:bodyPr/>
        <a:lstStyle/>
        <a:p>
          <a:pPr rtl="1"/>
          <a:endParaRPr lang="he-IL"/>
        </a:p>
      </dgm:t>
    </dgm:pt>
    <dgm:pt modelId="{62C33F37-33EA-4D8C-B328-2AB80AD602FE}" type="pres">
      <dgm:prSet presAssocID="{7E136D99-CC13-4A7C-885E-668CC521C4FA}" presName="negativeSpace" presStyleCnt="0"/>
      <dgm:spPr/>
      <dgm:t>
        <a:bodyPr/>
        <a:lstStyle/>
        <a:p>
          <a:pPr rtl="1"/>
          <a:endParaRPr lang="he-IL"/>
        </a:p>
      </dgm:t>
    </dgm:pt>
    <dgm:pt modelId="{FA9B6D18-A244-41CC-85FB-9248EC126A42}" type="pres">
      <dgm:prSet presAssocID="{7E136D99-CC13-4A7C-885E-668CC521C4FA}" presName="childText" presStyleLbl="conFgAcc1" presStyleIdx="2" presStyleCnt="4">
        <dgm:presLayoutVars>
          <dgm:bulletEnabled val="1"/>
        </dgm:presLayoutVars>
      </dgm:prSet>
      <dgm:spPr/>
      <dgm:t>
        <a:bodyPr/>
        <a:lstStyle/>
        <a:p>
          <a:pPr rtl="1"/>
          <a:endParaRPr lang="he-IL"/>
        </a:p>
      </dgm:t>
    </dgm:pt>
    <dgm:pt modelId="{989C9E73-D7B3-4558-9E0D-AEDA17B704DE}" type="pres">
      <dgm:prSet presAssocID="{161E7B2F-2106-48A5-B061-43ADFB696C8A}" presName="spaceBetweenRectangles" presStyleCnt="0"/>
      <dgm:spPr/>
      <dgm:t>
        <a:bodyPr/>
        <a:lstStyle/>
        <a:p>
          <a:pPr rtl="1"/>
          <a:endParaRPr lang="he-IL"/>
        </a:p>
      </dgm:t>
    </dgm:pt>
    <dgm:pt modelId="{16EF3B76-7DF9-4BEA-A4C2-82D5661CC832}" type="pres">
      <dgm:prSet presAssocID="{F5CFBE1B-A76D-44FD-AFD7-B288473D26F3}" presName="parentLin" presStyleCnt="0"/>
      <dgm:spPr/>
      <dgm:t>
        <a:bodyPr/>
        <a:lstStyle/>
        <a:p>
          <a:pPr rtl="1"/>
          <a:endParaRPr lang="he-IL"/>
        </a:p>
      </dgm:t>
    </dgm:pt>
    <dgm:pt modelId="{9764C39D-04E2-4606-A2B1-941AFFB4C493}" type="pres">
      <dgm:prSet presAssocID="{F5CFBE1B-A76D-44FD-AFD7-B288473D26F3}" presName="parentLeftMargin" presStyleLbl="node1" presStyleIdx="2" presStyleCnt="4"/>
      <dgm:spPr/>
      <dgm:t>
        <a:bodyPr/>
        <a:lstStyle/>
        <a:p>
          <a:pPr rtl="1"/>
          <a:endParaRPr lang="he-IL"/>
        </a:p>
      </dgm:t>
    </dgm:pt>
    <dgm:pt modelId="{FDA1668F-7B36-42AB-8850-5701844B180C}" type="pres">
      <dgm:prSet presAssocID="{F5CFBE1B-A76D-44FD-AFD7-B288473D26F3}" presName="parentText" presStyleLbl="node1" presStyleIdx="3" presStyleCnt="4" custLinFactX="28836" custLinFactNeighborX="100000">
        <dgm:presLayoutVars>
          <dgm:chMax val="0"/>
          <dgm:bulletEnabled val="1"/>
        </dgm:presLayoutVars>
      </dgm:prSet>
      <dgm:spPr/>
      <dgm:t>
        <a:bodyPr/>
        <a:lstStyle/>
        <a:p>
          <a:pPr rtl="1"/>
          <a:endParaRPr lang="he-IL"/>
        </a:p>
      </dgm:t>
    </dgm:pt>
    <dgm:pt modelId="{3D94F114-4327-4FFD-929D-9F959EB3855F}" type="pres">
      <dgm:prSet presAssocID="{F5CFBE1B-A76D-44FD-AFD7-B288473D26F3}" presName="negativeSpace" presStyleCnt="0"/>
      <dgm:spPr/>
      <dgm:t>
        <a:bodyPr/>
        <a:lstStyle/>
        <a:p>
          <a:pPr rtl="1"/>
          <a:endParaRPr lang="he-IL"/>
        </a:p>
      </dgm:t>
    </dgm:pt>
    <dgm:pt modelId="{31C95693-3C4F-4613-AA53-8E47869A4F7E}" type="pres">
      <dgm:prSet presAssocID="{F5CFBE1B-A76D-44FD-AFD7-B288473D26F3}" presName="childText" presStyleLbl="conFgAcc1" presStyleIdx="3" presStyleCnt="4">
        <dgm:presLayoutVars>
          <dgm:bulletEnabled val="1"/>
        </dgm:presLayoutVars>
      </dgm:prSet>
      <dgm:spPr/>
      <dgm:t>
        <a:bodyPr/>
        <a:lstStyle/>
        <a:p>
          <a:pPr rtl="1"/>
          <a:endParaRPr lang="he-IL"/>
        </a:p>
      </dgm:t>
    </dgm:pt>
  </dgm:ptLst>
  <dgm:cxnLst>
    <dgm:cxn modelId="{F3C9F04E-30E2-4B31-B5F6-F562D860F2F9}" srcId="{576ADBB2-B8E6-4135-858A-5BC2E18DF6C6}" destId="{34F85914-41A1-44E6-8F10-45FB9909662D}" srcOrd="1" destOrd="0" parTransId="{0CF5326D-DCD5-4489-B446-EA2E08D8B3A5}" sibTransId="{825BEE41-3A69-47C5-A075-B5187A457276}"/>
    <dgm:cxn modelId="{5E003E1B-2522-4929-AF68-1F3A5A64EC58}" type="presOf" srcId="{F5CFBE1B-A76D-44FD-AFD7-B288473D26F3}" destId="{FDA1668F-7B36-42AB-8850-5701844B180C}" srcOrd="1" destOrd="0" presId="urn:microsoft.com/office/officeart/2005/8/layout/list1"/>
    <dgm:cxn modelId="{04105FDF-DA1C-40C6-B91F-6D4B101C78F1}" type="presOf" srcId="{7E136D99-CC13-4A7C-885E-668CC521C4FA}" destId="{823ED6F1-786B-4A86-A546-EB293F5085B4}" srcOrd="0" destOrd="0" presId="urn:microsoft.com/office/officeart/2005/8/layout/list1"/>
    <dgm:cxn modelId="{B043D37B-78CB-4E97-8FB8-5EA972013652}" type="presOf" srcId="{4624651B-0D32-4C1C-A18F-C26F1AF35A93}" destId="{947D49C8-0B43-4262-A4F5-542959B75002}" srcOrd="0" destOrd="0" presId="urn:microsoft.com/office/officeart/2005/8/layout/list1"/>
    <dgm:cxn modelId="{E0BC5AFE-584B-4DCA-AF7B-B45A73356DD5}" type="presOf" srcId="{4624651B-0D32-4C1C-A18F-C26F1AF35A93}" destId="{9F4D642D-6B09-4EAB-AB77-69238308AA7E}" srcOrd="1" destOrd="0" presId="urn:microsoft.com/office/officeart/2005/8/layout/list1"/>
    <dgm:cxn modelId="{28A53C93-0EA9-4565-BE16-FDD9F37E755C}" type="presOf" srcId="{7E136D99-CC13-4A7C-885E-668CC521C4FA}" destId="{79DE1F14-89DE-49DB-9F83-14DB7C2107CB}" srcOrd="1" destOrd="0" presId="urn:microsoft.com/office/officeart/2005/8/layout/list1"/>
    <dgm:cxn modelId="{228C24C3-5FDB-4AC0-9CEC-F57FF9DEA32F}" type="presOf" srcId="{F5CFBE1B-A76D-44FD-AFD7-B288473D26F3}" destId="{9764C39D-04E2-4606-A2B1-941AFFB4C493}" srcOrd="0" destOrd="0" presId="urn:microsoft.com/office/officeart/2005/8/layout/list1"/>
    <dgm:cxn modelId="{08E5BA15-9664-4275-8929-F1E5D670F0FD}" srcId="{576ADBB2-B8E6-4135-858A-5BC2E18DF6C6}" destId="{4624651B-0D32-4C1C-A18F-C26F1AF35A93}" srcOrd="0" destOrd="0" parTransId="{187F657E-792C-401A-9A63-0D2405D1D293}" sibTransId="{A60A3D05-0C5B-4F1E-BE7B-5353A3123E54}"/>
    <dgm:cxn modelId="{47090997-9086-4B63-BFC4-8F570B0AD466}" srcId="{576ADBB2-B8E6-4135-858A-5BC2E18DF6C6}" destId="{7E136D99-CC13-4A7C-885E-668CC521C4FA}" srcOrd="2" destOrd="0" parTransId="{22DABCF3-BC03-4525-8204-F92EEA361EF5}" sibTransId="{161E7B2F-2106-48A5-B061-43ADFB696C8A}"/>
    <dgm:cxn modelId="{B10B2E4E-2A67-4DBE-8A4A-5EBEC329A1B0}" type="presOf" srcId="{34F85914-41A1-44E6-8F10-45FB9909662D}" destId="{2391289F-67EB-4CB0-8C43-8C906B3EE046}" srcOrd="0" destOrd="0" presId="urn:microsoft.com/office/officeart/2005/8/layout/list1"/>
    <dgm:cxn modelId="{C9EEFB22-2B2F-4580-879A-EA8A8293E52C}" type="presOf" srcId="{34F85914-41A1-44E6-8F10-45FB9909662D}" destId="{B4330DC7-3712-4277-951E-D7E3751DE235}" srcOrd="1" destOrd="0" presId="urn:microsoft.com/office/officeart/2005/8/layout/list1"/>
    <dgm:cxn modelId="{F0BA1C44-E975-4831-B80F-3ABFE4C370F1}" type="presOf" srcId="{576ADBB2-B8E6-4135-858A-5BC2E18DF6C6}" destId="{C6619F10-00EC-4BAF-9724-7348635EFD33}" srcOrd="0" destOrd="0" presId="urn:microsoft.com/office/officeart/2005/8/layout/list1"/>
    <dgm:cxn modelId="{57657CED-AB33-4A4D-8A25-05615F82999E}" srcId="{576ADBB2-B8E6-4135-858A-5BC2E18DF6C6}" destId="{F5CFBE1B-A76D-44FD-AFD7-B288473D26F3}" srcOrd="3" destOrd="0" parTransId="{BD1551F1-B2EF-4008-AB9E-F5D33DA4CED3}" sibTransId="{F44847EB-3DDF-48FB-8732-9F42F4D907CC}"/>
    <dgm:cxn modelId="{833D59F5-0081-47D6-9959-00ED94E032B7}" type="presParOf" srcId="{C6619F10-00EC-4BAF-9724-7348635EFD33}" destId="{F25D1217-FA9B-438C-BA7C-6AC008085207}" srcOrd="0" destOrd="0" presId="urn:microsoft.com/office/officeart/2005/8/layout/list1"/>
    <dgm:cxn modelId="{56ECC9CE-5328-4886-A301-A8B9DE61D311}" type="presParOf" srcId="{F25D1217-FA9B-438C-BA7C-6AC008085207}" destId="{947D49C8-0B43-4262-A4F5-542959B75002}" srcOrd="0" destOrd="0" presId="urn:microsoft.com/office/officeart/2005/8/layout/list1"/>
    <dgm:cxn modelId="{7A370BAF-7E17-4370-AFCE-1E188134D991}" type="presParOf" srcId="{F25D1217-FA9B-438C-BA7C-6AC008085207}" destId="{9F4D642D-6B09-4EAB-AB77-69238308AA7E}" srcOrd="1" destOrd="0" presId="urn:microsoft.com/office/officeart/2005/8/layout/list1"/>
    <dgm:cxn modelId="{9C845908-0710-4B77-9B18-309DAB6EA0C1}" type="presParOf" srcId="{C6619F10-00EC-4BAF-9724-7348635EFD33}" destId="{CABB161E-4766-442E-8A62-567F9F49A91D}" srcOrd="1" destOrd="0" presId="urn:microsoft.com/office/officeart/2005/8/layout/list1"/>
    <dgm:cxn modelId="{7C30F446-1080-4CD1-8E67-CE3EC7779C75}" type="presParOf" srcId="{C6619F10-00EC-4BAF-9724-7348635EFD33}" destId="{BFE31204-D4DD-47A3-A8D9-2237E536B625}" srcOrd="2" destOrd="0" presId="urn:microsoft.com/office/officeart/2005/8/layout/list1"/>
    <dgm:cxn modelId="{C9F826D5-6B3A-48A3-8449-904E11A63F98}" type="presParOf" srcId="{C6619F10-00EC-4BAF-9724-7348635EFD33}" destId="{F4497A01-6731-40A7-910A-E0355090A05C}" srcOrd="3" destOrd="0" presId="urn:microsoft.com/office/officeart/2005/8/layout/list1"/>
    <dgm:cxn modelId="{B3278E09-17CF-496C-AA5B-8181FE23035D}" type="presParOf" srcId="{C6619F10-00EC-4BAF-9724-7348635EFD33}" destId="{9DA7CD53-A9C7-4EC1-BB56-C5AD3D407709}" srcOrd="4" destOrd="0" presId="urn:microsoft.com/office/officeart/2005/8/layout/list1"/>
    <dgm:cxn modelId="{32568BBF-6681-4E13-BFEF-AC87B3D23CE2}" type="presParOf" srcId="{9DA7CD53-A9C7-4EC1-BB56-C5AD3D407709}" destId="{2391289F-67EB-4CB0-8C43-8C906B3EE046}" srcOrd="0" destOrd="0" presId="urn:microsoft.com/office/officeart/2005/8/layout/list1"/>
    <dgm:cxn modelId="{6BB6FC40-9A8E-4B69-9B45-F479918FADCA}" type="presParOf" srcId="{9DA7CD53-A9C7-4EC1-BB56-C5AD3D407709}" destId="{B4330DC7-3712-4277-951E-D7E3751DE235}" srcOrd="1" destOrd="0" presId="urn:microsoft.com/office/officeart/2005/8/layout/list1"/>
    <dgm:cxn modelId="{865F11A7-69A2-41B7-920D-30523B61B1CD}" type="presParOf" srcId="{C6619F10-00EC-4BAF-9724-7348635EFD33}" destId="{99D5491A-213B-4215-BBE2-C0B7DCF776C9}" srcOrd="5" destOrd="0" presId="urn:microsoft.com/office/officeart/2005/8/layout/list1"/>
    <dgm:cxn modelId="{EAE0951F-7DF1-499E-ABC9-C6B4C296E9E5}" type="presParOf" srcId="{C6619F10-00EC-4BAF-9724-7348635EFD33}" destId="{1DBB23C0-C5F8-492C-BA82-D26A717D9E54}" srcOrd="6" destOrd="0" presId="urn:microsoft.com/office/officeart/2005/8/layout/list1"/>
    <dgm:cxn modelId="{B73453AE-48CD-4344-BA10-3631B32B8E24}" type="presParOf" srcId="{C6619F10-00EC-4BAF-9724-7348635EFD33}" destId="{3545C751-122C-4DE3-8CA4-846AF35F4AE6}" srcOrd="7" destOrd="0" presId="urn:microsoft.com/office/officeart/2005/8/layout/list1"/>
    <dgm:cxn modelId="{5E95EF90-2AD8-4494-93C0-8BE21235540F}" type="presParOf" srcId="{C6619F10-00EC-4BAF-9724-7348635EFD33}" destId="{7A3B9C14-98AE-4433-AF37-F17ECAF62421}" srcOrd="8" destOrd="0" presId="urn:microsoft.com/office/officeart/2005/8/layout/list1"/>
    <dgm:cxn modelId="{859D7EE9-1D3E-45DD-A0EE-98DE31C45EDE}" type="presParOf" srcId="{7A3B9C14-98AE-4433-AF37-F17ECAF62421}" destId="{823ED6F1-786B-4A86-A546-EB293F5085B4}" srcOrd="0" destOrd="0" presId="urn:microsoft.com/office/officeart/2005/8/layout/list1"/>
    <dgm:cxn modelId="{03E52049-F31F-4B4E-BAEF-B8C33A217805}" type="presParOf" srcId="{7A3B9C14-98AE-4433-AF37-F17ECAF62421}" destId="{79DE1F14-89DE-49DB-9F83-14DB7C2107CB}" srcOrd="1" destOrd="0" presId="urn:microsoft.com/office/officeart/2005/8/layout/list1"/>
    <dgm:cxn modelId="{478BBEBD-0731-42FC-A938-BCDD5ADCF46B}" type="presParOf" srcId="{C6619F10-00EC-4BAF-9724-7348635EFD33}" destId="{62C33F37-33EA-4D8C-B328-2AB80AD602FE}" srcOrd="9" destOrd="0" presId="urn:microsoft.com/office/officeart/2005/8/layout/list1"/>
    <dgm:cxn modelId="{977D0B49-0B33-45E9-A982-7A540F270FD5}" type="presParOf" srcId="{C6619F10-00EC-4BAF-9724-7348635EFD33}" destId="{FA9B6D18-A244-41CC-85FB-9248EC126A42}" srcOrd="10" destOrd="0" presId="urn:microsoft.com/office/officeart/2005/8/layout/list1"/>
    <dgm:cxn modelId="{D91FEB96-30A6-4D90-9903-14583522FC7F}" type="presParOf" srcId="{C6619F10-00EC-4BAF-9724-7348635EFD33}" destId="{989C9E73-D7B3-4558-9E0D-AEDA17B704DE}" srcOrd="11" destOrd="0" presId="urn:microsoft.com/office/officeart/2005/8/layout/list1"/>
    <dgm:cxn modelId="{BBECE6A9-4786-4752-84FF-7BD31A0305A5}" type="presParOf" srcId="{C6619F10-00EC-4BAF-9724-7348635EFD33}" destId="{16EF3B76-7DF9-4BEA-A4C2-82D5661CC832}" srcOrd="12" destOrd="0" presId="urn:microsoft.com/office/officeart/2005/8/layout/list1"/>
    <dgm:cxn modelId="{6A250449-35E3-4807-8B38-A307843252EF}" type="presParOf" srcId="{16EF3B76-7DF9-4BEA-A4C2-82D5661CC832}" destId="{9764C39D-04E2-4606-A2B1-941AFFB4C493}" srcOrd="0" destOrd="0" presId="urn:microsoft.com/office/officeart/2005/8/layout/list1"/>
    <dgm:cxn modelId="{16429100-0967-4451-BDF2-8084AF7CA900}" type="presParOf" srcId="{16EF3B76-7DF9-4BEA-A4C2-82D5661CC832}" destId="{FDA1668F-7B36-42AB-8850-5701844B180C}" srcOrd="1" destOrd="0" presId="urn:microsoft.com/office/officeart/2005/8/layout/list1"/>
    <dgm:cxn modelId="{E4573C76-D7BF-46E1-9D49-22EC97379726}" type="presParOf" srcId="{C6619F10-00EC-4BAF-9724-7348635EFD33}" destId="{3D94F114-4327-4FFD-929D-9F959EB3855F}" srcOrd="13" destOrd="0" presId="urn:microsoft.com/office/officeart/2005/8/layout/list1"/>
    <dgm:cxn modelId="{53D1CE61-90CD-4550-B68B-2CCF7C987C3D}" type="presParOf" srcId="{C6619F10-00EC-4BAF-9724-7348635EFD33}" destId="{31C95693-3C4F-4613-AA53-8E47869A4F7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6ADBB2-B8E6-4135-858A-5BC2E18DF6C6}" type="doc">
      <dgm:prSet loTypeId="urn:microsoft.com/office/officeart/2005/8/layout/list1" loCatId="list" qsTypeId="urn:microsoft.com/office/officeart/2005/8/quickstyle/simple1" qsCatId="simple" csTypeId="urn:microsoft.com/office/officeart/2005/8/colors/colorful4" csCatId="colorful" phldr="1"/>
      <dgm:spPr/>
      <dgm:t>
        <a:bodyPr/>
        <a:lstStyle/>
        <a:p>
          <a:pPr rtl="1"/>
          <a:endParaRPr lang="he-IL"/>
        </a:p>
      </dgm:t>
    </dgm:pt>
    <dgm:pt modelId="{4624651B-0D32-4C1C-A18F-C26F1AF35A93}">
      <dgm:prSet custT="1"/>
      <dgm:spPr/>
      <dgm:t>
        <a:bodyPr/>
        <a:lstStyle/>
        <a:p>
          <a:pPr algn="ctr" rtl="1"/>
          <a:r>
            <a:rPr lang="he-IL" sz="2400" b="0" dirty="0" smtClean="0">
              <a:latin typeface="David" pitchFamily="34" charset="-79"/>
              <a:ea typeface="+mj-ea"/>
              <a:cs typeface="David" pitchFamily="34" charset="-79"/>
            </a:rPr>
            <a:t>טיפול הממשלה בהכנסות מתמלוגים</a:t>
          </a:r>
        </a:p>
      </dgm:t>
    </dgm:pt>
    <dgm:pt modelId="{187F657E-792C-401A-9A63-0D2405D1D293}" type="parTrans" cxnId="{08E5BA15-9664-4275-8929-F1E5D670F0FD}">
      <dgm:prSet/>
      <dgm:spPr/>
      <dgm:t>
        <a:bodyPr/>
        <a:lstStyle/>
        <a:p>
          <a:pPr rtl="1"/>
          <a:endParaRPr lang="he-IL"/>
        </a:p>
      </dgm:t>
    </dgm:pt>
    <dgm:pt modelId="{A60A3D05-0C5B-4F1E-BE7B-5353A3123E54}" type="sibTrans" cxnId="{08E5BA15-9664-4275-8929-F1E5D670F0FD}">
      <dgm:prSet/>
      <dgm:spPr/>
      <dgm:t>
        <a:bodyPr/>
        <a:lstStyle/>
        <a:p>
          <a:pPr rtl="1"/>
          <a:endParaRPr lang="he-IL"/>
        </a:p>
      </dgm:t>
    </dgm:pt>
    <dgm:pt modelId="{34F85914-41A1-44E6-8F10-45FB9909662D}">
      <dgm:prSet custT="1"/>
      <dgm:spPr/>
      <dgm:t>
        <a:bodyPr/>
        <a:lstStyle/>
        <a:p>
          <a:pPr algn="ctr" rtl="1"/>
          <a:r>
            <a:rPr lang="he-IL" sz="2400" b="0" dirty="0" smtClean="0">
              <a:solidFill>
                <a:schemeClr val="bg1"/>
              </a:solidFill>
              <a:effectLst/>
              <a:latin typeface="David" pitchFamily="34" charset="-79"/>
              <a:ea typeface="+mj-ea"/>
              <a:cs typeface="David" pitchFamily="34" charset="-79"/>
            </a:rPr>
            <a:t>הכנסות הממשלה מתמלוגים</a:t>
          </a:r>
        </a:p>
      </dgm:t>
    </dgm:pt>
    <dgm:pt modelId="{0CF5326D-DCD5-4489-B446-EA2E08D8B3A5}" type="parTrans" cxnId="{F3C9F04E-30E2-4B31-B5F6-F562D860F2F9}">
      <dgm:prSet/>
      <dgm:spPr/>
      <dgm:t>
        <a:bodyPr/>
        <a:lstStyle/>
        <a:p>
          <a:pPr rtl="1"/>
          <a:endParaRPr lang="he-IL"/>
        </a:p>
      </dgm:t>
    </dgm:pt>
    <dgm:pt modelId="{825BEE41-3A69-47C5-A075-B5187A457276}" type="sibTrans" cxnId="{F3C9F04E-30E2-4B31-B5F6-F562D860F2F9}">
      <dgm:prSet/>
      <dgm:spPr/>
      <dgm:t>
        <a:bodyPr/>
        <a:lstStyle/>
        <a:p>
          <a:pPr rtl="1"/>
          <a:endParaRPr lang="he-IL"/>
        </a:p>
      </dgm:t>
    </dgm:pt>
    <dgm:pt modelId="{7E136D99-CC13-4A7C-885E-668CC521C4FA}">
      <dgm:prSet custT="1"/>
      <dgm:spPr/>
      <dgm:t>
        <a:bodyPr/>
        <a:lstStyle/>
        <a:p>
          <a:pPr algn="ctr" rtl="1"/>
          <a:r>
            <a:rPr lang="he-IL" sz="2400" b="0" dirty="0" smtClean="0">
              <a:solidFill>
                <a:schemeClr val="bg1"/>
              </a:solidFill>
              <a:effectLst/>
              <a:latin typeface="David" pitchFamily="34" charset="-79"/>
              <a:ea typeface="+mj-ea"/>
              <a:cs typeface="David" pitchFamily="34" charset="-79"/>
            </a:rPr>
            <a:t>הסכם הקציר והעלאת התמלוגים</a:t>
          </a:r>
        </a:p>
        <a:p>
          <a:pPr algn="ctr" rtl="1"/>
          <a:r>
            <a:rPr lang="he-IL" sz="2400" b="0" dirty="0" smtClean="0">
              <a:solidFill>
                <a:schemeClr val="bg1"/>
              </a:solidFill>
              <a:effectLst/>
              <a:latin typeface="David" pitchFamily="34" charset="-79"/>
              <a:ea typeface="+mj-ea"/>
              <a:cs typeface="David" pitchFamily="34" charset="-79"/>
            </a:rPr>
            <a:t>ממפעלי ים המלח</a:t>
          </a:r>
          <a:endParaRPr lang="he-IL" sz="2400" b="0" dirty="0">
            <a:solidFill>
              <a:schemeClr val="bg1"/>
            </a:solidFill>
            <a:effectLst/>
            <a:latin typeface="David" pitchFamily="34" charset="-79"/>
            <a:ea typeface="+mj-ea"/>
            <a:cs typeface="David" pitchFamily="34" charset="-79"/>
          </a:endParaRPr>
        </a:p>
      </dgm:t>
    </dgm:pt>
    <dgm:pt modelId="{22DABCF3-BC03-4525-8204-F92EEA361EF5}" type="parTrans" cxnId="{47090997-9086-4B63-BFC4-8F570B0AD466}">
      <dgm:prSet/>
      <dgm:spPr/>
      <dgm:t>
        <a:bodyPr/>
        <a:lstStyle/>
        <a:p>
          <a:pPr rtl="1"/>
          <a:endParaRPr lang="he-IL"/>
        </a:p>
      </dgm:t>
    </dgm:pt>
    <dgm:pt modelId="{161E7B2F-2106-48A5-B061-43ADFB696C8A}" type="sibTrans" cxnId="{47090997-9086-4B63-BFC4-8F570B0AD466}">
      <dgm:prSet/>
      <dgm:spPr/>
      <dgm:t>
        <a:bodyPr/>
        <a:lstStyle/>
        <a:p>
          <a:pPr rtl="1"/>
          <a:endParaRPr lang="he-IL"/>
        </a:p>
      </dgm:t>
    </dgm:pt>
    <dgm:pt modelId="{F5CFBE1B-A76D-44FD-AFD7-B288473D26F3}">
      <dgm:prSet custT="1"/>
      <dgm:spPr/>
      <dgm:t>
        <a:bodyPr/>
        <a:lstStyle/>
        <a:p>
          <a:pPr algn="ctr" rtl="1"/>
          <a:r>
            <a:rPr lang="he-IL" sz="2400" b="1" dirty="0" smtClean="0">
              <a:solidFill>
                <a:srgbClr val="FFC000"/>
              </a:solidFill>
              <a:effectLst>
                <a:outerShdw blurRad="38100" dist="38100" dir="2700000" algn="tl">
                  <a:srgbClr val="000000">
                    <a:alpha val="43137"/>
                  </a:srgbClr>
                </a:outerShdw>
              </a:effectLst>
              <a:latin typeface="David" pitchFamily="34" charset="-79"/>
              <a:ea typeface="+mj-ea"/>
              <a:cs typeface="David" pitchFamily="34" charset="-79"/>
            </a:rPr>
            <a:t>בוררות מול מפעלי ים המלח</a:t>
          </a:r>
          <a:endParaRPr lang="he-IL" sz="2400" b="1" dirty="0">
            <a:solidFill>
              <a:srgbClr val="FFC000"/>
            </a:solidFill>
            <a:effectLst>
              <a:outerShdw blurRad="38100" dist="38100" dir="2700000" algn="tl">
                <a:srgbClr val="000000">
                  <a:alpha val="43137"/>
                </a:srgbClr>
              </a:outerShdw>
            </a:effectLst>
            <a:latin typeface="David" pitchFamily="34" charset="-79"/>
            <a:ea typeface="+mj-ea"/>
            <a:cs typeface="David" pitchFamily="34" charset="-79"/>
          </a:endParaRPr>
        </a:p>
      </dgm:t>
    </dgm:pt>
    <dgm:pt modelId="{BD1551F1-B2EF-4008-AB9E-F5D33DA4CED3}" type="parTrans" cxnId="{57657CED-AB33-4A4D-8A25-05615F82999E}">
      <dgm:prSet/>
      <dgm:spPr/>
      <dgm:t>
        <a:bodyPr/>
        <a:lstStyle/>
        <a:p>
          <a:pPr rtl="1"/>
          <a:endParaRPr lang="he-IL"/>
        </a:p>
      </dgm:t>
    </dgm:pt>
    <dgm:pt modelId="{F44847EB-3DDF-48FB-8732-9F42F4D907CC}" type="sibTrans" cxnId="{57657CED-AB33-4A4D-8A25-05615F82999E}">
      <dgm:prSet/>
      <dgm:spPr/>
      <dgm:t>
        <a:bodyPr/>
        <a:lstStyle/>
        <a:p>
          <a:pPr rtl="1"/>
          <a:endParaRPr lang="he-IL"/>
        </a:p>
      </dgm:t>
    </dgm:pt>
    <dgm:pt modelId="{C6619F10-00EC-4BAF-9724-7348635EFD33}" type="pres">
      <dgm:prSet presAssocID="{576ADBB2-B8E6-4135-858A-5BC2E18DF6C6}" presName="linear" presStyleCnt="0">
        <dgm:presLayoutVars>
          <dgm:dir/>
          <dgm:animLvl val="lvl"/>
          <dgm:resizeHandles val="exact"/>
        </dgm:presLayoutVars>
      </dgm:prSet>
      <dgm:spPr/>
      <dgm:t>
        <a:bodyPr/>
        <a:lstStyle/>
        <a:p>
          <a:pPr rtl="1"/>
          <a:endParaRPr lang="he-IL"/>
        </a:p>
      </dgm:t>
    </dgm:pt>
    <dgm:pt modelId="{F25D1217-FA9B-438C-BA7C-6AC008085207}" type="pres">
      <dgm:prSet presAssocID="{4624651B-0D32-4C1C-A18F-C26F1AF35A93}" presName="parentLin" presStyleCnt="0"/>
      <dgm:spPr/>
      <dgm:t>
        <a:bodyPr/>
        <a:lstStyle/>
        <a:p>
          <a:pPr rtl="1"/>
          <a:endParaRPr lang="he-IL"/>
        </a:p>
      </dgm:t>
    </dgm:pt>
    <dgm:pt modelId="{947D49C8-0B43-4262-A4F5-542959B75002}" type="pres">
      <dgm:prSet presAssocID="{4624651B-0D32-4C1C-A18F-C26F1AF35A93}" presName="parentLeftMargin" presStyleLbl="node1" presStyleIdx="0" presStyleCnt="4"/>
      <dgm:spPr/>
      <dgm:t>
        <a:bodyPr/>
        <a:lstStyle/>
        <a:p>
          <a:pPr rtl="1"/>
          <a:endParaRPr lang="he-IL"/>
        </a:p>
      </dgm:t>
    </dgm:pt>
    <dgm:pt modelId="{9F4D642D-6B09-4EAB-AB77-69238308AA7E}" type="pres">
      <dgm:prSet presAssocID="{4624651B-0D32-4C1C-A18F-C26F1AF35A93}" presName="parentText" presStyleLbl="node1" presStyleIdx="0" presStyleCnt="4" custLinFactX="28836" custLinFactNeighborX="100000" custLinFactNeighborY="5166">
        <dgm:presLayoutVars>
          <dgm:chMax val="0"/>
          <dgm:bulletEnabled val="1"/>
        </dgm:presLayoutVars>
      </dgm:prSet>
      <dgm:spPr/>
      <dgm:t>
        <a:bodyPr/>
        <a:lstStyle/>
        <a:p>
          <a:pPr rtl="1"/>
          <a:endParaRPr lang="he-IL"/>
        </a:p>
      </dgm:t>
    </dgm:pt>
    <dgm:pt modelId="{CABB161E-4766-442E-8A62-567F9F49A91D}" type="pres">
      <dgm:prSet presAssocID="{4624651B-0D32-4C1C-A18F-C26F1AF35A93}" presName="negativeSpace" presStyleCnt="0"/>
      <dgm:spPr/>
      <dgm:t>
        <a:bodyPr/>
        <a:lstStyle/>
        <a:p>
          <a:pPr rtl="1"/>
          <a:endParaRPr lang="he-IL"/>
        </a:p>
      </dgm:t>
    </dgm:pt>
    <dgm:pt modelId="{BFE31204-D4DD-47A3-A8D9-2237E536B625}" type="pres">
      <dgm:prSet presAssocID="{4624651B-0D32-4C1C-A18F-C26F1AF35A93}" presName="childText" presStyleLbl="conFgAcc1" presStyleIdx="0" presStyleCnt="4">
        <dgm:presLayoutVars>
          <dgm:bulletEnabled val="1"/>
        </dgm:presLayoutVars>
      </dgm:prSet>
      <dgm:spPr/>
      <dgm:t>
        <a:bodyPr/>
        <a:lstStyle/>
        <a:p>
          <a:pPr rtl="1"/>
          <a:endParaRPr lang="he-IL"/>
        </a:p>
      </dgm:t>
    </dgm:pt>
    <dgm:pt modelId="{F4497A01-6731-40A7-910A-E0355090A05C}" type="pres">
      <dgm:prSet presAssocID="{A60A3D05-0C5B-4F1E-BE7B-5353A3123E54}" presName="spaceBetweenRectangles" presStyleCnt="0"/>
      <dgm:spPr/>
      <dgm:t>
        <a:bodyPr/>
        <a:lstStyle/>
        <a:p>
          <a:pPr rtl="1"/>
          <a:endParaRPr lang="he-IL"/>
        </a:p>
      </dgm:t>
    </dgm:pt>
    <dgm:pt modelId="{9DA7CD53-A9C7-4EC1-BB56-C5AD3D407709}" type="pres">
      <dgm:prSet presAssocID="{34F85914-41A1-44E6-8F10-45FB9909662D}" presName="parentLin" presStyleCnt="0"/>
      <dgm:spPr/>
      <dgm:t>
        <a:bodyPr/>
        <a:lstStyle/>
        <a:p>
          <a:pPr rtl="1"/>
          <a:endParaRPr lang="he-IL"/>
        </a:p>
      </dgm:t>
    </dgm:pt>
    <dgm:pt modelId="{2391289F-67EB-4CB0-8C43-8C906B3EE046}" type="pres">
      <dgm:prSet presAssocID="{34F85914-41A1-44E6-8F10-45FB9909662D}" presName="parentLeftMargin" presStyleLbl="node1" presStyleIdx="0" presStyleCnt="4"/>
      <dgm:spPr/>
      <dgm:t>
        <a:bodyPr/>
        <a:lstStyle/>
        <a:p>
          <a:pPr rtl="1"/>
          <a:endParaRPr lang="he-IL"/>
        </a:p>
      </dgm:t>
    </dgm:pt>
    <dgm:pt modelId="{B4330DC7-3712-4277-951E-D7E3751DE235}" type="pres">
      <dgm:prSet presAssocID="{34F85914-41A1-44E6-8F10-45FB9909662D}" presName="parentText" presStyleLbl="node1" presStyleIdx="1" presStyleCnt="4" custLinFactX="29643" custLinFactNeighborX="100000">
        <dgm:presLayoutVars>
          <dgm:chMax val="0"/>
          <dgm:bulletEnabled val="1"/>
        </dgm:presLayoutVars>
      </dgm:prSet>
      <dgm:spPr/>
      <dgm:t>
        <a:bodyPr/>
        <a:lstStyle/>
        <a:p>
          <a:pPr rtl="1"/>
          <a:endParaRPr lang="he-IL"/>
        </a:p>
      </dgm:t>
    </dgm:pt>
    <dgm:pt modelId="{99D5491A-213B-4215-BBE2-C0B7DCF776C9}" type="pres">
      <dgm:prSet presAssocID="{34F85914-41A1-44E6-8F10-45FB9909662D}" presName="negativeSpace" presStyleCnt="0"/>
      <dgm:spPr/>
      <dgm:t>
        <a:bodyPr/>
        <a:lstStyle/>
        <a:p>
          <a:pPr rtl="1"/>
          <a:endParaRPr lang="he-IL"/>
        </a:p>
      </dgm:t>
    </dgm:pt>
    <dgm:pt modelId="{1DBB23C0-C5F8-492C-BA82-D26A717D9E54}" type="pres">
      <dgm:prSet presAssocID="{34F85914-41A1-44E6-8F10-45FB9909662D}" presName="childText" presStyleLbl="conFgAcc1" presStyleIdx="1" presStyleCnt="4">
        <dgm:presLayoutVars>
          <dgm:bulletEnabled val="1"/>
        </dgm:presLayoutVars>
      </dgm:prSet>
      <dgm:spPr/>
      <dgm:t>
        <a:bodyPr/>
        <a:lstStyle/>
        <a:p>
          <a:pPr rtl="1"/>
          <a:endParaRPr lang="he-IL"/>
        </a:p>
      </dgm:t>
    </dgm:pt>
    <dgm:pt modelId="{3545C751-122C-4DE3-8CA4-846AF35F4AE6}" type="pres">
      <dgm:prSet presAssocID="{825BEE41-3A69-47C5-A075-B5187A457276}" presName="spaceBetweenRectangles" presStyleCnt="0"/>
      <dgm:spPr/>
      <dgm:t>
        <a:bodyPr/>
        <a:lstStyle/>
        <a:p>
          <a:pPr rtl="1"/>
          <a:endParaRPr lang="he-IL"/>
        </a:p>
      </dgm:t>
    </dgm:pt>
    <dgm:pt modelId="{7A3B9C14-98AE-4433-AF37-F17ECAF62421}" type="pres">
      <dgm:prSet presAssocID="{7E136D99-CC13-4A7C-885E-668CC521C4FA}" presName="parentLin" presStyleCnt="0"/>
      <dgm:spPr/>
      <dgm:t>
        <a:bodyPr/>
        <a:lstStyle/>
        <a:p>
          <a:pPr rtl="1"/>
          <a:endParaRPr lang="he-IL"/>
        </a:p>
      </dgm:t>
    </dgm:pt>
    <dgm:pt modelId="{823ED6F1-786B-4A86-A546-EB293F5085B4}" type="pres">
      <dgm:prSet presAssocID="{7E136D99-CC13-4A7C-885E-668CC521C4FA}" presName="parentLeftMargin" presStyleLbl="node1" presStyleIdx="1" presStyleCnt="4"/>
      <dgm:spPr/>
      <dgm:t>
        <a:bodyPr/>
        <a:lstStyle/>
        <a:p>
          <a:pPr rtl="1"/>
          <a:endParaRPr lang="he-IL"/>
        </a:p>
      </dgm:t>
    </dgm:pt>
    <dgm:pt modelId="{79DE1F14-89DE-49DB-9F83-14DB7C2107CB}" type="pres">
      <dgm:prSet presAssocID="{7E136D99-CC13-4A7C-885E-668CC521C4FA}" presName="parentText" presStyleLbl="node1" presStyleIdx="2" presStyleCnt="4" custLinFactX="29643" custLinFactNeighborX="100000">
        <dgm:presLayoutVars>
          <dgm:chMax val="0"/>
          <dgm:bulletEnabled val="1"/>
        </dgm:presLayoutVars>
      </dgm:prSet>
      <dgm:spPr/>
      <dgm:t>
        <a:bodyPr/>
        <a:lstStyle/>
        <a:p>
          <a:pPr rtl="1"/>
          <a:endParaRPr lang="he-IL"/>
        </a:p>
      </dgm:t>
    </dgm:pt>
    <dgm:pt modelId="{62C33F37-33EA-4D8C-B328-2AB80AD602FE}" type="pres">
      <dgm:prSet presAssocID="{7E136D99-CC13-4A7C-885E-668CC521C4FA}" presName="negativeSpace" presStyleCnt="0"/>
      <dgm:spPr/>
      <dgm:t>
        <a:bodyPr/>
        <a:lstStyle/>
        <a:p>
          <a:pPr rtl="1"/>
          <a:endParaRPr lang="he-IL"/>
        </a:p>
      </dgm:t>
    </dgm:pt>
    <dgm:pt modelId="{FA9B6D18-A244-41CC-85FB-9248EC126A42}" type="pres">
      <dgm:prSet presAssocID="{7E136D99-CC13-4A7C-885E-668CC521C4FA}" presName="childText" presStyleLbl="conFgAcc1" presStyleIdx="2" presStyleCnt="4">
        <dgm:presLayoutVars>
          <dgm:bulletEnabled val="1"/>
        </dgm:presLayoutVars>
      </dgm:prSet>
      <dgm:spPr/>
      <dgm:t>
        <a:bodyPr/>
        <a:lstStyle/>
        <a:p>
          <a:pPr rtl="1"/>
          <a:endParaRPr lang="he-IL"/>
        </a:p>
      </dgm:t>
    </dgm:pt>
    <dgm:pt modelId="{989C9E73-D7B3-4558-9E0D-AEDA17B704DE}" type="pres">
      <dgm:prSet presAssocID="{161E7B2F-2106-48A5-B061-43ADFB696C8A}" presName="spaceBetweenRectangles" presStyleCnt="0"/>
      <dgm:spPr/>
      <dgm:t>
        <a:bodyPr/>
        <a:lstStyle/>
        <a:p>
          <a:pPr rtl="1"/>
          <a:endParaRPr lang="he-IL"/>
        </a:p>
      </dgm:t>
    </dgm:pt>
    <dgm:pt modelId="{16EF3B76-7DF9-4BEA-A4C2-82D5661CC832}" type="pres">
      <dgm:prSet presAssocID="{F5CFBE1B-A76D-44FD-AFD7-B288473D26F3}" presName="parentLin" presStyleCnt="0"/>
      <dgm:spPr/>
      <dgm:t>
        <a:bodyPr/>
        <a:lstStyle/>
        <a:p>
          <a:pPr rtl="1"/>
          <a:endParaRPr lang="he-IL"/>
        </a:p>
      </dgm:t>
    </dgm:pt>
    <dgm:pt modelId="{9764C39D-04E2-4606-A2B1-941AFFB4C493}" type="pres">
      <dgm:prSet presAssocID="{F5CFBE1B-A76D-44FD-AFD7-B288473D26F3}" presName="parentLeftMargin" presStyleLbl="node1" presStyleIdx="2" presStyleCnt="4"/>
      <dgm:spPr/>
      <dgm:t>
        <a:bodyPr/>
        <a:lstStyle/>
        <a:p>
          <a:pPr rtl="1"/>
          <a:endParaRPr lang="he-IL"/>
        </a:p>
      </dgm:t>
    </dgm:pt>
    <dgm:pt modelId="{FDA1668F-7B36-42AB-8850-5701844B180C}" type="pres">
      <dgm:prSet presAssocID="{F5CFBE1B-A76D-44FD-AFD7-B288473D26F3}" presName="parentText" presStyleLbl="node1" presStyleIdx="3" presStyleCnt="4" custLinFactX="8129" custLinFactNeighborX="100000">
        <dgm:presLayoutVars>
          <dgm:chMax val="0"/>
          <dgm:bulletEnabled val="1"/>
        </dgm:presLayoutVars>
      </dgm:prSet>
      <dgm:spPr/>
      <dgm:t>
        <a:bodyPr/>
        <a:lstStyle/>
        <a:p>
          <a:pPr rtl="1"/>
          <a:endParaRPr lang="he-IL"/>
        </a:p>
      </dgm:t>
    </dgm:pt>
    <dgm:pt modelId="{3D94F114-4327-4FFD-929D-9F959EB3855F}" type="pres">
      <dgm:prSet presAssocID="{F5CFBE1B-A76D-44FD-AFD7-B288473D26F3}" presName="negativeSpace" presStyleCnt="0"/>
      <dgm:spPr/>
      <dgm:t>
        <a:bodyPr/>
        <a:lstStyle/>
        <a:p>
          <a:pPr rtl="1"/>
          <a:endParaRPr lang="he-IL"/>
        </a:p>
      </dgm:t>
    </dgm:pt>
    <dgm:pt modelId="{31C95693-3C4F-4613-AA53-8E47869A4F7E}" type="pres">
      <dgm:prSet presAssocID="{F5CFBE1B-A76D-44FD-AFD7-B288473D26F3}" presName="childText" presStyleLbl="conFgAcc1" presStyleIdx="3" presStyleCnt="4">
        <dgm:presLayoutVars>
          <dgm:bulletEnabled val="1"/>
        </dgm:presLayoutVars>
      </dgm:prSet>
      <dgm:spPr/>
      <dgm:t>
        <a:bodyPr/>
        <a:lstStyle/>
        <a:p>
          <a:pPr rtl="1"/>
          <a:endParaRPr lang="he-IL"/>
        </a:p>
      </dgm:t>
    </dgm:pt>
  </dgm:ptLst>
  <dgm:cxnLst>
    <dgm:cxn modelId="{B79E5AEF-6F3D-45D7-8491-996C559AEBEC}" type="presOf" srcId="{576ADBB2-B8E6-4135-858A-5BC2E18DF6C6}" destId="{C6619F10-00EC-4BAF-9724-7348635EFD33}" srcOrd="0" destOrd="0" presId="urn:microsoft.com/office/officeart/2005/8/layout/list1"/>
    <dgm:cxn modelId="{F3C9F04E-30E2-4B31-B5F6-F562D860F2F9}" srcId="{576ADBB2-B8E6-4135-858A-5BC2E18DF6C6}" destId="{34F85914-41A1-44E6-8F10-45FB9909662D}" srcOrd="1" destOrd="0" parTransId="{0CF5326D-DCD5-4489-B446-EA2E08D8B3A5}" sibTransId="{825BEE41-3A69-47C5-A075-B5187A457276}"/>
    <dgm:cxn modelId="{25E6FABE-96D0-4DF9-B963-98686694BC94}" type="presOf" srcId="{7E136D99-CC13-4A7C-885E-668CC521C4FA}" destId="{79DE1F14-89DE-49DB-9F83-14DB7C2107CB}" srcOrd="1" destOrd="0" presId="urn:microsoft.com/office/officeart/2005/8/layout/list1"/>
    <dgm:cxn modelId="{0E7C1267-84E0-41F8-97E8-63B6C410DB07}" type="presOf" srcId="{7E136D99-CC13-4A7C-885E-668CC521C4FA}" destId="{823ED6F1-786B-4A86-A546-EB293F5085B4}" srcOrd="0" destOrd="0" presId="urn:microsoft.com/office/officeart/2005/8/layout/list1"/>
    <dgm:cxn modelId="{4234EAA6-570E-4B5B-8BEB-6C02F9367046}" type="presOf" srcId="{4624651B-0D32-4C1C-A18F-C26F1AF35A93}" destId="{9F4D642D-6B09-4EAB-AB77-69238308AA7E}" srcOrd="1" destOrd="0" presId="urn:microsoft.com/office/officeart/2005/8/layout/list1"/>
    <dgm:cxn modelId="{2178BD3C-7111-4AA0-A0D8-50F9E3974A99}" type="presOf" srcId="{4624651B-0D32-4C1C-A18F-C26F1AF35A93}" destId="{947D49C8-0B43-4262-A4F5-542959B75002}" srcOrd="0" destOrd="0" presId="urn:microsoft.com/office/officeart/2005/8/layout/list1"/>
    <dgm:cxn modelId="{08E5BA15-9664-4275-8929-F1E5D670F0FD}" srcId="{576ADBB2-B8E6-4135-858A-5BC2E18DF6C6}" destId="{4624651B-0D32-4C1C-A18F-C26F1AF35A93}" srcOrd="0" destOrd="0" parTransId="{187F657E-792C-401A-9A63-0D2405D1D293}" sibTransId="{A60A3D05-0C5B-4F1E-BE7B-5353A3123E54}"/>
    <dgm:cxn modelId="{D8A8CA71-5975-46A4-A904-F0C9FA61A39A}" type="presOf" srcId="{F5CFBE1B-A76D-44FD-AFD7-B288473D26F3}" destId="{9764C39D-04E2-4606-A2B1-941AFFB4C493}" srcOrd="0" destOrd="0" presId="urn:microsoft.com/office/officeart/2005/8/layout/list1"/>
    <dgm:cxn modelId="{47090997-9086-4B63-BFC4-8F570B0AD466}" srcId="{576ADBB2-B8E6-4135-858A-5BC2E18DF6C6}" destId="{7E136D99-CC13-4A7C-885E-668CC521C4FA}" srcOrd="2" destOrd="0" parTransId="{22DABCF3-BC03-4525-8204-F92EEA361EF5}" sibTransId="{161E7B2F-2106-48A5-B061-43ADFB696C8A}"/>
    <dgm:cxn modelId="{7B97B301-EEC9-4D7B-BBA3-2C5FF7ED9951}" type="presOf" srcId="{F5CFBE1B-A76D-44FD-AFD7-B288473D26F3}" destId="{FDA1668F-7B36-42AB-8850-5701844B180C}" srcOrd="1" destOrd="0" presId="urn:microsoft.com/office/officeart/2005/8/layout/list1"/>
    <dgm:cxn modelId="{69A5FA74-4C6D-4F4D-9FA3-BF48868DEF40}" type="presOf" srcId="{34F85914-41A1-44E6-8F10-45FB9909662D}" destId="{2391289F-67EB-4CB0-8C43-8C906B3EE046}" srcOrd="0" destOrd="0" presId="urn:microsoft.com/office/officeart/2005/8/layout/list1"/>
    <dgm:cxn modelId="{AC3ECD75-F26B-4B45-825F-E900CDEF422B}" type="presOf" srcId="{34F85914-41A1-44E6-8F10-45FB9909662D}" destId="{B4330DC7-3712-4277-951E-D7E3751DE235}" srcOrd="1" destOrd="0" presId="urn:microsoft.com/office/officeart/2005/8/layout/list1"/>
    <dgm:cxn modelId="{57657CED-AB33-4A4D-8A25-05615F82999E}" srcId="{576ADBB2-B8E6-4135-858A-5BC2E18DF6C6}" destId="{F5CFBE1B-A76D-44FD-AFD7-B288473D26F3}" srcOrd="3" destOrd="0" parTransId="{BD1551F1-B2EF-4008-AB9E-F5D33DA4CED3}" sibTransId="{F44847EB-3DDF-48FB-8732-9F42F4D907CC}"/>
    <dgm:cxn modelId="{A27C8574-5E1D-417F-91B9-CA63CE7450EF}" type="presParOf" srcId="{C6619F10-00EC-4BAF-9724-7348635EFD33}" destId="{F25D1217-FA9B-438C-BA7C-6AC008085207}" srcOrd="0" destOrd="0" presId="urn:microsoft.com/office/officeart/2005/8/layout/list1"/>
    <dgm:cxn modelId="{05FF24C7-A142-41F7-8918-70C750054F88}" type="presParOf" srcId="{F25D1217-FA9B-438C-BA7C-6AC008085207}" destId="{947D49C8-0B43-4262-A4F5-542959B75002}" srcOrd="0" destOrd="0" presId="urn:microsoft.com/office/officeart/2005/8/layout/list1"/>
    <dgm:cxn modelId="{2D25BEA2-EC1B-4B9A-9DE6-B19721DB2242}" type="presParOf" srcId="{F25D1217-FA9B-438C-BA7C-6AC008085207}" destId="{9F4D642D-6B09-4EAB-AB77-69238308AA7E}" srcOrd="1" destOrd="0" presId="urn:microsoft.com/office/officeart/2005/8/layout/list1"/>
    <dgm:cxn modelId="{A93038BC-BAB9-4818-B26B-B780ECD42B2D}" type="presParOf" srcId="{C6619F10-00EC-4BAF-9724-7348635EFD33}" destId="{CABB161E-4766-442E-8A62-567F9F49A91D}" srcOrd="1" destOrd="0" presId="urn:microsoft.com/office/officeart/2005/8/layout/list1"/>
    <dgm:cxn modelId="{DA112223-1121-4103-9FCD-00E8A1AF1B76}" type="presParOf" srcId="{C6619F10-00EC-4BAF-9724-7348635EFD33}" destId="{BFE31204-D4DD-47A3-A8D9-2237E536B625}" srcOrd="2" destOrd="0" presId="urn:microsoft.com/office/officeart/2005/8/layout/list1"/>
    <dgm:cxn modelId="{1719AD1F-F5D1-4F55-AED5-D45DE1DB7097}" type="presParOf" srcId="{C6619F10-00EC-4BAF-9724-7348635EFD33}" destId="{F4497A01-6731-40A7-910A-E0355090A05C}" srcOrd="3" destOrd="0" presId="urn:microsoft.com/office/officeart/2005/8/layout/list1"/>
    <dgm:cxn modelId="{CD9F0B64-9A59-4E5D-B6D4-DB647FFE606C}" type="presParOf" srcId="{C6619F10-00EC-4BAF-9724-7348635EFD33}" destId="{9DA7CD53-A9C7-4EC1-BB56-C5AD3D407709}" srcOrd="4" destOrd="0" presId="urn:microsoft.com/office/officeart/2005/8/layout/list1"/>
    <dgm:cxn modelId="{3DB2DD78-10BB-4A20-9CAC-6F113E7E2968}" type="presParOf" srcId="{9DA7CD53-A9C7-4EC1-BB56-C5AD3D407709}" destId="{2391289F-67EB-4CB0-8C43-8C906B3EE046}" srcOrd="0" destOrd="0" presId="urn:microsoft.com/office/officeart/2005/8/layout/list1"/>
    <dgm:cxn modelId="{45D64DAF-F1E4-418F-9F5C-58802263689E}" type="presParOf" srcId="{9DA7CD53-A9C7-4EC1-BB56-C5AD3D407709}" destId="{B4330DC7-3712-4277-951E-D7E3751DE235}" srcOrd="1" destOrd="0" presId="urn:microsoft.com/office/officeart/2005/8/layout/list1"/>
    <dgm:cxn modelId="{2285224F-9099-4037-B3A3-DC65C99DC459}" type="presParOf" srcId="{C6619F10-00EC-4BAF-9724-7348635EFD33}" destId="{99D5491A-213B-4215-BBE2-C0B7DCF776C9}" srcOrd="5" destOrd="0" presId="urn:microsoft.com/office/officeart/2005/8/layout/list1"/>
    <dgm:cxn modelId="{6C3554CD-6857-4676-8139-203F0278CCC3}" type="presParOf" srcId="{C6619F10-00EC-4BAF-9724-7348635EFD33}" destId="{1DBB23C0-C5F8-492C-BA82-D26A717D9E54}" srcOrd="6" destOrd="0" presId="urn:microsoft.com/office/officeart/2005/8/layout/list1"/>
    <dgm:cxn modelId="{A79C6FA2-B5D9-4368-A868-23F8725EA9E3}" type="presParOf" srcId="{C6619F10-00EC-4BAF-9724-7348635EFD33}" destId="{3545C751-122C-4DE3-8CA4-846AF35F4AE6}" srcOrd="7" destOrd="0" presId="urn:microsoft.com/office/officeart/2005/8/layout/list1"/>
    <dgm:cxn modelId="{0B3B9BE0-B17E-4CE2-B236-155E2EE087AC}" type="presParOf" srcId="{C6619F10-00EC-4BAF-9724-7348635EFD33}" destId="{7A3B9C14-98AE-4433-AF37-F17ECAF62421}" srcOrd="8" destOrd="0" presId="urn:microsoft.com/office/officeart/2005/8/layout/list1"/>
    <dgm:cxn modelId="{202AD87D-A64C-458D-8087-C2BF632A4D6C}" type="presParOf" srcId="{7A3B9C14-98AE-4433-AF37-F17ECAF62421}" destId="{823ED6F1-786B-4A86-A546-EB293F5085B4}" srcOrd="0" destOrd="0" presId="urn:microsoft.com/office/officeart/2005/8/layout/list1"/>
    <dgm:cxn modelId="{030A4A61-2655-408B-939F-429E55DD6163}" type="presParOf" srcId="{7A3B9C14-98AE-4433-AF37-F17ECAF62421}" destId="{79DE1F14-89DE-49DB-9F83-14DB7C2107CB}" srcOrd="1" destOrd="0" presId="urn:microsoft.com/office/officeart/2005/8/layout/list1"/>
    <dgm:cxn modelId="{6EEFE048-D8D2-41EC-83B4-17D8F17D55F5}" type="presParOf" srcId="{C6619F10-00EC-4BAF-9724-7348635EFD33}" destId="{62C33F37-33EA-4D8C-B328-2AB80AD602FE}" srcOrd="9" destOrd="0" presId="urn:microsoft.com/office/officeart/2005/8/layout/list1"/>
    <dgm:cxn modelId="{99E906B6-20E6-485B-ABEC-C66EFFC1F802}" type="presParOf" srcId="{C6619F10-00EC-4BAF-9724-7348635EFD33}" destId="{FA9B6D18-A244-41CC-85FB-9248EC126A42}" srcOrd="10" destOrd="0" presId="urn:microsoft.com/office/officeart/2005/8/layout/list1"/>
    <dgm:cxn modelId="{30A84684-1DE1-4625-B8A9-0E27A5A2C91E}" type="presParOf" srcId="{C6619F10-00EC-4BAF-9724-7348635EFD33}" destId="{989C9E73-D7B3-4558-9E0D-AEDA17B704DE}" srcOrd="11" destOrd="0" presId="urn:microsoft.com/office/officeart/2005/8/layout/list1"/>
    <dgm:cxn modelId="{B1D0023E-E0FC-4543-92AA-04A0AB16DB9F}" type="presParOf" srcId="{C6619F10-00EC-4BAF-9724-7348635EFD33}" destId="{16EF3B76-7DF9-4BEA-A4C2-82D5661CC832}" srcOrd="12" destOrd="0" presId="urn:microsoft.com/office/officeart/2005/8/layout/list1"/>
    <dgm:cxn modelId="{36E9B7CA-9998-4008-A82F-3129E2A819E9}" type="presParOf" srcId="{16EF3B76-7DF9-4BEA-A4C2-82D5661CC832}" destId="{9764C39D-04E2-4606-A2B1-941AFFB4C493}" srcOrd="0" destOrd="0" presId="urn:microsoft.com/office/officeart/2005/8/layout/list1"/>
    <dgm:cxn modelId="{FE4DFC3F-CE68-45FF-A3DB-CC6160ABA949}" type="presParOf" srcId="{16EF3B76-7DF9-4BEA-A4C2-82D5661CC832}" destId="{FDA1668F-7B36-42AB-8850-5701844B180C}" srcOrd="1" destOrd="0" presId="urn:microsoft.com/office/officeart/2005/8/layout/list1"/>
    <dgm:cxn modelId="{A16E59B3-9AFB-40AB-AA98-A65F4F8C56D5}" type="presParOf" srcId="{C6619F10-00EC-4BAF-9724-7348635EFD33}" destId="{3D94F114-4327-4FFD-929D-9F959EB3855F}" srcOrd="13" destOrd="0" presId="urn:microsoft.com/office/officeart/2005/8/layout/list1"/>
    <dgm:cxn modelId="{DF62E94E-7AA8-41B9-8934-D224F9096841}" type="presParOf" srcId="{C6619F10-00EC-4BAF-9724-7348635EFD33}" destId="{31C95693-3C4F-4613-AA53-8E47869A4F7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31204-D4DD-47A3-A8D9-2237E536B625}">
      <dsp:nvSpPr>
        <dsp:cNvPr id="0" name=""/>
        <dsp:cNvSpPr/>
      </dsp:nvSpPr>
      <dsp:spPr>
        <a:xfrm>
          <a:off x="0" y="431481"/>
          <a:ext cx="8229600" cy="630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4D642D-6B09-4EAB-AB77-69238308AA7E}">
      <dsp:nvSpPr>
        <dsp:cNvPr id="0" name=""/>
        <dsp:cNvSpPr/>
      </dsp:nvSpPr>
      <dsp:spPr>
        <a:xfrm>
          <a:off x="2468879" y="100606"/>
          <a:ext cx="5760720" cy="738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he-IL" sz="2400" b="0" kern="1200" dirty="0" smtClean="0">
              <a:latin typeface="David" pitchFamily="34" charset="-79"/>
              <a:ea typeface="+mj-ea"/>
              <a:cs typeface="David" pitchFamily="34" charset="-79"/>
            </a:rPr>
            <a:t>טיפול הממשלה בהכנסות מתמלוגים</a:t>
          </a:r>
        </a:p>
      </dsp:txBody>
      <dsp:txXfrm>
        <a:off x="2504905" y="136632"/>
        <a:ext cx="5688668" cy="665948"/>
      </dsp:txXfrm>
    </dsp:sp>
    <dsp:sp modelId="{1DBB23C0-C5F8-492C-BA82-D26A717D9E54}">
      <dsp:nvSpPr>
        <dsp:cNvPr id="0" name=""/>
        <dsp:cNvSpPr/>
      </dsp:nvSpPr>
      <dsp:spPr>
        <a:xfrm>
          <a:off x="0" y="1565481"/>
          <a:ext cx="8229600" cy="630000"/>
        </a:xfrm>
        <a:prstGeom prst="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B4330DC7-3712-4277-951E-D7E3751DE235}">
      <dsp:nvSpPr>
        <dsp:cNvPr id="0" name=""/>
        <dsp:cNvSpPr/>
      </dsp:nvSpPr>
      <dsp:spPr>
        <a:xfrm>
          <a:off x="2468879" y="1196481"/>
          <a:ext cx="5760720" cy="73800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he-IL" sz="2400" b="0" kern="1200" dirty="0" smtClean="0">
              <a:latin typeface="David" pitchFamily="34" charset="-79"/>
              <a:ea typeface="+mj-ea"/>
              <a:cs typeface="David" pitchFamily="34" charset="-79"/>
            </a:rPr>
            <a:t>הכנסות הממשלה מתמלוגים</a:t>
          </a:r>
        </a:p>
      </dsp:txBody>
      <dsp:txXfrm>
        <a:off x="2504905" y="1232507"/>
        <a:ext cx="5688668" cy="665948"/>
      </dsp:txXfrm>
    </dsp:sp>
    <dsp:sp modelId="{FA9B6D18-A244-41CC-85FB-9248EC126A42}">
      <dsp:nvSpPr>
        <dsp:cNvPr id="0" name=""/>
        <dsp:cNvSpPr/>
      </dsp:nvSpPr>
      <dsp:spPr>
        <a:xfrm>
          <a:off x="0" y="2699481"/>
          <a:ext cx="8229600" cy="630000"/>
        </a:xfrm>
        <a:prstGeom prst="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79DE1F14-89DE-49DB-9F83-14DB7C2107CB}">
      <dsp:nvSpPr>
        <dsp:cNvPr id="0" name=""/>
        <dsp:cNvSpPr/>
      </dsp:nvSpPr>
      <dsp:spPr>
        <a:xfrm>
          <a:off x="2468879" y="2330481"/>
          <a:ext cx="5760720" cy="73800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he-IL" sz="2400" b="0" kern="1200" dirty="0" smtClean="0">
              <a:latin typeface="David" pitchFamily="34" charset="-79"/>
              <a:ea typeface="+mj-ea"/>
              <a:cs typeface="David" pitchFamily="34" charset="-79"/>
            </a:rPr>
            <a:t>הסכם הקציר והעלאת התמלוגים</a:t>
          </a:r>
        </a:p>
        <a:p>
          <a:pPr lvl="0" algn="ctr" defTabSz="1066800" rtl="1">
            <a:lnSpc>
              <a:spcPct val="90000"/>
            </a:lnSpc>
            <a:spcBef>
              <a:spcPct val="0"/>
            </a:spcBef>
            <a:spcAft>
              <a:spcPct val="35000"/>
            </a:spcAft>
          </a:pPr>
          <a:r>
            <a:rPr lang="he-IL" sz="2400" b="0" kern="1200" dirty="0" smtClean="0">
              <a:latin typeface="David" pitchFamily="34" charset="-79"/>
              <a:ea typeface="+mj-ea"/>
              <a:cs typeface="David" pitchFamily="34" charset="-79"/>
            </a:rPr>
            <a:t>ממפעלי ים המלח</a:t>
          </a:r>
          <a:endParaRPr lang="he-IL" sz="2400" b="0" kern="1200" dirty="0">
            <a:latin typeface="David" pitchFamily="34" charset="-79"/>
            <a:ea typeface="+mj-ea"/>
            <a:cs typeface="David" pitchFamily="34" charset="-79"/>
          </a:endParaRPr>
        </a:p>
      </dsp:txBody>
      <dsp:txXfrm>
        <a:off x="2504905" y="2366507"/>
        <a:ext cx="5688668" cy="665948"/>
      </dsp:txXfrm>
    </dsp:sp>
    <dsp:sp modelId="{31C95693-3C4F-4613-AA53-8E47869A4F7E}">
      <dsp:nvSpPr>
        <dsp:cNvPr id="0" name=""/>
        <dsp:cNvSpPr/>
      </dsp:nvSpPr>
      <dsp:spPr>
        <a:xfrm>
          <a:off x="0" y="3833481"/>
          <a:ext cx="8229600" cy="6300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FDA1668F-7B36-42AB-8850-5701844B180C}">
      <dsp:nvSpPr>
        <dsp:cNvPr id="0" name=""/>
        <dsp:cNvSpPr/>
      </dsp:nvSpPr>
      <dsp:spPr>
        <a:xfrm>
          <a:off x="2468879" y="3464481"/>
          <a:ext cx="5760720" cy="7380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he-IL" sz="2400" b="0" kern="1200" dirty="0" smtClean="0">
              <a:latin typeface="David" pitchFamily="34" charset="-79"/>
              <a:ea typeface="+mj-ea"/>
              <a:cs typeface="David" pitchFamily="34" charset="-79"/>
            </a:rPr>
            <a:t>בוררות מול מפעלי ים המלח</a:t>
          </a:r>
          <a:endParaRPr lang="he-IL" sz="2400" b="0" kern="1200" dirty="0">
            <a:latin typeface="David" pitchFamily="34" charset="-79"/>
            <a:ea typeface="+mj-ea"/>
            <a:cs typeface="David" pitchFamily="34" charset="-79"/>
          </a:endParaRPr>
        </a:p>
      </dsp:txBody>
      <dsp:txXfrm>
        <a:off x="2504905" y="3500507"/>
        <a:ext cx="5688668"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31204-D4DD-47A3-A8D9-2237E536B625}">
      <dsp:nvSpPr>
        <dsp:cNvPr id="0" name=""/>
        <dsp:cNvSpPr/>
      </dsp:nvSpPr>
      <dsp:spPr>
        <a:xfrm>
          <a:off x="0" y="431481"/>
          <a:ext cx="8229600" cy="630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4D642D-6B09-4EAB-AB77-69238308AA7E}">
      <dsp:nvSpPr>
        <dsp:cNvPr id="0" name=""/>
        <dsp:cNvSpPr/>
      </dsp:nvSpPr>
      <dsp:spPr>
        <a:xfrm>
          <a:off x="1256396" y="100606"/>
          <a:ext cx="5760720" cy="738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he-IL" sz="2400" b="1" kern="1200" dirty="0" smtClean="0">
              <a:solidFill>
                <a:srgbClr val="FFC000"/>
              </a:solidFill>
              <a:effectLst>
                <a:outerShdw blurRad="38100" dist="38100" dir="2700000" algn="tl">
                  <a:srgbClr val="000000">
                    <a:alpha val="43137"/>
                  </a:srgbClr>
                </a:outerShdw>
              </a:effectLst>
              <a:latin typeface="David" pitchFamily="34" charset="-79"/>
              <a:ea typeface="+mj-ea"/>
              <a:cs typeface="David" pitchFamily="34" charset="-79"/>
            </a:rPr>
            <a:t>טיפול הממשלה בהכנסות מתמלוגים</a:t>
          </a:r>
        </a:p>
      </dsp:txBody>
      <dsp:txXfrm>
        <a:off x="1292422" y="136632"/>
        <a:ext cx="5688668" cy="665948"/>
      </dsp:txXfrm>
    </dsp:sp>
    <dsp:sp modelId="{1DBB23C0-C5F8-492C-BA82-D26A717D9E54}">
      <dsp:nvSpPr>
        <dsp:cNvPr id="0" name=""/>
        <dsp:cNvSpPr/>
      </dsp:nvSpPr>
      <dsp:spPr>
        <a:xfrm>
          <a:off x="0" y="1565481"/>
          <a:ext cx="8229600" cy="630000"/>
        </a:xfrm>
        <a:prstGeom prst="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B4330DC7-3712-4277-951E-D7E3751DE235}">
      <dsp:nvSpPr>
        <dsp:cNvPr id="0" name=""/>
        <dsp:cNvSpPr/>
      </dsp:nvSpPr>
      <dsp:spPr>
        <a:xfrm>
          <a:off x="2468879" y="1196481"/>
          <a:ext cx="5760720" cy="73800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he-IL" sz="2400" b="0" kern="1200" dirty="0" smtClean="0">
              <a:latin typeface="David" pitchFamily="34" charset="-79"/>
              <a:ea typeface="+mj-ea"/>
              <a:cs typeface="David" pitchFamily="34" charset="-79"/>
            </a:rPr>
            <a:t>הכנסות הממשלה מתמלוגים</a:t>
          </a:r>
        </a:p>
      </dsp:txBody>
      <dsp:txXfrm>
        <a:off x="2504905" y="1232507"/>
        <a:ext cx="5688668" cy="665948"/>
      </dsp:txXfrm>
    </dsp:sp>
    <dsp:sp modelId="{FA9B6D18-A244-41CC-85FB-9248EC126A42}">
      <dsp:nvSpPr>
        <dsp:cNvPr id="0" name=""/>
        <dsp:cNvSpPr/>
      </dsp:nvSpPr>
      <dsp:spPr>
        <a:xfrm>
          <a:off x="0" y="2699481"/>
          <a:ext cx="8229600" cy="630000"/>
        </a:xfrm>
        <a:prstGeom prst="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79DE1F14-89DE-49DB-9F83-14DB7C2107CB}">
      <dsp:nvSpPr>
        <dsp:cNvPr id="0" name=""/>
        <dsp:cNvSpPr/>
      </dsp:nvSpPr>
      <dsp:spPr>
        <a:xfrm>
          <a:off x="2468879" y="2330481"/>
          <a:ext cx="5760720" cy="73800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he-IL" sz="2400" b="0" kern="1200" dirty="0" smtClean="0">
              <a:latin typeface="David" pitchFamily="34" charset="-79"/>
              <a:ea typeface="+mj-ea"/>
              <a:cs typeface="David" pitchFamily="34" charset="-79"/>
            </a:rPr>
            <a:t>הסכם הקציר והעלאת התמלוגים</a:t>
          </a:r>
        </a:p>
        <a:p>
          <a:pPr lvl="0" algn="ctr" defTabSz="1066800" rtl="1">
            <a:lnSpc>
              <a:spcPct val="90000"/>
            </a:lnSpc>
            <a:spcBef>
              <a:spcPct val="0"/>
            </a:spcBef>
            <a:spcAft>
              <a:spcPct val="35000"/>
            </a:spcAft>
          </a:pPr>
          <a:r>
            <a:rPr lang="he-IL" sz="2400" b="0" kern="1200" dirty="0" smtClean="0">
              <a:latin typeface="David" pitchFamily="34" charset="-79"/>
              <a:ea typeface="+mj-ea"/>
              <a:cs typeface="David" pitchFamily="34" charset="-79"/>
            </a:rPr>
            <a:t>ממפעלי ים המלח</a:t>
          </a:r>
          <a:endParaRPr lang="he-IL" sz="2400" b="0" kern="1200" dirty="0">
            <a:latin typeface="David" pitchFamily="34" charset="-79"/>
            <a:ea typeface="+mj-ea"/>
            <a:cs typeface="David" pitchFamily="34" charset="-79"/>
          </a:endParaRPr>
        </a:p>
      </dsp:txBody>
      <dsp:txXfrm>
        <a:off x="2504905" y="2366507"/>
        <a:ext cx="5688668" cy="665948"/>
      </dsp:txXfrm>
    </dsp:sp>
    <dsp:sp modelId="{31C95693-3C4F-4613-AA53-8E47869A4F7E}">
      <dsp:nvSpPr>
        <dsp:cNvPr id="0" name=""/>
        <dsp:cNvSpPr/>
      </dsp:nvSpPr>
      <dsp:spPr>
        <a:xfrm>
          <a:off x="0" y="3833481"/>
          <a:ext cx="8229600" cy="6300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FDA1668F-7B36-42AB-8850-5701844B180C}">
      <dsp:nvSpPr>
        <dsp:cNvPr id="0" name=""/>
        <dsp:cNvSpPr/>
      </dsp:nvSpPr>
      <dsp:spPr>
        <a:xfrm>
          <a:off x="2468879" y="3464481"/>
          <a:ext cx="5760720" cy="7380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he-IL" sz="2400" b="0" kern="1200" dirty="0" smtClean="0">
              <a:latin typeface="David" pitchFamily="34" charset="-79"/>
              <a:ea typeface="+mj-ea"/>
              <a:cs typeface="David" pitchFamily="34" charset="-79"/>
            </a:rPr>
            <a:t>בוררות מול מפעלי ים המלח</a:t>
          </a:r>
          <a:endParaRPr lang="he-IL" sz="2400" b="0" kern="1200" dirty="0">
            <a:latin typeface="David" pitchFamily="34" charset="-79"/>
            <a:ea typeface="+mj-ea"/>
            <a:cs typeface="David" pitchFamily="34" charset="-79"/>
          </a:endParaRPr>
        </a:p>
      </dsp:txBody>
      <dsp:txXfrm>
        <a:off x="2504905" y="3500507"/>
        <a:ext cx="5688668"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8E879-AE73-4D14-A646-FB0F42CACBC8}">
      <dsp:nvSpPr>
        <dsp:cNvPr id="0" name=""/>
        <dsp:cNvSpPr/>
      </dsp:nvSpPr>
      <dsp:spPr>
        <a:xfrm rot="5400000">
          <a:off x="-245635" y="246082"/>
          <a:ext cx="1637567" cy="114629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endParaRPr lang="he-IL" sz="2400" b="0" kern="1200" dirty="0" smtClean="0">
            <a:latin typeface="David" pitchFamily="34" charset="-79"/>
            <a:ea typeface="+mj-ea"/>
            <a:cs typeface="David" pitchFamily="34" charset="-79"/>
          </a:endParaRPr>
        </a:p>
      </dsp:txBody>
      <dsp:txXfrm rot="-5400000">
        <a:off x="1" y="573596"/>
        <a:ext cx="1146297" cy="491270"/>
      </dsp:txXfrm>
    </dsp:sp>
    <dsp:sp modelId="{ED33D23C-4D3F-49E1-890C-C40CED871CFD}">
      <dsp:nvSpPr>
        <dsp:cNvPr id="0" name=""/>
        <dsp:cNvSpPr/>
      </dsp:nvSpPr>
      <dsp:spPr>
        <a:xfrm rot="5400000">
          <a:off x="4407767" y="-3224842"/>
          <a:ext cx="1064418" cy="7587358"/>
        </a:xfrm>
        <a:prstGeom prst="round2SameRect">
          <a:avLst/>
        </a:prstGeom>
        <a:no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2453B5-8A9A-4E47-8D41-70CBFB84D3BA}">
      <dsp:nvSpPr>
        <dsp:cNvPr id="0" name=""/>
        <dsp:cNvSpPr/>
      </dsp:nvSpPr>
      <dsp:spPr>
        <a:xfrm rot="5400000">
          <a:off x="-245635" y="1689832"/>
          <a:ext cx="1637567" cy="1146297"/>
        </a:xfrm>
        <a:prstGeom prst="chevron">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endParaRPr lang="he-IL" sz="2400" b="0" kern="1200" dirty="0">
            <a:latin typeface="David" pitchFamily="34" charset="-79"/>
            <a:ea typeface="+mj-ea"/>
            <a:cs typeface="David" pitchFamily="34" charset="-79"/>
          </a:endParaRPr>
        </a:p>
      </dsp:txBody>
      <dsp:txXfrm rot="-5400000">
        <a:off x="1" y="2017346"/>
        <a:ext cx="1146297" cy="491270"/>
      </dsp:txXfrm>
    </dsp:sp>
    <dsp:sp modelId="{55F345ED-BCF8-4E77-8331-E493019F0B16}">
      <dsp:nvSpPr>
        <dsp:cNvPr id="0" name=""/>
        <dsp:cNvSpPr/>
      </dsp:nvSpPr>
      <dsp:spPr>
        <a:xfrm rot="5400000">
          <a:off x="4407767" y="-1817272"/>
          <a:ext cx="1064418" cy="7587358"/>
        </a:xfrm>
        <a:prstGeom prst="round2SameRect">
          <a:avLst/>
        </a:prstGeom>
        <a:no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44A61AE9-2FB7-4328-BAD2-AC3F340307DD}">
      <dsp:nvSpPr>
        <dsp:cNvPr id="0" name=""/>
        <dsp:cNvSpPr/>
      </dsp:nvSpPr>
      <dsp:spPr>
        <a:xfrm rot="5400000">
          <a:off x="-245635" y="3133582"/>
          <a:ext cx="1637567" cy="1146297"/>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endParaRPr lang="he-IL" sz="2400" b="0" kern="1200" dirty="0">
            <a:latin typeface="David" pitchFamily="34" charset="-79"/>
            <a:ea typeface="+mj-ea"/>
            <a:cs typeface="David" pitchFamily="34" charset="-79"/>
          </a:endParaRPr>
        </a:p>
      </dsp:txBody>
      <dsp:txXfrm rot="-5400000">
        <a:off x="1" y="3461096"/>
        <a:ext cx="1146297" cy="491270"/>
      </dsp:txXfrm>
    </dsp:sp>
    <dsp:sp modelId="{C0A8997E-D17D-4E63-B3BC-6911A3EE6D8D}">
      <dsp:nvSpPr>
        <dsp:cNvPr id="0" name=""/>
        <dsp:cNvSpPr/>
      </dsp:nvSpPr>
      <dsp:spPr>
        <a:xfrm rot="5400000">
          <a:off x="4407767" y="-373522"/>
          <a:ext cx="1064418" cy="7587358"/>
        </a:xfrm>
        <a:prstGeom prst="round2SameRect">
          <a:avLst/>
        </a:prstGeom>
        <a:no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31204-D4DD-47A3-A8D9-2237E536B625}">
      <dsp:nvSpPr>
        <dsp:cNvPr id="0" name=""/>
        <dsp:cNvSpPr/>
      </dsp:nvSpPr>
      <dsp:spPr>
        <a:xfrm>
          <a:off x="0" y="431481"/>
          <a:ext cx="8229600" cy="630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4D642D-6B09-4EAB-AB77-69238308AA7E}">
      <dsp:nvSpPr>
        <dsp:cNvPr id="0" name=""/>
        <dsp:cNvSpPr/>
      </dsp:nvSpPr>
      <dsp:spPr>
        <a:xfrm>
          <a:off x="2468879" y="100606"/>
          <a:ext cx="5760720" cy="738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he-IL" sz="2400" b="0" kern="1200" dirty="0" smtClean="0">
              <a:latin typeface="David" pitchFamily="34" charset="-79"/>
              <a:ea typeface="+mj-ea"/>
              <a:cs typeface="David" pitchFamily="34" charset="-79"/>
            </a:rPr>
            <a:t>טיפול הממשלה בהכנסות מתמלוגים</a:t>
          </a:r>
        </a:p>
      </dsp:txBody>
      <dsp:txXfrm>
        <a:off x="2504905" y="136632"/>
        <a:ext cx="5688668" cy="665948"/>
      </dsp:txXfrm>
    </dsp:sp>
    <dsp:sp modelId="{1DBB23C0-C5F8-492C-BA82-D26A717D9E54}">
      <dsp:nvSpPr>
        <dsp:cNvPr id="0" name=""/>
        <dsp:cNvSpPr/>
      </dsp:nvSpPr>
      <dsp:spPr>
        <a:xfrm>
          <a:off x="0" y="1565481"/>
          <a:ext cx="8229600" cy="630000"/>
        </a:xfrm>
        <a:prstGeom prst="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B4330DC7-3712-4277-951E-D7E3751DE235}">
      <dsp:nvSpPr>
        <dsp:cNvPr id="0" name=""/>
        <dsp:cNvSpPr/>
      </dsp:nvSpPr>
      <dsp:spPr>
        <a:xfrm>
          <a:off x="1234505" y="1196481"/>
          <a:ext cx="5760720" cy="73800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he-IL" sz="2400" b="1" kern="1200" dirty="0" smtClean="0">
              <a:solidFill>
                <a:srgbClr val="FFC000"/>
              </a:solidFill>
              <a:effectLst>
                <a:outerShdw blurRad="38100" dist="38100" dir="2700000" algn="tl">
                  <a:srgbClr val="000000">
                    <a:alpha val="43137"/>
                  </a:srgbClr>
                </a:outerShdw>
              </a:effectLst>
              <a:latin typeface="David" pitchFamily="34" charset="-79"/>
              <a:ea typeface="+mj-ea"/>
              <a:cs typeface="David" pitchFamily="34" charset="-79"/>
            </a:rPr>
            <a:t>הכנסות הממשלה מתמלוגים</a:t>
          </a:r>
        </a:p>
      </dsp:txBody>
      <dsp:txXfrm>
        <a:off x="1270531" y="1232507"/>
        <a:ext cx="5688668" cy="665948"/>
      </dsp:txXfrm>
    </dsp:sp>
    <dsp:sp modelId="{FA9B6D18-A244-41CC-85FB-9248EC126A42}">
      <dsp:nvSpPr>
        <dsp:cNvPr id="0" name=""/>
        <dsp:cNvSpPr/>
      </dsp:nvSpPr>
      <dsp:spPr>
        <a:xfrm>
          <a:off x="0" y="2699481"/>
          <a:ext cx="8229600" cy="630000"/>
        </a:xfrm>
        <a:prstGeom prst="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79DE1F14-89DE-49DB-9F83-14DB7C2107CB}">
      <dsp:nvSpPr>
        <dsp:cNvPr id="0" name=""/>
        <dsp:cNvSpPr/>
      </dsp:nvSpPr>
      <dsp:spPr>
        <a:xfrm>
          <a:off x="2468879" y="2330481"/>
          <a:ext cx="5760720" cy="73800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he-IL" sz="2400" b="0" kern="1200" dirty="0" smtClean="0">
              <a:latin typeface="David" pitchFamily="34" charset="-79"/>
              <a:ea typeface="+mj-ea"/>
              <a:cs typeface="David" pitchFamily="34" charset="-79"/>
            </a:rPr>
            <a:t>הסכם הקציר והעלאת התמלוגים</a:t>
          </a:r>
        </a:p>
        <a:p>
          <a:pPr lvl="0" algn="ctr" defTabSz="1066800" rtl="1">
            <a:lnSpc>
              <a:spcPct val="90000"/>
            </a:lnSpc>
            <a:spcBef>
              <a:spcPct val="0"/>
            </a:spcBef>
            <a:spcAft>
              <a:spcPct val="35000"/>
            </a:spcAft>
          </a:pPr>
          <a:r>
            <a:rPr lang="he-IL" sz="2400" b="0" kern="1200" dirty="0" smtClean="0">
              <a:latin typeface="David" pitchFamily="34" charset="-79"/>
              <a:ea typeface="+mj-ea"/>
              <a:cs typeface="David" pitchFamily="34" charset="-79"/>
            </a:rPr>
            <a:t>ממפעלי ים המלח</a:t>
          </a:r>
          <a:endParaRPr lang="he-IL" sz="2400" b="0" kern="1200" dirty="0">
            <a:latin typeface="David" pitchFamily="34" charset="-79"/>
            <a:ea typeface="+mj-ea"/>
            <a:cs typeface="David" pitchFamily="34" charset="-79"/>
          </a:endParaRPr>
        </a:p>
      </dsp:txBody>
      <dsp:txXfrm>
        <a:off x="2504905" y="2366507"/>
        <a:ext cx="5688668" cy="665948"/>
      </dsp:txXfrm>
    </dsp:sp>
    <dsp:sp modelId="{31C95693-3C4F-4613-AA53-8E47869A4F7E}">
      <dsp:nvSpPr>
        <dsp:cNvPr id="0" name=""/>
        <dsp:cNvSpPr/>
      </dsp:nvSpPr>
      <dsp:spPr>
        <a:xfrm>
          <a:off x="0" y="3833481"/>
          <a:ext cx="8229600" cy="6300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FDA1668F-7B36-42AB-8850-5701844B180C}">
      <dsp:nvSpPr>
        <dsp:cNvPr id="0" name=""/>
        <dsp:cNvSpPr/>
      </dsp:nvSpPr>
      <dsp:spPr>
        <a:xfrm>
          <a:off x="2468879" y="3464481"/>
          <a:ext cx="5760720" cy="7380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he-IL" sz="2400" b="0" kern="1200" dirty="0" smtClean="0">
              <a:latin typeface="David" pitchFamily="34" charset="-79"/>
              <a:ea typeface="+mj-ea"/>
              <a:cs typeface="David" pitchFamily="34" charset="-79"/>
            </a:rPr>
            <a:t>בוררות מול מפעלי ים המלח</a:t>
          </a:r>
          <a:endParaRPr lang="he-IL" sz="2400" b="0" kern="1200" dirty="0">
            <a:latin typeface="David" pitchFamily="34" charset="-79"/>
            <a:ea typeface="+mj-ea"/>
            <a:cs typeface="David" pitchFamily="34" charset="-79"/>
          </a:endParaRPr>
        </a:p>
      </dsp:txBody>
      <dsp:txXfrm>
        <a:off x="2504905" y="3500507"/>
        <a:ext cx="5688668" cy="6659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47BF3-469B-4924-881A-0487B567D42D}">
      <dsp:nvSpPr>
        <dsp:cNvPr id="0" name=""/>
        <dsp:cNvSpPr/>
      </dsp:nvSpPr>
      <dsp:spPr>
        <a:xfrm>
          <a:off x="0" y="402448"/>
          <a:ext cx="8229600"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6413A1-C79C-4161-AC23-B656539C25BF}">
      <dsp:nvSpPr>
        <dsp:cNvPr id="0" name=""/>
        <dsp:cNvSpPr/>
      </dsp:nvSpPr>
      <dsp:spPr>
        <a:xfrm>
          <a:off x="1306514" y="1212"/>
          <a:ext cx="5760720" cy="991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244600" rtl="1">
            <a:lnSpc>
              <a:spcPct val="90000"/>
            </a:lnSpc>
            <a:spcBef>
              <a:spcPct val="0"/>
            </a:spcBef>
            <a:spcAft>
              <a:spcPct val="35000"/>
            </a:spcAft>
          </a:pPr>
          <a:r>
            <a:rPr lang="he-IL" sz="2800" b="1" kern="1200" baseline="0" dirty="0" smtClean="0">
              <a:solidFill>
                <a:srgbClr val="FFC000"/>
              </a:solidFill>
              <a:effectLst>
                <a:outerShdw blurRad="38100" dist="38100" dir="2700000" algn="tl">
                  <a:srgbClr val="000000">
                    <a:alpha val="43137"/>
                  </a:srgbClr>
                </a:outerShdw>
              </a:effectLst>
              <a:latin typeface="David" pitchFamily="34" charset="-79"/>
              <a:cs typeface="David" pitchFamily="34" charset="-79"/>
            </a:rPr>
            <a:t>פירוט הכנסות הממשלה מתמלוגים</a:t>
          </a:r>
          <a:endParaRPr lang="he-IL" sz="2800" b="1" kern="1200" baseline="0" dirty="0">
            <a:solidFill>
              <a:srgbClr val="FFC000"/>
            </a:solidFill>
            <a:effectLst>
              <a:outerShdw blurRad="38100" dist="38100" dir="2700000" algn="tl">
                <a:srgbClr val="000000">
                  <a:alpha val="43137"/>
                </a:srgbClr>
              </a:outerShdw>
            </a:effectLst>
            <a:latin typeface="David" pitchFamily="34" charset="-79"/>
            <a:cs typeface="David" pitchFamily="34" charset="-79"/>
          </a:endParaRPr>
        </a:p>
      </dsp:txBody>
      <dsp:txXfrm>
        <a:off x="1354922" y="49620"/>
        <a:ext cx="5663904" cy="894819"/>
      </dsp:txXfrm>
    </dsp:sp>
    <dsp:sp modelId="{4AEFD9D2-CDAB-4FB6-AAE7-DE9866032E15}">
      <dsp:nvSpPr>
        <dsp:cNvPr id="0" name=""/>
        <dsp:cNvSpPr/>
      </dsp:nvSpPr>
      <dsp:spPr>
        <a:xfrm>
          <a:off x="0" y="1967121"/>
          <a:ext cx="8229600"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0DA2AF-88CA-4FA1-9CC8-99053A33D5FD}">
      <dsp:nvSpPr>
        <dsp:cNvPr id="0" name=""/>
        <dsp:cNvSpPr/>
      </dsp:nvSpPr>
      <dsp:spPr>
        <a:xfrm>
          <a:off x="2468879" y="1626448"/>
          <a:ext cx="5760720" cy="9310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111250" rtl="1">
            <a:lnSpc>
              <a:spcPct val="90000"/>
            </a:lnSpc>
            <a:spcBef>
              <a:spcPct val="0"/>
            </a:spcBef>
            <a:spcAft>
              <a:spcPct val="35000"/>
            </a:spcAft>
          </a:pPr>
          <a:r>
            <a:rPr lang="he-IL" sz="2500" b="0" kern="1200" baseline="0" dirty="0" smtClean="0">
              <a:latin typeface="David" pitchFamily="34" charset="-79"/>
              <a:ea typeface="+mj-ea"/>
              <a:cs typeface="David" pitchFamily="34" charset="-79"/>
            </a:rPr>
            <a:t>פירוט הסדרי תמלוגים ממשאבי טבע</a:t>
          </a:r>
          <a:endParaRPr lang="he-IL" sz="2500" b="0" kern="1200" baseline="0" dirty="0">
            <a:latin typeface="David" pitchFamily="34" charset="-79"/>
            <a:cs typeface="David" pitchFamily="34" charset="-79"/>
          </a:endParaRPr>
        </a:p>
      </dsp:txBody>
      <dsp:txXfrm>
        <a:off x="2514330" y="1671899"/>
        <a:ext cx="5669818" cy="840170"/>
      </dsp:txXfrm>
    </dsp:sp>
    <dsp:sp modelId="{95D5D276-F99D-44BA-A777-A00B48A431C6}">
      <dsp:nvSpPr>
        <dsp:cNvPr id="0" name=""/>
        <dsp:cNvSpPr/>
      </dsp:nvSpPr>
      <dsp:spPr>
        <a:xfrm>
          <a:off x="0" y="3516750"/>
          <a:ext cx="8229600"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658197-B969-4C7F-AEDB-ED1B8983596A}">
      <dsp:nvSpPr>
        <dsp:cNvPr id="0" name=""/>
        <dsp:cNvSpPr/>
      </dsp:nvSpPr>
      <dsp:spPr>
        <a:xfrm>
          <a:off x="2468879" y="3191121"/>
          <a:ext cx="5760720" cy="9160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111250" rtl="1">
            <a:lnSpc>
              <a:spcPct val="90000"/>
            </a:lnSpc>
            <a:spcBef>
              <a:spcPct val="0"/>
            </a:spcBef>
            <a:spcAft>
              <a:spcPct val="35000"/>
            </a:spcAft>
          </a:pPr>
          <a:r>
            <a:rPr lang="he-IL" sz="2500" kern="1200" baseline="0" smtClean="0">
              <a:latin typeface="David" pitchFamily="34" charset="-79"/>
              <a:cs typeface="David" pitchFamily="34" charset="-79"/>
            </a:rPr>
            <a:t>תמלוגים ממפעלי ים המלח</a:t>
          </a:r>
          <a:endParaRPr lang="he-IL" sz="2500" kern="1200" baseline="0" dirty="0">
            <a:latin typeface="David" pitchFamily="34" charset="-79"/>
            <a:cs typeface="David" pitchFamily="34" charset="-79"/>
          </a:endParaRPr>
        </a:p>
      </dsp:txBody>
      <dsp:txXfrm>
        <a:off x="2513596" y="3235838"/>
        <a:ext cx="5671286" cy="8265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47BF3-469B-4924-881A-0487B567D42D}">
      <dsp:nvSpPr>
        <dsp:cNvPr id="0" name=""/>
        <dsp:cNvSpPr/>
      </dsp:nvSpPr>
      <dsp:spPr>
        <a:xfrm>
          <a:off x="0" y="402448"/>
          <a:ext cx="8229599"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6413A1-C79C-4161-AC23-B656539C25BF}">
      <dsp:nvSpPr>
        <dsp:cNvPr id="0" name=""/>
        <dsp:cNvSpPr/>
      </dsp:nvSpPr>
      <dsp:spPr>
        <a:xfrm>
          <a:off x="2468879" y="1212"/>
          <a:ext cx="5760720" cy="991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111250" rtl="1">
            <a:lnSpc>
              <a:spcPct val="90000"/>
            </a:lnSpc>
            <a:spcBef>
              <a:spcPct val="0"/>
            </a:spcBef>
            <a:spcAft>
              <a:spcPct val="35000"/>
            </a:spcAft>
          </a:pPr>
          <a:r>
            <a:rPr lang="he-IL" sz="2500" b="0" kern="1200" baseline="0" dirty="0" smtClean="0">
              <a:solidFill>
                <a:schemeClr val="bg1"/>
              </a:solidFill>
              <a:effectLst/>
              <a:latin typeface="David" pitchFamily="34" charset="-79"/>
              <a:cs typeface="David" pitchFamily="34" charset="-79"/>
            </a:rPr>
            <a:t>פירוט הכנסות הממשלה מתמלוגים</a:t>
          </a:r>
          <a:endParaRPr lang="he-IL" sz="2500" b="0" kern="1200" baseline="0" dirty="0">
            <a:solidFill>
              <a:schemeClr val="bg1"/>
            </a:solidFill>
            <a:effectLst/>
            <a:latin typeface="David" pitchFamily="34" charset="-79"/>
            <a:cs typeface="David" pitchFamily="34" charset="-79"/>
          </a:endParaRPr>
        </a:p>
      </dsp:txBody>
      <dsp:txXfrm>
        <a:off x="2517287" y="49620"/>
        <a:ext cx="5663904" cy="894819"/>
      </dsp:txXfrm>
    </dsp:sp>
    <dsp:sp modelId="{4AEFD9D2-CDAB-4FB6-AAE7-DE9866032E15}">
      <dsp:nvSpPr>
        <dsp:cNvPr id="0" name=""/>
        <dsp:cNvSpPr/>
      </dsp:nvSpPr>
      <dsp:spPr>
        <a:xfrm>
          <a:off x="0" y="1967121"/>
          <a:ext cx="8229599"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0DA2AF-88CA-4FA1-9CC8-99053A33D5FD}">
      <dsp:nvSpPr>
        <dsp:cNvPr id="0" name=""/>
        <dsp:cNvSpPr/>
      </dsp:nvSpPr>
      <dsp:spPr>
        <a:xfrm>
          <a:off x="1234505" y="1626448"/>
          <a:ext cx="5760720" cy="9310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244600" rtl="1">
            <a:lnSpc>
              <a:spcPct val="90000"/>
            </a:lnSpc>
            <a:spcBef>
              <a:spcPct val="0"/>
            </a:spcBef>
            <a:spcAft>
              <a:spcPct val="35000"/>
            </a:spcAft>
          </a:pPr>
          <a:r>
            <a:rPr lang="he-IL" sz="2800" b="1" kern="1200" baseline="0" dirty="0" smtClean="0">
              <a:solidFill>
                <a:srgbClr val="FFC000"/>
              </a:solidFill>
              <a:effectLst>
                <a:outerShdw blurRad="38100" dist="38100" dir="2700000" algn="tl">
                  <a:srgbClr val="000000">
                    <a:alpha val="43137"/>
                  </a:srgbClr>
                </a:outerShdw>
              </a:effectLst>
              <a:latin typeface="David" pitchFamily="34" charset="-79"/>
              <a:ea typeface="+mj-ea"/>
              <a:cs typeface="David" pitchFamily="34" charset="-79"/>
            </a:rPr>
            <a:t>פירוט הסדרי תמלוגים ממשאבי טבע</a:t>
          </a:r>
          <a:endParaRPr lang="he-IL" sz="2800" b="1" kern="1200" baseline="0" dirty="0">
            <a:solidFill>
              <a:srgbClr val="FFC000"/>
            </a:solidFill>
            <a:effectLst>
              <a:outerShdw blurRad="38100" dist="38100" dir="2700000" algn="tl">
                <a:srgbClr val="000000">
                  <a:alpha val="43137"/>
                </a:srgbClr>
              </a:outerShdw>
            </a:effectLst>
            <a:latin typeface="David" pitchFamily="34" charset="-79"/>
            <a:cs typeface="David" pitchFamily="34" charset="-79"/>
          </a:endParaRPr>
        </a:p>
      </dsp:txBody>
      <dsp:txXfrm>
        <a:off x="1279956" y="1671899"/>
        <a:ext cx="5669818" cy="840170"/>
      </dsp:txXfrm>
    </dsp:sp>
    <dsp:sp modelId="{95D5D276-F99D-44BA-A777-A00B48A431C6}">
      <dsp:nvSpPr>
        <dsp:cNvPr id="0" name=""/>
        <dsp:cNvSpPr/>
      </dsp:nvSpPr>
      <dsp:spPr>
        <a:xfrm>
          <a:off x="0" y="3516750"/>
          <a:ext cx="8229599"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658197-B969-4C7F-AEDB-ED1B8983596A}">
      <dsp:nvSpPr>
        <dsp:cNvPr id="0" name=""/>
        <dsp:cNvSpPr/>
      </dsp:nvSpPr>
      <dsp:spPr>
        <a:xfrm>
          <a:off x="2458543" y="3191121"/>
          <a:ext cx="5760720" cy="9160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111250" rtl="1">
            <a:lnSpc>
              <a:spcPct val="90000"/>
            </a:lnSpc>
            <a:spcBef>
              <a:spcPct val="0"/>
            </a:spcBef>
            <a:spcAft>
              <a:spcPct val="35000"/>
            </a:spcAft>
          </a:pPr>
          <a:r>
            <a:rPr lang="he-IL" sz="2500" kern="1200" baseline="0" smtClean="0">
              <a:latin typeface="David" pitchFamily="34" charset="-79"/>
              <a:cs typeface="David" pitchFamily="34" charset="-79"/>
            </a:rPr>
            <a:t>תמלוגים ממפעלי ים המלח</a:t>
          </a:r>
          <a:endParaRPr lang="he-IL" sz="2500" kern="1200" baseline="0" dirty="0">
            <a:latin typeface="David" pitchFamily="34" charset="-79"/>
            <a:cs typeface="David" pitchFamily="34" charset="-79"/>
          </a:endParaRPr>
        </a:p>
      </dsp:txBody>
      <dsp:txXfrm>
        <a:off x="2503260" y="3235838"/>
        <a:ext cx="5671286" cy="8265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47BF3-469B-4924-881A-0487B567D42D}">
      <dsp:nvSpPr>
        <dsp:cNvPr id="0" name=""/>
        <dsp:cNvSpPr/>
      </dsp:nvSpPr>
      <dsp:spPr>
        <a:xfrm>
          <a:off x="0" y="402448"/>
          <a:ext cx="8229599"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6413A1-C79C-4161-AC23-B656539C25BF}">
      <dsp:nvSpPr>
        <dsp:cNvPr id="0" name=""/>
        <dsp:cNvSpPr/>
      </dsp:nvSpPr>
      <dsp:spPr>
        <a:xfrm>
          <a:off x="2468879" y="1212"/>
          <a:ext cx="5760720" cy="991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111250" rtl="1">
            <a:lnSpc>
              <a:spcPct val="90000"/>
            </a:lnSpc>
            <a:spcBef>
              <a:spcPct val="0"/>
            </a:spcBef>
            <a:spcAft>
              <a:spcPct val="35000"/>
            </a:spcAft>
          </a:pPr>
          <a:r>
            <a:rPr lang="he-IL" sz="2500" b="0" kern="1200" baseline="0" dirty="0" smtClean="0">
              <a:solidFill>
                <a:schemeClr val="bg1"/>
              </a:solidFill>
              <a:effectLst/>
              <a:latin typeface="David" pitchFamily="34" charset="-79"/>
              <a:cs typeface="David" pitchFamily="34" charset="-79"/>
            </a:rPr>
            <a:t>פירוט הכנסות הממשלה מתמלוגים</a:t>
          </a:r>
          <a:endParaRPr lang="he-IL" sz="2500" b="0" kern="1200" baseline="0" dirty="0">
            <a:solidFill>
              <a:schemeClr val="bg1"/>
            </a:solidFill>
            <a:effectLst/>
            <a:latin typeface="David" pitchFamily="34" charset="-79"/>
            <a:cs typeface="David" pitchFamily="34" charset="-79"/>
          </a:endParaRPr>
        </a:p>
      </dsp:txBody>
      <dsp:txXfrm>
        <a:off x="2517287" y="49620"/>
        <a:ext cx="5663904" cy="894819"/>
      </dsp:txXfrm>
    </dsp:sp>
    <dsp:sp modelId="{4AEFD9D2-CDAB-4FB6-AAE7-DE9866032E15}">
      <dsp:nvSpPr>
        <dsp:cNvPr id="0" name=""/>
        <dsp:cNvSpPr/>
      </dsp:nvSpPr>
      <dsp:spPr>
        <a:xfrm>
          <a:off x="0" y="1967121"/>
          <a:ext cx="8229599"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0DA2AF-88CA-4FA1-9CC8-99053A33D5FD}">
      <dsp:nvSpPr>
        <dsp:cNvPr id="0" name=""/>
        <dsp:cNvSpPr/>
      </dsp:nvSpPr>
      <dsp:spPr>
        <a:xfrm>
          <a:off x="2468879" y="1626448"/>
          <a:ext cx="5760720" cy="9310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111250" rtl="1">
            <a:lnSpc>
              <a:spcPct val="90000"/>
            </a:lnSpc>
            <a:spcBef>
              <a:spcPct val="0"/>
            </a:spcBef>
            <a:spcAft>
              <a:spcPct val="35000"/>
            </a:spcAft>
          </a:pPr>
          <a:r>
            <a:rPr lang="he-IL" sz="2500" b="0" kern="1200" baseline="0" dirty="0" smtClean="0">
              <a:solidFill>
                <a:schemeClr val="bg1"/>
              </a:solidFill>
              <a:effectLst/>
              <a:latin typeface="David" pitchFamily="34" charset="-79"/>
              <a:ea typeface="+mj-ea"/>
              <a:cs typeface="David" pitchFamily="34" charset="-79"/>
            </a:rPr>
            <a:t>פירוט הסדרי תמלוגים ממשאבי טבע</a:t>
          </a:r>
          <a:endParaRPr lang="he-IL" sz="2500" b="0" kern="1200" baseline="0" dirty="0">
            <a:solidFill>
              <a:schemeClr val="bg1"/>
            </a:solidFill>
            <a:effectLst/>
            <a:latin typeface="David" pitchFamily="34" charset="-79"/>
            <a:cs typeface="David" pitchFamily="34" charset="-79"/>
          </a:endParaRPr>
        </a:p>
      </dsp:txBody>
      <dsp:txXfrm>
        <a:off x="2514330" y="1671899"/>
        <a:ext cx="5669818" cy="840170"/>
      </dsp:txXfrm>
    </dsp:sp>
    <dsp:sp modelId="{95D5D276-F99D-44BA-A777-A00B48A431C6}">
      <dsp:nvSpPr>
        <dsp:cNvPr id="0" name=""/>
        <dsp:cNvSpPr/>
      </dsp:nvSpPr>
      <dsp:spPr>
        <a:xfrm>
          <a:off x="0" y="3516750"/>
          <a:ext cx="8229599" cy="100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658197-B969-4C7F-AEDB-ED1B8983596A}">
      <dsp:nvSpPr>
        <dsp:cNvPr id="0" name=""/>
        <dsp:cNvSpPr/>
      </dsp:nvSpPr>
      <dsp:spPr>
        <a:xfrm>
          <a:off x="1306514" y="3191121"/>
          <a:ext cx="5760720" cy="9160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244600" rtl="1">
            <a:lnSpc>
              <a:spcPct val="90000"/>
            </a:lnSpc>
            <a:spcBef>
              <a:spcPct val="0"/>
            </a:spcBef>
            <a:spcAft>
              <a:spcPct val="35000"/>
            </a:spcAft>
          </a:pPr>
          <a:r>
            <a:rPr lang="he-IL" sz="2800" b="1" kern="1200" baseline="0" dirty="0" smtClean="0">
              <a:solidFill>
                <a:srgbClr val="FFC000"/>
              </a:solidFill>
              <a:effectLst>
                <a:outerShdw blurRad="38100" dist="38100" dir="2700000" algn="tl">
                  <a:srgbClr val="000000">
                    <a:alpha val="43137"/>
                  </a:srgbClr>
                </a:outerShdw>
              </a:effectLst>
              <a:latin typeface="David" pitchFamily="34" charset="-79"/>
              <a:cs typeface="David" pitchFamily="34" charset="-79"/>
            </a:rPr>
            <a:t>תמלוגים ממפעלי ים המלח</a:t>
          </a:r>
          <a:endParaRPr lang="he-IL" sz="2800" b="1" kern="1200" baseline="0" dirty="0">
            <a:solidFill>
              <a:srgbClr val="FFC000"/>
            </a:solidFill>
            <a:effectLst>
              <a:outerShdw blurRad="38100" dist="38100" dir="2700000" algn="tl">
                <a:srgbClr val="000000">
                  <a:alpha val="43137"/>
                </a:srgbClr>
              </a:outerShdw>
            </a:effectLst>
            <a:latin typeface="David" pitchFamily="34" charset="-79"/>
            <a:cs typeface="David" pitchFamily="34" charset="-79"/>
          </a:endParaRPr>
        </a:p>
      </dsp:txBody>
      <dsp:txXfrm>
        <a:off x="1351231" y="3235838"/>
        <a:ext cx="5671286" cy="8265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31204-D4DD-47A3-A8D9-2237E536B625}">
      <dsp:nvSpPr>
        <dsp:cNvPr id="0" name=""/>
        <dsp:cNvSpPr/>
      </dsp:nvSpPr>
      <dsp:spPr>
        <a:xfrm>
          <a:off x="0" y="431481"/>
          <a:ext cx="8229599" cy="630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4D642D-6B09-4EAB-AB77-69238308AA7E}">
      <dsp:nvSpPr>
        <dsp:cNvPr id="0" name=""/>
        <dsp:cNvSpPr/>
      </dsp:nvSpPr>
      <dsp:spPr>
        <a:xfrm>
          <a:off x="2468879" y="100606"/>
          <a:ext cx="5760720" cy="738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he-IL" sz="2400" b="0" kern="1200" dirty="0" smtClean="0">
              <a:latin typeface="David" pitchFamily="34" charset="-79"/>
              <a:ea typeface="+mj-ea"/>
              <a:cs typeface="David" pitchFamily="34" charset="-79"/>
            </a:rPr>
            <a:t>טיפול הממשלה בהכנסות מתמלוגים</a:t>
          </a:r>
        </a:p>
      </dsp:txBody>
      <dsp:txXfrm>
        <a:off x="2504905" y="136632"/>
        <a:ext cx="5688668" cy="665948"/>
      </dsp:txXfrm>
    </dsp:sp>
    <dsp:sp modelId="{1DBB23C0-C5F8-492C-BA82-D26A717D9E54}">
      <dsp:nvSpPr>
        <dsp:cNvPr id="0" name=""/>
        <dsp:cNvSpPr/>
      </dsp:nvSpPr>
      <dsp:spPr>
        <a:xfrm>
          <a:off x="0" y="1565481"/>
          <a:ext cx="8229599" cy="630000"/>
        </a:xfrm>
        <a:prstGeom prst="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B4330DC7-3712-4277-951E-D7E3751DE235}">
      <dsp:nvSpPr>
        <dsp:cNvPr id="0" name=""/>
        <dsp:cNvSpPr/>
      </dsp:nvSpPr>
      <dsp:spPr>
        <a:xfrm>
          <a:off x="2468879" y="1196481"/>
          <a:ext cx="5760720" cy="73800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he-IL" sz="2400" b="0" kern="1200" dirty="0" smtClean="0">
              <a:solidFill>
                <a:schemeClr val="bg1"/>
              </a:solidFill>
              <a:effectLst/>
              <a:latin typeface="David" pitchFamily="34" charset="-79"/>
              <a:ea typeface="+mj-ea"/>
              <a:cs typeface="David" pitchFamily="34" charset="-79"/>
            </a:rPr>
            <a:t>הכנסות הממשלה מתמלוגים</a:t>
          </a:r>
        </a:p>
      </dsp:txBody>
      <dsp:txXfrm>
        <a:off x="2504905" y="1232507"/>
        <a:ext cx="5688668" cy="665948"/>
      </dsp:txXfrm>
    </dsp:sp>
    <dsp:sp modelId="{FA9B6D18-A244-41CC-85FB-9248EC126A42}">
      <dsp:nvSpPr>
        <dsp:cNvPr id="0" name=""/>
        <dsp:cNvSpPr/>
      </dsp:nvSpPr>
      <dsp:spPr>
        <a:xfrm>
          <a:off x="0" y="2699481"/>
          <a:ext cx="8229599" cy="630000"/>
        </a:xfrm>
        <a:prstGeom prst="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79DE1F14-89DE-49DB-9F83-14DB7C2107CB}">
      <dsp:nvSpPr>
        <dsp:cNvPr id="0" name=""/>
        <dsp:cNvSpPr/>
      </dsp:nvSpPr>
      <dsp:spPr>
        <a:xfrm>
          <a:off x="1306514" y="2330481"/>
          <a:ext cx="5760720" cy="73800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he-IL" sz="2400" b="1" kern="1200" dirty="0" smtClean="0">
              <a:solidFill>
                <a:srgbClr val="FFC000"/>
              </a:solidFill>
              <a:effectLst>
                <a:outerShdw blurRad="38100" dist="38100" dir="2700000" algn="tl">
                  <a:srgbClr val="000000">
                    <a:alpha val="43137"/>
                  </a:srgbClr>
                </a:outerShdw>
              </a:effectLst>
              <a:latin typeface="David" pitchFamily="34" charset="-79"/>
              <a:ea typeface="+mj-ea"/>
              <a:cs typeface="David" pitchFamily="34" charset="-79"/>
            </a:rPr>
            <a:t>הסכם הקציר והעלאת התמלוגים</a:t>
          </a:r>
        </a:p>
        <a:p>
          <a:pPr lvl="0" algn="ctr" defTabSz="1066800" rtl="1">
            <a:lnSpc>
              <a:spcPct val="90000"/>
            </a:lnSpc>
            <a:spcBef>
              <a:spcPct val="0"/>
            </a:spcBef>
            <a:spcAft>
              <a:spcPct val="35000"/>
            </a:spcAft>
          </a:pPr>
          <a:r>
            <a:rPr lang="he-IL" sz="2400" b="1" kern="1200" dirty="0" smtClean="0">
              <a:solidFill>
                <a:srgbClr val="FFC000"/>
              </a:solidFill>
              <a:effectLst>
                <a:outerShdw blurRad="38100" dist="38100" dir="2700000" algn="tl">
                  <a:srgbClr val="000000">
                    <a:alpha val="43137"/>
                  </a:srgbClr>
                </a:outerShdw>
              </a:effectLst>
              <a:latin typeface="David" pitchFamily="34" charset="-79"/>
              <a:ea typeface="+mj-ea"/>
              <a:cs typeface="David" pitchFamily="34" charset="-79"/>
            </a:rPr>
            <a:t>ממפעלי ים המלח</a:t>
          </a:r>
          <a:endParaRPr lang="he-IL" sz="2400" b="1" kern="1200" dirty="0">
            <a:solidFill>
              <a:srgbClr val="FFC000"/>
            </a:solidFill>
            <a:effectLst>
              <a:outerShdw blurRad="38100" dist="38100" dir="2700000" algn="tl">
                <a:srgbClr val="000000">
                  <a:alpha val="43137"/>
                </a:srgbClr>
              </a:outerShdw>
            </a:effectLst>
            <a:latin typeface="David" pitchFamily="34" charset="-79"/>
            <a:ea typeface="+mj-ea"/>
            <a:cs typeface="David" pitchFamily="34" charset="-79"/>
          </a:endParaRPr>
        </a:p>
      </dsp:txBody>
      <dsp:txXfrm>
        <a:off x="1342540" y="2366507"/>
        <a:ext cx="5688668" cy="665948"/>
      </dsp:txXfrm>
    </dsp:sp>
    <dsp:sp modelId="{31C95693-3C4F-4613-AA53-8E47869A4F7E}">
      <dsp:nvSpPr>
        <dsp:cNvPr id="0" name=""/>
        <dsp:cNvSpPr/>
      </dsp:nvSpPr>
      <dsp:spPr>
        <a:xfrm>
          <a:off x="0" y="3833481"/>
          <a:ext cx="8229599" cy="6300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FDA1668F-7B36-42AB-8850-5701844B180C}">
      <dsp:nvSpPr>
        <dsp:cNvPr id="0" name=""/>
        <dsp:cNvSpPr/>
      </dsp:nvSpPr>
      <dsp:spPr>
        <a:xfrm>
          <a:off x="2468879" y="3464481"/>
          <a:ext cx="5760720" cy="7380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he-IL" sz="2400" b="0" kern="1200" dirty="0" smtClean="0">
              <a:latin typeface="David" pitchFamily="34" charset="-79"/>
              <a:ea typeface="+mj-ea"/>
              <a:cs typeface="David" pitchFamily="34" charset="-79"/>
            </a:rPr>
            <a:t>בוררות מול מפעלי ים המלח</a:t>
          </a:r>
          <a:endParaRPr lang="he-IL" sz="2400" b="0" kern="1200" dirty="0">
            <a:latin typeface="David" pitchFamily="34" charset="-79"/>
            <a:ea typeface="+mj-ea"/>
            <a:cs typeface="David" pitchFamily="34" charset="-79"/>
          </a:endParaRPr>
        </a:p>
      </dsp:txBody>
      <dsp:txXfrm>
        <a:off x="2504905" y="3500507"/>
        <a:ext cx="5688668" cy="6659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31204-D4DD-47A3-A8D9-2237E536B625}">
      <dsp:nvSpPr>
        <dsp:cNvPr id="0" name=""/>
        <dsp:cNvSpPr/>
      </dsp:nvSpPr>
      <dsp:spPr>
        <a:xfrm>
          <a:off x="0" y="431481"/>
          <a:ext cx="8229599" cy="630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4D642D-6B09-4EAB-AB77-69238308AA7E}">
      <dsp:nvSpPr>
        <dsp:cNvPr id="0" name=""/>
        <dsp:cNvSpPr/>
      </dsp:nvSpPr>
      <dsp:spPr>
        <a:xfrm>
          <a:off x="2468879" y="100606"/>
          <a:ext cx="5760720" cy="738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he-IL" sz="2400" b="0" kern="1200" dirty="0" smtClean="0">
              <a:latin typeface="David" pitchFamily="34" charset="-79"/>
              <a:ea typeface="+mj-ea"/>
              <a:cs typeface="David" pitchFamily="34" charset="-79"/>
            </a:rPr>
            <a:t>טיפול הממשלה בהכנסות מתמלוגים</a:t>
          </a:r>
        </a:p>
      </dsp:txBody>
      <dsp:txXfrm>
        <a:off x="2504905" y="136632"/>
        <a:ext cx="5688668" cy="665948"/>
      </dsp:txXfrm>
    </dsp:sp>
    <dsp:sp modelId="{1DBB23C0-C5F8-492C-BA82-D26A717D9E54}">
      <dsp:nvSpPr>
        <dsp:cNvPr id="0" name=""/>
        <dsp:cNvSpPr/>
      </dsp:nvSpPr>
      <dsp:spPr>
        <a:xfrm>
          <a:off x="0" y="1565481"/>
          <a:ext cx="8229599" cy="630000"/>
        </a:xfrm>
        <a:prstGeom prst="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B4330DC7-3712-4277-951E-D7E3751DE235}">
      <dsp:nvSpPr>
        <dsp:cNvPr id="0" name=""/>
        <dsp:cNvSpPr/>
      </dsp:nvSpPr>
      <dsp:spPr>
        <a:xfrm>
          <a:off x="2468879" y="1196481"/>
          <a:ext cx="5760720" cy="73800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he-IL" sz="2400" b="0" kern="1200" dirty="0" smtClean="0">
              <a:solidFill>
                <a:schemeClr val="bg1"/>
              </a:solidFill>
              <a:effectLst/>
              <a:latin typeface="David" pitchFamily="34" charset="-79"/>
              <a:ea typeface="+mj-ea"/>
              <a:cs typeface="David" pitchFamily="34" charset="-79"/>
            </a:rPr>
            <a:t>הכנסות הממשלה מתמלוגים</a:t>
          </a:r>
        </a:p>
      </dsp:txBody>
      <dsp:txXfrm>
        <a:off x="2504905" y="1232507"/>
        <a:ext cx="5688668" cy="665948"/>
      </dsp:txXfrm>
    </dsp:sp>
    <dsp:sp modelId="{FA9B6D18-A244-41CC-85FB-9248EC126A42}">
      <dsp:nvSpPr>
        <dsp:cNvPr id="0" name=""/>
        <dsp:cNvSpPr/>
      </dsp:nvSpPr>
      <dsp:spPr>
        <a:xfrm>
          <a:off x="0" y="2699481"/>
          <a:ext cx="8229599" cy="630000"/>
        </a:xfrm>
        <a:prstGeom prst="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79DE1F14-89DE-49DB-9F83-14DB7C2107CB}">
      <dsp:nvSpPr>
        <dsp:cNvPr id="0" name=""/>
        <dsp:cNvSpPr/>
      </dsp:nvSpPr>
      <dsp:spPr>
        <a:xfrm>
          <a:off x="2468879" y="2330481"/>
          <a:ext cx="5760720" cy="73800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he-IL" sz="2400" b="0" kern="1200" dirty="0" smtClean="0">
              <a:solidFill>
                <a:schemeClr val="bg1"/>
              </a:solidFill>
              <a:effectLst/>
              <a:latin typeface="David" pitchFamily="34" charset="-79"/>
              <a:ea typeface="+mj-ea"/>
              <a:cs typeface="David" pitchFamily="34" charset="-79"/>
            </a:rPr>
            <a:t>הסכם הקציר והעלאת התמלוגים</a:t>
          </a:r>
        </a:p>
        <a:p>
          <a:pPr lvl="0" algn="ctr" defTabSz="1066800" rtl="1">
            <a:lnSpc>
              <a:spcPct val="90000"/>
            </a:lnSpc>
            <a:spcBef>
              <a:spcPct val="0"/>
            </a:spcBef>
            <a:spcAft>
              <a:spcPct val="35000"/>
            </a:spcAft>
          </a:pPr>
          <a:r>
            <a:rPr lang="he-IL" sz="2400" b="0" kern="1200" dirty="0" smtClean="0">
              <a:solidFill>
                <a:schemeClr val="bg1"/>
              </a:solidFill>
              <a:effectLst/>
              <a:latin typeface="David" pitchFamily="34" charset="-79"/>
              <a:ea typeface="+mj-ea"/>
              <a:cs typeface="David" pitchFamily="34" charset="-79"/>
            </a:rPr>
            <a:t>ממפעלי ים המלח</a:t>
          </a:r>
          <a:endParaRPr lang="he-IL" sz="2400" b="0" kern="1200" dirty="0">
            <a:solidFill>
              <a:schemeClr val="bg1"/>
            </a:solidFill>
            <a:effectLst/>
            <a:latin typeface="David" pitchFamily="34" charset="-79"/>
            <a:ea typeface="+mj-ea"/>
            <a:cs typeface="David" pitchFamily="34" charset="-79"/>
          </a:endParaRPr>
        </a:p>
      </dsp:txBody>
      <dsp:txXfrm>
        <a:off x="2504905" y="2366507"/>
        <a:ext cx="5688668" cy="665948"/>
      </dsp:txXfrm>
    </dsp:sp>
    <dsp:sp modelId="{31C95693-3C4F-4613-AA53-8E47869A4F7E}">
      <dsp:nvSpPr>
        <dsp:cNvPr id="0" name=""/>
        <dsp:cNvSpPr/>
      </dsp:nvSpPr>
      <dsp:spPr>
        <a:xfrm>
          <a:off x="0" y="3833481"/>
          <a:ext cx="8229599" cy="6300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FDA1668F-7B36-42AB-8850-5701844B180C}">
      <dsp:nvSpPr>
        <dsp:cNvPr id="0" name=""/>
        <dsp:cNvSpPr/>
      </dsp:nvSpPr>
      <dsp:spPr>
        <a:xfrm>
          <a:off x="1291248" y="3464481"/>
          <a:ext cx="5760720" cy="7380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066800" rtl="1">
            <a:lnSpc>
              <a:spcPct val="90000"/>
            </a:lnSpc>
            <a:spcBef>
              <a:spcPct val="0"/>
            </a:spcBef>
            <a:spcAft>
              <a:spcPct val="35000"/>
            </a:spcAft>
          </a:pPr>
          <a:r>
            <a:rPr lang="he-IL" sz="2400" b="1" kern="1200" dirty="0" smtClean="0">
              <a:solidFill>
                <a:srgbClr val="FFC000"/>
              </a:solidFill>
              <a:effectLst>
                <a:outerShdw blurRad="38100" dist="38100" dir="2700000" algn="tl">
                  <a:srgbClr val="000000">
                    <a:alpha val="43137"/>
                  </a:srgbClr>
                </a:outerShdw>
              </a:effectLst>
              <a:latin typeface="David" pitchFamily="34" charset="-79"/>
              <a:ea typeface="+mj-ea"/>
              <a:cs typeface="David" pitchFamily="34" charset="-79"/>
            </a:rPr>
            <a:t>בוררות מול מפעלי ים המלח</a:t>
          </a:r>
          <a:endParaRPr lang="he-IL" sz="2400" b="1" kern="1200" dirty="0">
            <a:solidFill>
              <a:srgbClr val="FFC000"/>
            </a:solidFill>
            <a:effectLst>
              <a:outerShdw blurRad="38100" dist="38100" dir="2700000" algn="tl">
                <a:srgbClr val="000000">
                  <a:alpha val="43137"/>
                </a:srgbClr>
              </a:outerShdw>
            </a:effectLst>
            <a:latin typeface="David" pitchFamily="34" charset="-79"/>
            <a:ea typeface="+mj-ea"/>
            <a:cs typeface="David" pitchFamily="34" charset="-79"/>
          </a:endParaRPr>
        </a:p>
      </dsp:txBody>
      <dsp:txXfrm>
        <a:off x="1327274" y="3500507"/>
        <a:ext cx="568866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0.27941</cdr:y>
    </cdr:from>
    <cdr:to>
      <cdr:x>0.04672</cdr:x>
      <cdr:y>0.61241</cdr:y>
    </cdr:to>
    <cdr:sp macro="" textlink="">
      <cdr:nvSpPr>
        <cdr:cNvPr id="2" name="כותרת 1"/>
        <cdr:cNvSpPr>
          <a:spLocks xmlns:a="http://schemas.openxmlformats.org/drawingml/2006/main" noGrp="1"/>
        </cdr:cNvSpPr>
      </cdr:nvSpPr>
      <cdr:spPr>
        <a:xfrm xmlns:a="http://schemas.openxmlformats.org/drawingml/2006/main" rot="5400000">
          <a:off x="-625197" y="1993349"/>
          <a:ext cx="1630549" cy="380156"/>
        </a:xfrm>
        <a:prstGeom xmlns:a="http://schemas.openxmlformats.org/drawingml/2006/main" prst="rect">
          <a:avLst/>
        </a:prstGeom>
      </cdr:spPr>
      <cdr:txBody>
        <a:bodyPr xmlns:a="http://schemas.openxmlformats.org/drawingml/2006/main" vert="horz" lIns="91440" tIns="45720" rIns="91440" bIns="45720" rtlCol="1" anchor="ctr">
          <a:noAutofit/>
        </a:bodyPr>
        <a:lstStyle xmlns:a="http://schemas.openxmlformats.org/drawingml/2006/main">
          <a:lvl1pPr algn="ctr" defTabSz="914400" rtl="1" eaLnBrk="1" latinLnBrk="0" hangingPunct="1">
            <a:spcBef>
              <a:spcPct val="0"/>
            </a:spcBef>
            <a:buNone/>
            <a:defRPr sz="3600" b="1" kern="1200">
              <a:solidFill>
                <a:schemeClr val="accent4">
                  <a:lumMod val="50000"/>
                </a:schemeClr>
              </a:solidFill>
              <a:latin typeface="+mj-lt"/>
              <a:ea typeface="+mj-ea"/>
              <a:cs typeface="+mj-cs"/>
            </a:defRPr>
          </a:lvl1pPr>
        </a:lstStyle>
        <a:p xmlns:a="http://schemas.openxmlformats.org/drawingml/2006/main">
          <a:pPr fontAlgn="t"/>
          <a:r>
            <a:rPr lang="he-IL" sz="2000" dirty="0" smtClean="0">
              <a:solidFill>
                <a:schemeClr val="tx1"/>
              </a:solidFill>
              <a:latin typeface="David" pitchFamily="34" charset="-79"/>
              <a:cs typeface="David" pitchFamily="34" charset="-79"/>
            </a:rPr>
            <a:t>במיליוני</a:t>
          </a:r>
          <a:r>
            <a:rPr lang="he-IL" sz="2000" dirty="0" smtClean="0">
              <a:solidFill>
                <a:schemeClr val="tx1"/>
              </a:solidFill>
              <a:cs typeface="+mn-cs"/>
            </a:rPr>
            <a:t> ₪</a:t>
          </a:r>
          <a:endParaRPr lang="he-IL" sz="2000" dirty="0">
            <a:solidFill>
              <a:schemeClr val="tx1"/>
            </a:solidFill>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0.21588</cdr:y>
    </cdr:from>
    <cdr:to>
      <cdr:x>0.05769</cdr:x>
      <cdr:y>0.61806</cdr:y>
    </cdr:to>
    <cdr:sp macro="" textlink="">
      <cdr:nvSpPr>
        <cdr:cNvPr id="2" name="כותרת 1"/>
        <cdr:cNvSpPr>
          <a:spLocks xmlns:a="http://schemas.openxmlformats.org/drawingml/2006/main" noGrp="1"/>
        </cdr:cNvSpPr>
      </cdr:nvSpPr>
      <cdr:spPr>
        <a:xfrm xmlns:a="http://schemas.openxmlformats.org/drawingml/2006/main" rot="5400000">
          <a:off x="-655954" y="1592065"/>
          <a:ext cx="1743955" cy="432048"/>
        </a:xfrm>
        <a:prstGeom xmlns:a="http://schemas.openxmlformats.org/drawingml/2006/main" prst="rect">
          <a:avLst/>
        </a:prstGeom>
      </cdr:spPr>
      <cdr:txBody>
        <a:bodyPr xmlns:a="http://schemas.openxmlformats.org/drawingml/2006/main" vert="horz" lIns="91440" tIns="45720" rIns="91440" bIns="45720" rtlCol="1" anchor="ctr">
          <a:noAutofit/>
        </a:bodyPr>
        <a:lstStyle xmlns:a="http://schemas.openxmlformats.org/drawingml/2006/main">
          <a:lvl1pPr algn="ctr" defTabSz="914400" rtl="1" eaLnBrk="1" latinLnBrk="0" hangingPunct="1">
            <a:spcBef>
              <a:spcPct val="0"/>
            </a:spcBef>
            <a:buNone/>
            <a:defRPr sz="3600" b="1" kern="1200">
              <a:solidFill>
                <a:schemeClr val="accent4">
                  <a:lumMod val="50000"/>
                </a:schemeClr>
              </a:solidFill>
              <a:latin typeface="+mj-lt"/>
              <a:ea typeface="+mj-ea"/>
              <a:cs typeface="+mj-cs"/>
            </a:defRPr>
          </a:lvl1pPr>
        </a:lstStyle>
        <a:p xmlns:a="http://schemas.openxmlformats.org/drawingml/2006/main">
          <a:pPr fontAlgn="t"/>
          <a:r>
            <a:rPr lang="he-IL" sz="2000" dirty="0" smtClean="0">
              <a:solidFill>
                <a:schemeClr val="tx1"/>
              </a:solidFill>
              <a:latin typeface="David" pitchFamily="34" charset="-79"/>
              <a:cs typeface="David" pitchFamily="34" charset="-79"/>
            </a:rPr>
            <a:t>במיליוני</a:t>
          </a:r>
          <a:r>
            <a:rPr lang="he-IL" sz="2000" dirty="0" smtClean="0">
              <a:solidFill>
                <a:schemeClr val="tx1"/>
              </a:solidFill>
              <a:cs typeface="+mn-cs"/>
            </a:rPr>
            <a:t> ₪</a:t>
          </a:r>
          <a:endParaRPr lang="he-IL" sz="2000" dirty="0">
            <a:solidFill>
              <a:schemeClr val="tx1"/>
            </a:solidFill>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7" y="0"/>
            <a:ext cx="2945659" cy="496332"/>
          </a:xfrm>
          <a:prstGeom prst="rect">
            <a:avLst/>
          </a:prstGeom>
        </p:spPr>
        <p:txBody>
          <a:bodyPr vert="horz" lIns="92089" tIns="46045" rIns="92089" bIns="46045" rtlCol="1"/>
          <a:lstStyle>
            <a:lvl1pPr algn="r">
              <a:defRPr sz="1200"/>
            </a:lvl1pPr>
          </a:lstStyle>
          <a:p>
            <a:endParaRPr lang="he-IL"/>
          </a:p>
        </p:txBody>
      </p:sp>
      <p:sp>
        <p:nvSpPr>
          <p:cNvPr id="3" name="מציין מיקום של תאריך 2"/>
          <p:cNvSpPr>
            <a:spLocks noGrp="1"/>
          </p:cNvSpPr>
          <p:nvPr>
            <p:ph type="dt" sz="quarter" idx="1"/>
          </p:nvPr>
        </p:nvSpPr>
        <p:spPr>
          <a:xfrm>
            <a:off x="1575" y="0"/>
            <a:ext cx="2945659" cy="496332"/>
          </a:xfrm>
          <a:prstGeom prst="rect">
            <a:avLst/>
          </a:prstGeom>
        </p:spPr>
        <p:txBody>
          <a:bodyPr vert="horz" lIns="92089" tIns="46045" rIns="92089" bIns="46045" rtlCol="1"/>
          <a:lstStyle>
            <a:lvl1pPr algn="l">
              <a:defRPr sz="1200"/>
            </a:lvl1pPr>
          </a:lstStyle>
          <a:p>
            <a:fld id="{452CC571-FBB8-4330-932C-EEDCFBE98753}" type="datetimeFigureOut">
              <a:rPr lang="he-IL" smtClean="0"/>
              <a:t>כ"א/אלול/תשע"ג</a:t>
            </a:fld>
            <a:endParaRPr lang="he-IL"/>
          </a:p>
        </p:txBody>
      </p:sp>
      <p:sp>
        <p:nvSpPr>
          <p:cNvPr id="4" name="מציין מיקום של כותרת תחתונה 3"/>
          <p:cNvSpPr>
            <a:spLocks noGrp="1"/>
          </p:cNvSpPr>
          <p:nvPr>
            <p:ph type="ftr" sz="quarter" idx="2"/>
          </p:nvPr>
        </p:nvSpPr>
        <p:spPr>
          <a:xfrm>
            <a:off x="3852017" y="9428583"/>
            <a:ext cx="2945659" cy="496332"/>
          </a:xfrm>
          <a:prstGeom prst="rect">
            <a:avLst/>
          </a:prstGeom>
        </p:spPr>
        <p:txBody>
          <a:bodyPr vert="horz" lIns="92089" tIns="46045" rIns="92089" bIns="46045"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75" y="9428583"/>
            <a:ext cx="2945659" cy="496332"/>
          </a:xfrm>
          <a:prstGeom prst="rect">
            <a:avLst/>
          </a:prstGeom>
        </p:spPr>
        <p:txBody>
          <a:bodyPr vert="horz" lIns="92089" tIns="46045" rIns="92089" bIns="46045" rtlCol="1" anchor="b"/>
          <a:lstStyle>
            <a:lvl1pPr algn="l">
              <a:defRPr sz="1200"/>
            </a:lvl1pPr>
          </a:lstStyle>
          <a:p>
            <a:fld id="{D9DD2DC8-6074-4DB9-8E0B-E66CC0AA9FFA}" type="slidenum">
              <a:rPr lang="he-IL" smtClean="0"/>
              <a:t>‹#›</a:t>
            </a:fld>
            <a:endParaRPr lang="he-IL"/>
          </a:p>
        </p:txBody>
      </p:sp>
    </p:spTree>
    <p:extLst>
      <p:ext uri="{BB962C8B-B14F-4D97-AF65-F5344CB8AC3E}">
        <p14:creationId xmlns:p14="http://schemas.microsoft.com/office/powerpoint/2010/main" val="4239617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1"/>
            <a:ext cx="2946400" cy="496888"/>
          </a:xfrm>
          <a:prstGeom prst="rect">
            <a:avLst/>
          </a:prstGeom>
        </p:spPr>
        <p:txBody>
          <a:bodyPr vert="horz" lIns="92089" tIns="46045" rIns="92089" bIns="46045" rtlCol="1"/>
          <a:lstStyle>
            <a:lvl1pPr algn="r">
              <a:defRPr sz="1200"/>
            </a:lvl1pPr>
          </a:lstStyle>
          <a:p>
            <a:endParaRPr lang="he-IL"/>
          </a:p>
        </p:txBody>
      </p:sp>
      <p:sp>
        <p:nvSpPr>
          <p:cNvPr id="3" name="מציין מיקום של תאריך 2"/>
          <p:cNvSpPr>
            <a:spLocks noGrp="1"/>
          </p:cNvSpPr>
          <p:nvPr>
            <p:ph type="dt" idx="1"/>
          </p:nvPr>
        </p:nvSpPr>
        <p:spPr>
          <a:xfrm>
            <a:off x="1589" y="1"/>
            <a:ext cx="2946400" cy="496888"/>
          </a:xfrm>
          <a:prstGeom prst="rect">
            <a:avLst/>
          </a:prstGeom>
        </p:spPr>
        <p:txBody>
          <a:bodyPr vert="horz" lIns="92089" tIns="46045" rIns="92089" bIns="46045" rtlCol="1"/>
          <a:lstStyle>
            <a:lvl1pPr algn="l">
              <a:defRPr sz="1200"/>
            </a:lvl1pPr>
          </a:lstStyle>
          <a:p>
            <a:fld id="{F7C90D7C-A28A-4A68-92EE-4EB11FC2AD48}" type="datetimeFigureOut">
              <a:rPr lang="he-IL" smtClean="0"/>
              <a:t>כ"א/אלול/תשע"ג</a:t>
            </a:fld>
            <a:endParaRPr lang="he-IL"/>
          </a:p>
        </p:txBody>
      </p:sp>
      <p:sp>
        <p:nvSpPr>
          <p:cNvPr id="4" name="מציין מיקום של תמונת שקופית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089" tIns="46045" rIns="92089" bIns="46045" rtlCol="1" anchor="ctr"/>
          <a:lstStyle/>
          <a:p>
            <a:endParaRPr lang="he-IL"/>
          </a:p>
        </p:txBody>
      </p:sp>
      <p:sp>
        <p:nvSpPr>
          <p:cNvPr id="5" name="מציין מיקום של הערות 4"/>
          <p:cNvSpPr>
            <a:spLocks noGrp="1"/>
          </p:cNvSpPr>
          <p:nvPr>
            <p:ph type="body" sz="quarter" idx="3"/>
          </p:nvPr>
        </p:nvSpPr>
        <p:spPr>
          <a:xfrm>
            <a:off x="679451" y="4714877"/>
            <a:ext cx="5438775" cy="4467225"/>
          </a:xfrm>
          <a:prstGeom prst="rect">
            <a:avLst/>
          </a:prstGeom>
        </p:spPr>
        <p:txBody>
          <a:bodyPr vert="horz" lIns="92089" tIns="46045" rIns="92089" bIns="46045"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1275" y="9428164"/>
            <a:ext cx="2946400" cy="496887"/>
          </a:xfrm>
          <a:prstGeom prst="rect">
            <a:avLst/>
          </a:prstGeom>
        </p:spPr>
        <p:txBody>
          <a:bodyPr vert="horz" lIns="92089" tIns="46045" rIns="92089" bIns="46045"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9" y="9428164"/>
            <a:ext cx="2946400" cy="496887"/>
          </a:xfrm>
          <a:prstGeom prst="rect">
            <a:avLst/>
          </a:prstGeom>
        </p:spPr>
        <p:txBody>
          <a:bodyPr vert="horz" lIns="92089" tIns="46045" rIns="92089" bIns="46045" rtlCol="1" anchor="b"/>
          <a:lstStyle>
            <a:lvl1pPr algn="l">
              <a:defRPr sz="1200"/>
            </a:lvl1pPr>
          </a:lstStyle>
          <a:p>
            <a:fld id="{061DEE67-0308-4CFE-BCB4-D649C8962A92}" type="slidenum">
              <a:rPr lang="he-IL" smtClean="0"/>
              <a:t>‹#›</a:t>
            </a:fld>
            <a:endParaRPr lang="he-IL"/>
          </a:p>
        </p:txBody>
      </p:sp>
    </p:spTree>
    <p:extLst>
      <p:ext uri="{BB962C8B-B14F-4D97-AF65-F5344CB8AC3E}">
        <p14:creationId xmlns:p14="http://schemas.microsoft.com/office/powerpoint/2010/main" val="38343912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he-IL"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charset="0"/>
              </a:defRPr>
            </a:lvl1pPr>
            <a:lvl2pPr marL="748225" indent="-287779">
              <a:defRPr>
                <a:solidFill>
                  <a:schemeClr val="tx1"/>
                </a:solidFill>
                <a:latin typeface="Calibri" pitchFamily="34" charset="0"/>
                <a:cs typeface="Arial" charset="0"/>
              </a:defRPr>
            </a:lvl2pPr>
            <a:lvl3pPr marL="1151115" indent="-230223">
              <a:defRPr>
                <a:solidFill>
                  <a:schemeClr val="tx1"/>
                </a:solidFill>
                <a:latin typeface="Calibri" pitchFamily="34" charset="0"/>
                <a:cs typeface="Arial" charset="0"/>
              </a:defRPr>
            </a:lvl3pPr>
            <a:lvl4pPr marL="1611561" indent="-230223">
              <a:defRPr>
                <a:solidFill>
                  <a:schemeClr val="tx1"/>
                </a:solidFill>
                <a:latin typeface="Calibri" pitchFamily="34" charset="0"/>
                <a:cs typeface="Arial" charset="0"/>
              </a:defRPr>
            </a:lvl4pPr>
            <a:lvl5pPr marL="2072008" indent="-230223">
              <a:defRPr>
                <a:solidFill>
                  <a:schemeClr val="tx1"/>
                </a:solidFill>
                <a:latin typeface="Calibri" pitchFamily="34" charset="0"/>
                <a:cs typeface="Arial" charset="0"/>
              </a:defRPr>
            </a:lvl5pPr>
            <a:lvl6pPr marL="2532454" indent="-230223" fontAlgn="base">
              <a:spcBef>
                <a:spcPct val="0"/>
              </a:spcBef>
              <a:spcAft>
                <a:spcPct val="0"/>
              </a:spcAft>
              <a:defRPr>
                <a:solidFill>
                  <a:schemeClr val="tx1"/>
                </a:solidFill>
                <a:latin typeface="Calibri" pitchFamily="34" charset="0"/>
                <a:cs typeface="Arial" charset="0"/>
              </a:defRPr>
            </a:lvl6pPr>
            <a:lvl7pPr marL="2992900" indent="-230223" fontAlgn="base">
              <a:spcBef>
                <a:spcPct val="0"/>
              </a:spcBef>
              <a:spcAft>
                <a:spcPct val="0"/>
              </a:spcAft>
              <a:defRPr>
                <a:solidFill>
                  <a:schemeClr val="tx1"/>
                </a:solidFill>
                <a:latin typeface="Calibri" pitchFamily="34" charset="0"/>
                <a:cs typeface="Arial" charset="0"/>
              </a:defRPr>
            </a:lvl7pPr>
            <a:lvl8pPr marL="3453346" indent="-230223" fontAlgn="base">
              <a:spcBef>
                <a:spcPct val="0"/>
              </a:spcBef>
              <a:spcAft>
                <a:spcPct val="0"/>
              </a:spcAft>
              <a:defRPr>
                <a:solidFill>
                  <a:schemeClr val="tx1"/>
                </a:solidFill>
                <a:latin typeface="Calibri" pitchFamily="34" charset="0"/>
                <a:cs typeface="Arial" charset="0"/>
              </a:defRPr>
            </a:lvl8pPr>
            <a:lvl9pPr marL="3913792" indent="-230223"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DAD4E130-7540-4BA2-BD3C-5A7751AF0CF0}" type="slidenum">
              <a:rPr lang="he-IL"/>
              <a:pPr fontAlgn="base">
                <a:spcBef>
                  <a:spcPct val="0"/>
                </a:spcBef>
                <a:spcAft>
                  <a:spcPct val="0"/>
                </a:spcAft>
              </a:pPr>
              <a:t>15</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7140" y="4581128"/>
            <a:ext cx="5490964" cy="1470025"/>
          </a:xfrm>
        </p:spPr>
        <p:txBody>
          <a:bodyPr/>
          <a:lstStyle>
            <a:lvl1pPr>
              <a:defRPr>
                <a:cs typeface="+mj-cs"/>
              </a:defRPr>
            </a:lvl1pPr>
          </a:lstStyle>
          <a:p>
            <a:r>
              <a:rPr lang="he-IL" dirty="0" smtClean="0"/>
              <a:t>לחץ כדי לערוך סגנון כותרת של תבנית בסיס</a:t>
            </a:r>
            <a:endParaRPr lang="he-IL" dirty="0"/>
          </a:p>
        </p:txBody>
      </p:sp>
      <p:sp>
        <p:nvSpPr>
          <p:cNvPr id="4" name="מציין מיקום של תאריך 3"/>
          <p:cNvSpPr>
            <a:spLocks noGrp="1"/>
          </p:cNvSpPr>
          <p:nvPr>
            <p:ph type="dt" sz="half" idx="10"/>
          </p:nvPr>
        </p:nvSpPr>
        <p:spPr/>
        <p:txBody>
          <a:bodyPr/>
          <a:lstStyle/>
          <a:p>
            <a:fld id="{EEA7754F-DFC5-4363-ACA6-AC4894C44DC6}" type="datetime8">
              <a:rPr lang="he-IL" smtClean="0"/>
              <a:t>27 אוגוסט 13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0BAB6C6-5707-44BC-AB11-1F797F972D15}" type="slidenum">
              <a:rPr lang="he-IL" smtClean="0"/>
              <a:t>‹#›</a:t>
            </a:fld>
            <a:endParaRPr lang="he-IL"/>
          </a:p>
        </p:txBody>
      </p:sp>
    </p:spTree>
    <p:extLst>
      <p:ext uri="{BB962C8B-B14F-4D97-AF65-F5344CB8AC3E}">
        <p14:creationId xmlns:p14="http://schemas.microsoft.com/office/powerpoint/2010/main" val="3060289382"/>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06B24061-8F77-4A51-B448-5CF3D44DBB92}" type="datetime8">
              <a:rPr lang="he-IL" smtClean="0"/>
              <a:t>27 אוגוסט 13</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90BAB6C6-5707-44BC-AB11-1F797F972D15}" type="slidenum">
              <a:rPr lang="he-IL" smtClean="0"/>
              <a:t>‹#›</a:t>
            </a:fld>
            <a:endParaRPr lang="he-IL"/>
          </a:p>
        </p:txBody>
      </p:sp>
    </p:spTree>
    <p:extLst>
      <p:ext uri="{BB962C8B-B14F-4D97-AF65-F5344CB8AC3E}">
        <p14:creationId xmlns:p14="http://schemas.microsoft.com/office/powerpoint/2010/main" val="330131871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A579E76-4D92-4AC7-BF83-4EEF534ADD06}" type="datetime8">
              <a:rPr lang="he-IL" smtClean="0"/>
              <a:t>27 אוגוסט 13</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90BAB6C6-5707-44BC-AB11-1F797F972D15}" type="slidenum">
              <a:rPr lang="he-IL" smtClean="0"/>
              <a:t>‹#›</a:t>
            </a:fld>
            <a:endParaRPr lang="he-IL"/>
          </a:p>
        </p:txBody>
      </p:sp>
    </p:spTree>
    <p:extLst>
      <p:ext uri="{BB962C8B-B14F-4D97-AF65-F5344CB8AC3E}">
        <p14:creationId xmlns:p14="http://schemas.microsoft.com/office/powerpoint/2010/main" val="109817920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D7CF471-1E10-418B-9DF2-7C838D9F6CB6}" type="datetime8">
              <a:rPr lang="he-IL" smtClean="0"/>
              <a:t>27 אוגוסט 13</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0BAB6C6-5707-44BC-AB11-1F797F972D15}" type="slidenum">
              <a:rPr lang="he-IL" smtClean="0"/>
              <a:t>‹#›</a:t>
            </a:fld>
            <a:endParaRPr lang="he-IL"/>
          </a:p>
        </p:txBody>
      </p:sp>
    </p:spTree>
    <p:extLst>
      <p:ext uri="{BB962C8B-B14F-4D97-AF65-F5344CB8AC3E}">
        <p14:creationId xmlns:p14="http://schemas.microsoft.com/office/powerpoint/2010/main" val="269053754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B0F55E4-F2CD-4F8C-B532-EE3104E3BCE9}" type="datetime8">
              <a:rPr lang="he-IL" smtClean="0"/>
              <a:t>27 אוגוסט 13</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0BAB6C6-5707-44BC-AB11-1F797F972D15}" type="slidenum">
              <a:rPr lang="he-IL" smtClean="0"/>
              <a:t>‹#›</a:t>
            </a:fld>
            <a:endParaRPr lang="he-IL"/>
          </a:p>
        </p:txBody>
      </p:sp>
    </p:spTree>
    <p:extLst>
      <p:ext uri="{BB962C8B-B14F-4D97-AF65-F5344CB8AC3E}">
        <p14:creationId xmlns:p14="http://schemas.microsoft.com/office/powerpoint/2010/main" val="210324837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5348C35-5AC3-4752-B8D8-80D7F7367674}" type="datetime8">
              <a:rPr lang="he-IL" smtClean="0"/>
              <a:t>27 אוגוסט 13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0BAB6C6-5707-44BC-AB11-1F797F972D15}" type="slidenum">
              <a:rPr lang="he-IL" smtClean="0"/>
              <a:t>‹#›</a:t>
            </a:fld>
            <a:endParaRPr lang="he-IL"/>
          </a:p>
        </p:txBody>
      </p:sp>
    </p:spTree>
    <p:extLst>
      <p:ext uri="{BB962C8B-B14F-4D97-AF65-F5344CB8AC3E}">
        <p14:creationId xmlns:p14="http://schemas.microsoft.com/office/powerpoint/2010/main" val="104401497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BB253E6D-AEA8-4649-AAA2-AA4A062D7550}" type="datetime8">
              <a:rPr lang="he-IL" smtClean="0"/>
              <a:t>27 אוגוסט 13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0BAB6C6-5707-44BC-AB11-1F797F972D15}" type="slidenum">
              <a:rPr lang="he-IL" smtClean="0"/>
              <a:t>‹#›</a:t>
            </a:fld>
            <a:endParaRPr lang="he-IL"/>
          </a:p>
        </p:txBody>
      </p:sp>
    </p:spTree>
    <p:extLst>
      <p:ext uri="{BB962C8B-B14F-4D97-AF65-F5344CB8AC3E}">
        <p14:creationId xmlns:p14="http://schemas.microsoft.com/office/powerpoint/2010/main" val="506075073"/>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33449EDD-9266-40A0-B4E2-E7EC68281851}" type="datetime8">
              <a:rPr lang="he-IL" smtClean="0"/>
              <a:t>27 אוגוסט 13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3FA1849-6618-4FB9-9304-C557417C416D}" type="slidenum">
              <a:rPr lang="he-IL" smtClean="0"/>
              <a:t>‹#›</a:t>
            </a:fld>
            <a:endParaRPr lang="he-IL"/>
          </a:p>
        </p:txBody>
      </p:sp>
    </p:spTree>
    <p:extLst>
      <p:ext uri="{BB962C8B-B14F-4D97-AF65-F5344CB8AC3E}">
        <p14:creationId xmlns:p14="http://schemas.microsoft.com/office/powerpoint/2010/main" val="230155484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0CA384C-30AB-4F52-A0B9-93202950DC1C}" type="datetime8">
              <a:rPr lang="he-IL" smtClean="0"/>
              <a:t>27 אוגוסט 13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3FA1849-6618-4FB9-9304-C557417C416D}" type="slidenum">
              <a:rPr lang="he-IL" smtClean="0"/>
              <a:t>‹#›</a:t>
            </a:fld>
            <a:endParaRPr lang="he-IL"/>
          </a:p>
        </p:txBody>
      </p:sp>
    </p:spTree>
    <p:extLst>
      <p:ext uri="{BB962C8B-B14F-4D97-AF65-F5344CB8AC3E}">
        <p14:creationId xmlns:p14="http://schemas.microsoft.com/office/powerpoint/2010/main" val="300192978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F5D0B0E-9C73-43C2-8245-B961E18EB866}" type="datetime8">
              <a:rPr lang="he-IL" smtClean="0"/>
              <a:t>27 אוגוסט 13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3FA1849-6618-4FB9-9304-C557417C416D}" type="slidenum">
              <a:rPr lang="he-IL" smtClean="0"/>
              <a:t>‹#›</a:t>
            </a:fld>
            <a:endParaRPr lang="he-IL"/>
          </a:p>
        </p:txBody>
      </p:sp>
    </p:spTree>
    <p:extLst>
      <p:ext uri="{BB962C8B-B14F-4D97-AF65-F5344CB8AC3E}">
        <p14:creationId xmlns:p14="http://schemas.microsoft.com/office/powerpoint/2010/main" val="244872374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8B7012A5-CD90-414E-9146-A6C673A5EFF9}" type="datetime8">
              <a:rPr lang="he-IL" smtClean="0"/>
              <a:t>27 אוגוסט 13</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3FA1849-6618-4FB9-9304-C557417C416D}" type="slidenum">
              <a:rPr lang="he-IL" smtClean="0"/>
              <a:t>‹#›</a:t>
            </a:fld>
            <a:endParaRPr lang="he-IL"/>
          </a:p>
        </p:txBody>
      </p:sp>
    </p:spTree>
    <p:extLst>
      <p:ext uri="{BB962C8B-B14F-4D97-AF65-F5344CB8AC3E}">
        <p14:creationId xmlns:p14="http://schemas.microsoft.com/office/powerpoint/2010/main" val="33791152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pic>
        <p:nvPicPr>
          <p:cNvPr id="9" name="תמונה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8" y="0"/>
            <a:ext cx="9180512" cy="6885384"/>
          </a:xfrm>
          <a:prstGeom prst="rect">
            <a:avLst/>
          </a:prstGeom>
        </p:spPr>
      </p:pic>
      <p:sp>
        <p:nvSpPr>
          <p:cNvPr id="2" name="כותרת 1"/>
          <p:cNvSpPr>
            <a:spLocks noGrp="1"/>
          </p:cNvSpPr>
          <p:nvPr>
            <p:ph type="title"/>
          </p:nvPr>
        </p:nvSpPr>
        <p:spPr>
          <a:xfrm>
            <a:off x="1043608" y="0"/>
            <a:ext cx="6840760" cy="836712"/>
          </a:xfrm>
        </p:spPr>
        <p:txBody>
          <a:bodyPr>
            <a:noAutofit/>
          </a:bodyPr>
          <a:lstStyle>
            <a:lvl1pPr>
              <a:defRPr sz="3600" b="1">
                <a:solidFill>
                  <a:schemeClr val="accent4">
                    <a:lumMod val="50000"/>
                  </a:schemeClr>
                </a:solidFill>
                <a:latin typeface="David" pitchFamily="34" charset="-79"/>
                <a:cs typeface="David" pitchFamily="34" charset="-79"/>
              </a:defRPr>
            </a:lvl1pPr>
          </a:lstStyle>
          <a:p>
            <a:r>
              <a:rPr lang="he-IL" dirty="0" smtClean="0"/>
              <a:t>לחץ כדי לערוך סגנון כותרת של תבנית בסיס</a:t>
            </a:r>
            <a:endParaRPr lang="he-IL" dirty="0"/>
          </a:p>
        </p:txBody>
      </p:sp>
      <p:sp>
        <p:nvSpPr>
          <p:cNvPr id="3" name="מציין מיקום תוכן 2"/>
          <p:cNvSpPr>
            <a:spLocks noGrp="1"/>
          </p:cNvSpPr>
          <p:nvPr>
            <p:ph idx="1"/>
          </p:nvPr>
        </p:nvSpPr>
        <p:spPr/>
        <p:txBody>
          <a:bodyPr/>
          <a:lstStyle>
            <a:lvl1pPr>
              <a:buClr>
                <a:srgbClr val="C00000"/>
              </a:buClr>
              <a:defRPr/>
            </a:lvl1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4" name="מציין מיקום של תאריך 3"/>
          <p:cNvSpPr>
            <a:spLocks noGrp="1"/>
          </p:cNvSpPr>
          <p:nvPr>
            <p:ph type="dt" sz="half" idx="10"/>
          </p:nvPr>
        </p:nvSpPr>
        <p:spPr/>
        <p:txBody>
          <a:bodyPr/>
          <a:lstStyle/>
          <a:p>
            <a:fld id="{3F8096F1-A922-4540-8D09-CF499A625ED2}" type="datetime8">
              <a:rPr lang="he-IL" smtClean="0"/>
              <a:t>27 אוגוסט 13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0BAB6C6-5707-44BC-AB11-1F797F972D15}" type="slidenum">
              <a:rPr lang="he-IL" smtClean="0"/>
              <a:t>‹#›</a:t>
            </a:fld>
            <a:endParaRPr lang="he-IL"/>
          </a:p>
        </p:txBody>
      </p:sp>
    </p:spTree>
    <p:extLst>
      <p:ext uri="{BB962C8B-B14F-4D97-AF65-F5344CB8AC3E}">
        <p14:creationId xmlns:p14="http://schemas.microsoft.com/office/powerpoint/2010/main" val="4153479363"/>
      </p:ext>
    </p:extLst>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FFB7CDFE-B12B-4062-8C8C-C209BCDACF6E}" type="datetime8">
              <a:rPr lang="he-IL" smtClean="0"/>
              <a:t>27 אוגוסט 13</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3FA1849-6618-4FB9-9304-C557417C416D}" type="slidenum">
              <a:rPr lang="he-IL" smtClean="0"/>
              <a:t>‹#›</a:t>
            </a:fld>
            <a:endParaRPr lang="he-IL"/>
          </a:p>
        </p:txBody>
      </p:sp>
    </p:spTree>
    <p:extLst>
      <p:ext uri="{BB962C8B-B14F-4D97-AF65-F5344CB8AC3E}">
        <p14:creationId xmlns:p14="http://schemas.microsoft.com/office/powerpoint/2010/main" val="51446853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AAF916B7-C9E6-40AA-BED8-23FF385A7AF2}" type="datetime8">
              <a:rPr lang="he-IL" smtClean="0"/>
              <a:t>27 אוגוסט 13</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3FA1849-6618-4FB9-9304-C557417C416D}" type="slidenum">
              <a:rPr lang="he-IL" smtClean="0"/>
              <a:t>‹#›</a:t>
            </a:fld>
            <a:endParaRPr lang="he-IL"/>
          </a:p>
        </p:txBody>
      </p:sp>
    </p:spTree>
    <p:extLst>
      <p:ext uri="{BB962C8B-B14F-4D97-AF65-F5344CB8AC3E}">
        <p14:creationId xmlns:p14="http://schemas.microsoft.com/office/powerpoint/2010/main" val="3427068558"/>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9ED7465F-E375-4293-AB1F-148C7F410F74}" type="datetime8">
              <a:rPr lang="he-IL" smtClean="0"/>
              <a:t>27 אוגוסט 13</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3FA1849-6618-4FB9-9304-C557417C416D}" type="slidenum">
              <a:rPr lang="he-IL" smtClean="0"/>
              <a:t>‹#›</a:t>
            </a:fld>
            <a:endParaRPr lang="he-IL"/>
          </a:p>
        </p:txBody>
      </p:sp>
    </p:spTree>
    <p:extLst>
      <p:ext uri="{BB962C8B-B14F-4D97-AF65-F5344CB8AC3E}">
        <p14:creationId xmlns:p14="http://schemas.microsoft.com/office/powerpoint/2010/main" val="63501573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E05947A-7C8E-417D-B47B-88C6FFFD7E80}" type="datetime8">
              <a:rPr lang="he-IL" smtClean="0"/>
              <a:t>27 אוגוסט 13</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3FA1849-6618-4FB9-9304-C557417C416D}" type="slidenum">
              <a:rPr lang="he-IL" smtClean="0"/>
              <a:t>‹#›</a:t>
            </a:fld>
            <a:endParaRPr lang="he-IL"/>
          </a:p>
        </p:txBody>
      </p:sp>
    </p:spTree>
    <p:extLst>
      <p:ext uri="{BB962C8B-B14F-4D97-AF65-F5344CB8AC3E}">
        <p14:creationId xmlns:p14="http://schemas.microsoft.com/office/powerpoint/2010/main" val="2947585112"/>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64C1235-74B5-41E5-A144-23BB1A537718}" type="datetime8">
              <a:rPr lang="he-IL" smtClean="0"/>
              <a:t>27 אוגוסט 13</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3FA1849-6618-4FB9-9304-C557417C416D}" type="slidenum">
              <a:rPr lang="he-IL" smtClean="0"/>
              <a:t>‹#›</a:t>
            </a:fld>
            <a:endParaRPr lang="he-IL"/>
          </a:p>
        </p:txBody>
      </p:sp>
    </p:spTree>
    <p:extLst>
      <p:ext uri="{BB962C8B-B14F-4D97-AF65-F5344CB8AC3E}">
        <p14:creationId xmlns:p14="http://schemas.microsoft.com/office/powerpoint/2010/main" val="1494989919"/>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0C5968F-F986-4493-95C0-85CE2617101A}" type="datetime8">
              <a:rPr lang="he-IL" smtClean="0"/>
              <a:t>27 אוגוסט 13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3FA1849-6618-4FB9-9304-C557417C416D}" type="slidenum">
              <a:rPr lang="he-IL" smtClean="0"/>
              <a:t>‹#›</a:t>
            </a:fld>
            <a:endParaRPr lang="he-IL"/>
          </a:p>
        </p:txBody>
      </p:sp>
    </p:spTree>
    <p:extLst>
      <p:ext uri="{BB962C8B-B14F-4D97-AF65-F5344CB8AC3E}">
        <p14:creationId xmlns:p14="http://schemas.microsoft.com/office/powerpoint/2010/main" val="3837729720"/>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85B7E2B-063F-4684-959B-88C38781E55A}" type="datetime8">
              <a:rPr lang="he-IL" smtClean="0"/>
              <a:t>27 אוגוסט 13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3FA1849-6618-4FB9-9304-C557417C416D}" type="slidenum">
              <a:rPr lang="he-IL" smtClean="0"/>
              <a:t>‹#›</a:t>
            </a:fld>
            <a:endParaRPr lang="he-IL"/>
          </a:p>
        </p:txBody>
      </p:sp>
    </p:spTree>
    <p:extLst>
      <p:ext uri="{BB962C8B-B14F-4D97-AF65-F5344CB8AC3E}">
        <p14:creationId xmlns:p14="http://schemas.microsoft.com/office/powerpoint/2010/main" val="58817478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כותרת ותוכן">
    <p:spTree>
      <p:nvGrpSpPr>
        <p:cNvPr id="1" name=""/>
        <p:cNvGrpSpPr/>
        <p:nvPr/>
      </p:nvGrpSpPr>
      <p:grpSpPr>
        <a:xfrm>
          <a:off x="0" y="0"/>
          <a:ext cx="0" cy="0"/>
          <a:chOff x="0" y="0"/>
          <a:chExt cx="0" cy="0"/>
        </a:xfrm>
      </p:grpSpPr>
      <p:pic>
        <p:nvPicPr>
          <p:cNvPr id="9" name="תמונה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2" y="-27384"/>
            <a:ext cx="9144000" cy="6858000"/>
          </a:xfrm>
          <a:prstGeom prst="rect">
            <a:avLst/>
          </a:prstGeom>
        </p:spPr>
      </p:pic>
      <p:sp>
        <p:nvSpPr>
          <p:cNvPr id="2" name="כותרת 1"/>
          <p:cNvSpPr>
            <a:spLocks noGrp="1"/>
          </p:cNvSpPr>
          <p:nvPr>
            <p:ph type="title"/>
          </p:nvPr>
        </p:nvSpPr>
        <p:spPr>
          <a:xfrm>
            <a:off x="1043608" y="0"/>
            <a:ext cx="6840760" cy="836712"/>
          </a:xfrm>
        </p:spPr>
        <p:txBody>
          <a:bodyPr>
            <a:noAutofit/>
          </a:bodyPr>
          <a:lstStyle>
            <a:lvl1pPr>
              <a:defRPr sz="3600" b="1">
                <a:solidFill>
                  <a:schemeClr val="accent4">
                    <a:lumMod val="50000"/>
                  </a:schemeClr>
                </a:solidFill>
              </a:defRPr>
            </a:lvl1pPr>
          </a:lstStyle>
          <a:p>
            <a:r>
              <a:rPr lang="he-IL" dirty="0" smtClean="0"/>
              <a:t>לחץ כדי לערוך סגנון כותרת של תבנית בסיס</a:t>
            </a:r>
            <a:endParaRPr lang="he-IL" dirty="0"/>
          </a:p>
        </p:txBody>
      </p:sp>
      <p:sp>
        <p:nvSpPr>
          <p:cNvPr id="3" name="מציין מיקום תוכן 2"/>
          <p:cNvSpPr>
            <a:spLocks noGrp="1"/>
          </p:cNvSpPr>
          <p:nvPr>
            <p:ph idx="1"/>
          </p:nvPr>
        </p:nvSpPr>
        <p:spPr/>
        <p:txBody>
          <a:bodyPr/>
          <a:lstStyle>
            <a:lvl1pPr marL="514350" indent="-514350">
              <a:buClr>
                <a:srgbClr val="C00000"/>
              </a:buClr>
              <a:buFont typeface="+mj-lt"/>
              <a:buAutoNum type="arabicPeriod"/>
              <a:defRPr/>
            </a:lvl1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4" name="מציין מיקום של תאריך 3"/>
          <p:cNvSpPr>
            <a:spLocks noGrp="1"/>
          </p:cNvSpPr>
          <p:nvPr>
            <p:ph type="dt" sz="half" idx="10"/>
          </p:nvPr>
        </p:nvSpPr>
        <p:spPr/>
        <p:txBody>
          <a:bodyPr/>
          <a:lstStyle/>
          <a:p>
            <a:fld id="{7F827AB9-16E9-48EE-94E9-7FCAD2DF8F06}" type="datetime8">
              <a:rPr lang="he-IL" smtClean="0"/>
              <a:t>27 אוגוסט 13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0BAB6C6-5707-44BC-AB11-1F797F972D15}" type="slidenum">
              <a:rPr lang="he-IL" smtClean="0"/>
              <a:t>‹#›</a:t>
            </a:fld>
            <a:endParaRPr lang="he-IL"/>
          </a:p>
        </p:txBody>
      </p:sp>
    </p:spTree>
    <p:extLst>
      <p:ext uri="{BB962C8B-B14F-4D97-AF65-F5344CB8AC3E}">
        <p14:creationId xmlns:p14="http://schemas.microsoft.com/office/powerpoint/2010/main" val="918413935"/>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כותרת ותוכן">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כותרת 1"/>
          <p:cNvSpPr>
            <a:spLocks noGrp="1"/>
          </p:cNvSpPr>
          <p:nvPr>
            <p:ph type="title"/>
          </p:nvPr>
        </p:nvSpPr>
        <p:spPr>
          <a:xfrm>
            <a:off x="1043608" y="0"/>
            <a:ext cx="6840760" cy="836712"/>
          </a:xfrm>
        </p:spPr>
        <p:txBody>
          <a:bodyPr>
            <a:noAutofit/>
          </a:bodyPr>
          <a:lstStyle>
            <a:lvl1pPr>
              <a:defRPr sz="3600" b="1">
                <a:solidFill>
                  <a:schemeClr val="accent4">
                    <a:lumMod val="50000"/>
                  </a:schemeClr>
                </a:solidFill>
              </a:defRPr>
            </a:lvl1pPr>
          </a:lstStyle>
          <a:p>
            <a:r>
              <a:rPr lang="he-IL" dirty="0" smtClean="0"/>
              <a:t>לחץ כדי לערוך סגנון כותרת של תבנית בסיס</a:t>
            </a:r>
            <a:endParaRPr lang="he-IL" dirty="0"/>
          </a:p>
        </p:txBody>
      </p:sp>
      <p:sp>
        <p:nvSpPr>
          <p:cNvPr id="4" name="מציין מיקום של תאריך 3"/>
          <p:cNvSpPr>
            <a:spLocks noGrp="1"/>
          </p:cNvSpPr>
          <p:nvPr>
            <p:ph type="dt" sz="half" idx="10"/>
          </p:nvPr>
        </p:nvSpPr>
        <p:spPr/>
        <p:txBody>
          <a:bodyPr/>
          <a:lstStyle/>
          <a:p>
            <a:fld id="{FED86ABA-0F63-41CE-A64D-E69908630821}" type="datetime8">
              <a:rPr lang="he-IL" smtClean="0"/>
              <a:t>27 אוגוסט 13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0BAB6C6-5707-44BC-AB11-1F797F972D15}" type="slidenum">
              <a:rPr lang="he-IL" smtClean="0"/>
              <a:t>‹#›</a:t>
            </a:fld>
            <a:endParaRPr lang="he-IL"/>
          </a:p>
        </p:txBody>
      </p:sp>
    </p:spTree>
    <p:extLst>
      <p:ext uri="{BB962C8B-B14F-4D97-AF65-F5344CB8AC3E}">
        <p14:creationId xmlns:p14="http://schemas.microsoft.com/office/powerpoint/2010/main" val="3444036806"/>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כותרת ותוכן">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כותרת 1"/>
          <p:cNvSpPr>
            <a:spLocks noGrp="1"/>
          </p:cNvSpPr>
          <p:nvPr>
            <p:ph type="title"/>
          </p:nvPr>
        </p:nvSpPr>
        <p:spPr>
          <a:xfrm>
            <a:off x="1043608" y="0"/>
            <a:ext cx="6840760" cy="836712"/>
          </a:xfrm>
        </p:spPr>
        <p:txBody>
          <a:bodyPr>
            <a:noAutofit/>
          </a:bodyPr>
          <a:lstStyle>
            <a:lvl1pPr>
              <a:defRPr sz="3600" b="1">
                <a:solidFill>
                  <a:schemeClr val="accent4">
                    <a:lumMod val="50000"/>
                  </a:schemeClr>
                </a:solidFill>
              </a:defRPr>
            </a:lvl1pPr>
          </a:lstStyle>
          <a:p>
            <a:r>
              <a:rPr lang="he-IL" dirty="0" smtClean="0"/>
              <a:t>לחץ כדי לערוך סגנון כותרת של תבנית בסיס</a:t>
            </a:r>
            <a:endParaRPr lang="he-IL" dirty="0"/>
          </a:p>
        </p:txBody>
      </p:sp>
      <p:sp>
        <p:nvSpPr>
          <p:cNvPr id="4" name="מציין מיקום של תאריך 3"/>
          <p:cNvSpPr>
            <a:spLocks noGrp="1"/>
          </p:cNvSpPr>
          <p:nvPr>
            <p:ph type="dt" sz="half" idx="10"/>
          </p:nvPr>
        </p:nvSpPr>
        <p:spPr/>
        <p:txBody>
          <a:bodyPr/>
          <a:lstStyle/>
          <a:p>
            <a:fld id="{74CB0F67-6490-4F6A-A811-FF9B431FD364}" type="datetime8">
              <a:rPr lang="he-IL" smtClean="0"/>
              <a:t>27 אוגוסט 13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0BAB6C6-5707-44BC-AB11-1F797F972D15}" type="slidenum">
              <a:rPr lang="he-IL" smtClean="0"/>
              <a:t>‹#›</a:t>
            </a:fld>
            <a:endParaRPr lang="he-IL"/>
          </a:p>
        </p:txBody>
      </p:sp>
    </p:spTree>
    <p:extLst>
      <p:ext uri="{BB962C8B-B14F-4D97-AF65-F5344CB8AC3E}">
        <p14:creationId xmlns:p14="http://schemas.microsoft.com/office/powerpoint/2010/main" val="1407470028"/>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043608" y="0"/>
            <a:ext cx="6840760" cy="836712"/>
          </a:xfrm>
        </p:spPr>
        <p:txBody>
          <a:bodyPr>
            <a:noAutofit/>
          </a:bodyPr>
          <a:lstStyle>
            <a:lvl1pPr>
              <a:defRPr sz="3600" b="1">
                <a:solidFill>
                  <a:schemeClr val="accent4">
                    <a:lumMod val="50000"/>
                  </a:schemeClr>
                </a:solidFill>
              </a:defRPr>
            </a:lvl1pPr>
          </a:lstStyle>
          <a:p>
            <a:r>
              <a:rPr lang="he-IL" dirty="0" smtClean="0"/>
              <a:t>לחץ כדי לערוך סגנון כותרת של תבנית בסיס</a:t>
            </a:r>
            <a:endParaRPr lang="he-IL" dirty="0"/>
          </a:p>
        </p:txBody>
      </p:sp>
      <p:sp>
        <p:nvSpPr>
          <p:cNvPr id="4" name="מציין מיקום של תאריך 3"/>
          <p:cNvSpPr>
            <a:spLocks noGrp="1"/>
          </p:cNvSpPr>
          <p:nvPr>
            <p:ph type="dt" sz="half" idx="10"/>
          </p:nvPr>
        </p:nvSpPr>
        <p:spPr/>
        <p:txBody>
          <a:bodyPr/>
          <a:lstStyle/>
          <a:p>
            <a:fld id="{3767FA69-5ADF-4F91-B19D-0AAED0CB251F}" type="datetime8">
              <a:rPr lang="he-IL" smtClean="0"/>
              <a:t>27 אוגוסט 13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0BAB6C6-5707-44BC-AB11-1F797F972D15}" type="slidenum">
              <a:rPr lang="he-IL" smtClean="0"/>
              <a:t>‹#›</a:t>
            </a:fld>
            <a:endParaRPr lang="he-IL"/>
          </a:p>
        </p:txBody>
      </p:sp>
      <p:pic>
        <p:nvPicPr>
          <p:cNvPr id="8" name="תמונה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תמונה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4043042"/>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00C093A-23DD-47E5-8184-041A4D1D9AF4}" type="datetime8">
              <a:rPr lang="he-IL" smtClean="0"/>
              <a:t>27 אוגוסט 13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0BAB6C6-5707-44BC-AB11-1F797F972D15}" type="slidenum">
              <a:rPr lang="he-IL" smtClean="0"/>
              <a:t>‹#›</a:t>
            </a:fld>
            <a:endParaRPr lang="he-IL"/>
          </a:p>
        </p:txBody>
      </p:sp>
    </p:spTree>
    <p:extLst>
      <p:ext uri="{BB962C8B-B14F-4D97-AF65-F5344CB8AC3E}">
        <p14:creationId xmlns:p14="http://schemas.microsoft.com/office/powerpoint/2010/main" val="209401885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0580B7E-FD30-42E9-9A17-1009A6962E83}" type="datetime8">
              <a:rPr lang="he-IL" smtClean="0"/>
              <a:t>27 אוגוסט 13</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0BAB6C6-5707-44BC-AB11-1F797F972D15}" type="slidenum">
              <a:rPr lang="he-IL" smtClean="0"/>
              <a:t>‹#›</a:t>
            </a:fld>
            <a:endParaRPr lang="he-IL"/>
          </a:p>
        </p:txBody>
      </p:sp>
    </p:spTree>
    <p:extLst>
      <p:ext uri="{BB962C8B-B14F-4D97-AF65-F5344CB8AC3E}">
        <p14:creationId xmlns:p14="http://schemas.microsoft.com/office/powerpoint/2010/main" val="415863385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7586F732-4E4D-4D5C-ADB8-7126380BF974}" type="datetime8">
              <a:rPr lang="he-IL" smtClean="0"/>
              <a:t>27 אוגוסט 13</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90BAB6C6-5707-44BC-AB11-1F797F972D15}" type="slidenum">
              <a:rPr lang="he-IL" smtClean="0"/>
              <a:t>‹#›</a:t>
            </a:fld>
            <a:endParaRPr lang="he-IL"/>
          </a:p>
        </p:txBody>
      </p:sp>
    </p:spTree>
    <p:extLst>
      <p:ext uri="{BB962C8B-B14F-4D97-AF65-F5344CB8AC3E}">
        <p14:creationId xmlns:p14="http://schemas.microsoft.com/office/powerpoint/2010/main" val="146354197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6253385-9A82-49F1-9F28-EDBC27998C55}" type="datetime8">
              <a:rPr lang="he-IL" smtClean="0"/>
              <a:t>27 אוגוסט 13</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0BAB6C6-5707-44BC-AB11-1F797F972D15}" type="slidenum">
              <a:rPr lang="he-IL" smtClean="0"/>
              <a:t>‹#›</a:t>
            </a:fld>
            <a:endParaRPr lang="he-IL"/>
          </a:p>
        </p:txBody>
      </p:sp>
      <p:pic>
        <p:nvPicPr>
          <p:cNvPr id="7" name="תמונה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2481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73" r:id="rId4"/>
    <p:sldLayoutId id="2147483674" r:id="rId5"/>
    <p:sldLayoutId id="2147483675"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ransition spd="slow">
    <p:fade/>
  </p:transition>
  <p:timing>
    <p:tnLst>
      <p:par>
        <p:cTn id="1" dur="indefinite" restart="never" nodeType="tmRoot"/>
      </p:par>
    </p:tnLst>
  </p:timing>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rgbClr r="0" g="0" b="0"/>
            </a:gs>
            <a:gs pos="100000">
              <a:schemeClr val="bg1"/>
            </a:gs>
            <a:gs pos="10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1F85107-6CF4-4700-9981-4B0F227D123E}" type="datetime8">
              <a:rPr lang="he-IL" smtClean="0"/>
              <a:t>27 אוגוסט 13</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3FA1849-6618-4FB9-9304-C557417C416D}" type="slidenum">
              <a:rPr lang="he-IL" smtClean="0"/>
              <a:t>‹#›</a:t>
            </a:fld>
            <a:endParaRPr lang="he-IL"/>
          </a:p>
        </p:txBody>
      </p:sp>
    </p:spTree>
    <p:extLst>
      <p:ext uri="{BB962C8B-B14F-4D97-AF65-F5344CB8AC3E}">
        <p14:creationId xmlns:p14="http://schemas.microsoft.com/office/powerpoint/2010/main" val="3736043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Layout" Target="../diagrams/layout1.xml"/><Relationship Id="rId7"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8.jpg"/><Relationship Id="rId4" Type="http://schemas.openxmlformats.org/officeDocument/2006/relationships/diagramQuickStyle" Target="../diagrams/quickStyle1.xml"/><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Layout" Target="../diagrams/layout8.xml"/><Relationship Id="rId7" Type="http://schemas.openxmlformats.org/officeDocument/2006/relationships/image" Target="../media/image12.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8.jpg"/><Relationship Id="rId4" Type="http://schemas.openxmlformats.org/officeDocument/2006/relationships/diagramQuickStyle" Target="../diagrams/quickStyle8.xml"/><Relationship Id="rId9"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Layout" Target="../diagrams/layout9.xml"/><Relationship Id="rId7" Type="http://schemas.openxmlformats.org/officeDocument/2006/relationships/image" Target="../media/image13.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7.jpg"/><Relationship Id="rId4" Type="http://schemas.openxmlformats.org/officeDocument/2006/relationships/diagramQuickStyle" Target="../diagrams/quickStyle9.xml"/><Relationship Id="rId9" Type="http://schemas.openxmlformats.org/officeDocument/2006/relationships/image" Target="../media/image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Layout" Target="../diagrams/layout2.xml"/><Relationship Id="rId7" Type="http://schemas.openxmlformats.org/officeDocument/2006/relationships/image" Target="../media/image9.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8.jpg"/><Relationship Id="rId4" Type="http://schemas.openxmlformats.org/officeDocument/2006/relationships/diagramQuickStyle" Target="../diagrams/quickStyle2.xml"/><Relationship Id="rId9"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Layout" Target="../diagrams/layout4.xml"/><Relationship Id="rId7" Type="http://schemas.openxmlformats.org/officeDocument/2006/relationships/image" Target="../media/image11.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8.jpg"/><Relationship Id="rId4" Type="http://schemas.openxmlformats.org/officeDocument/2006/relationships/diagramQuickStyle" Target="../diagrams/quickStyle4.xml"/><Relationship Id="rId9"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445224"/>
            <a:ext cx="5508104" cy="707886"/>
          </a:xfrm>
          <a:prstGeom prst="rect">
            <a:avLst/>
          </a:prstGeom>
          <a:noFill/>
        </p:spPr>
        <p:txBody>
          <a:bodyPr wrap="square" rtlCol="1">
            <a:spAutoFit/>
          </a:bodyPr>
          <a:lstStyle/>
          <a:p>
            <a:pPr algn="ctr"/>
            <a:r>
              <a:rPr lang="he-IL" sz="2000" dirty="0" smtClean="0">
                <a:latin typeface="David" pitchFamily="34" charset="-79"/>
                <a:cs typeface="David" pitchFamily="34" charset="-79"/>
              </a:rPr>
              <a:t>מיכל עבאדי בויאנג'ו</a:t>
            </a:r>
          </a:p>
          <a:p>
            <a:pPr algn="ctr"/>
            <a:r>
              <a:rPr lang="he-IL" sz="2000" dirty="0" smtClean="0">
                <a:latin typeface="David" pitchFamily="34" charset="-79"/>
                <a:cs typeface="David" pitchFamily="34" charset="-79"/>
              </a:rPr>
              <a:t>החשבת הכללית</a:t>
            </a:r>
            <a:endParaRPr lang="he-IL" sz="2000" dirty="0">
              <a:latin typeface="David" pitchFamily="34" charset="-79"/>
              <a:cs typeface="David" pitchFamily="34" charset="-79"/>
            </a:endParaRPr>
          </a:p>
        </p:txBody>
      </p:sp>
      <p:sp>
        <p:nvSpPr>
          <p:cNvPr id="6" name="TextBox 5"/>
          <p:cNvSpPr txBox="1"/>
          <p:nvPr/>
        </p:nvSpPr>
        <p:spPr>
          <a:xfrm>
            <a:off x="0" y="6525344"/>
            <a:ext cx="5508104" cy="338554"/>
          </a:xfrm>
          <a:prstGeom prst="rect">
            <a:avLst/>
          </a:prstGeom>
          <a:noFill/>
        </p:spPr>
        <p:txBody>
          <a:bodyPr wrap="square" rtlCol="1">
            <a:spAutoFit/>
          </a:bodyPr>
          <a:lstStyle/>
          <a:p>
            <a:pPr algn="ctr"/>
            <a:endParaRPr lang="he-IL" sz="1600" dirty="0"/>
          </a:p>
        </p:txBody>
      </p:sp>
      <p:sp>
        <p:nvSpPr>
          <p:cNvPr id="2" name="TextBox 1"/>
          <p:cNvSpPr txBox="1"/>
          <p:nvPr/>
        </p:nvSpPr>
        <p:spPr>
          <a:xfrm>
            <a:off x="0" y="332656"/>
            <a:ext cx="5508104" cy="1764586"/>
          </a:xfrm>
          <a:prstGeom prst="rect">
            <a:avLst/>
          </a:prstGeom>
          <a:noFill/>
        </p:spPr>
        <p:txBody>
          <a:bodyPr wrap="square" rtlCol="1">
            <a:spAutoFit/>
          </a:bodyPr>
          <a:lstStyle/>
          <a:p>
            <a:pPr algn="ctr">
              <a:spcBef>
                <a:spcPts val="800"/>
              </a:spcBef>
              <a:spcAft>
                <a:spcPts val="800"/>
              </a:spcAft>
            </a:pPr>
            <a:r>
              <a:rPr lang="he-IL" sz="2800" b="1" cap="all" dirty="0">
                <a:ln/>
                <a:solidFill>
                  <a:srgbClr val="3822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David" pitchFamily="34" charset="-79"/>
                <a:cs typeface="David" pitchFamily="34" charset="-79"/>
              </a:rPr>
              <a:t>הוועדה לבחינת המדיניות לגבי חלק המדינה המתקבל בעד השימוש של גורמים </a:t>
            </a:r>
            <a:r>
              <a:rPr lang="he-IL" sz="2800" b="1" cap="all" dirty="0" smtClean="0">
                <a:ln/>
                <a:solidFill>
                  <a:srgbClr val="3822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David" pitchFamily="34" charset="-79"/>
                <a:cs typeface="David" pitchFamily="34" charset="-79"/>
              </a:rPr>
              <a:t>פרטיים במשאבי </a:t>
            </a:r>
            <a:r>
              <a:rPr lang="he-IL" sz="2800" b="1" cap="all" dirty="0">
                <a:ln/>
                <a:solidFill>
                  <a:srgbClr val="3822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David" pitchFamily="34" charset="-79"/>
                <a:cs typeface="David" pitchFamily="34" charset="-79"/>
              </a:rPr>
              <a:t>טבע לאומיים</a:t>
            </a:r>
            <a:endParaRPr lang="en-US" sz="2800" b="1" cap="all" dirty="0">
              <a:ln/>
              <a:solidFill>
                <a:srgbClr val="3822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David" pitchFamily="34" charset="-79"/>
              <a:cs typeface="David" pitchFamily="34" charset="-79"/>
            </a:endParaRPr>
          </a:p>
          <a:p>
            <a:endParaRPr lang="he-IL" dirty="0"/>
          </a:p>
        </p:txBody>
      </p:sp>
      <p:sp>
        <p:nvSpPr>
          <p:cNvPr id="3" name="מציין מיקום של מספר שקופית 2"/>
          <p:cNvSpPr>
            <a:spLocks noGrp="1"/>
          </p:cNvSpPr>
          <p:nvPr>
            <p:ph type="sldNum" sz="quarter" idx="12"/>
          </p:nvPr>
        </p:nvSpPr>
        <p:spPr/>
        <p:txBody>
          <a:bodyPr/>
          <a:lstStyle/>
          <a:p>
            <a:fld id="{90BAB6C6-5707-44BC-AB11-1F797F972D15}" type="slidenum">
              <a:rPr lang="he-IL" smtClean="0"/>
              <a:t>1</a:t>
            </a:fld>
            <a:endParaRPr lang="he-IL"/>
          </a:p>
        </p:txBody>
      </p:sp>
    </p:spTree>
    <p:extLst>
      <p:ext uri="{BB962C8B-B14F-4D97-AF65-F5344CB8AC3E}">
        <p14:creationId xmlns:p14="http://schemas.microsoft.com/office/powerpoint/2010/main" val="4063000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דיווח תמלוגים</a:t>
            </a:r>
          </a:p>
        </p:txBody>
      </p:sp>
      <p:graphicFrame>
        <p:nvGraphicFramePr>
          <p:cNvPr id="4" name="תרשים 3"/>
          <p:cNvGraphicFramePr/>
          <p:nvPr>
            <p:extLst>
              <p:ext uri="{D42A27DB-BD31-4B8C-83A1-F6EECF244321}">
                <p14:modId xmlns:p14="http://schemas.microsoft.com/office/powerpoint/2010/main" val="233537348"/>
              </p:ext>
            </p:extLst>
          </p:nvPr>
        </p:nvGraphicFramePr>
        <p:xfrm>
          <a:off x="611560" y="1340768"/>
          <a:ext cx="8136904"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3" name="מציין מיקום של מספר שקופית 2"/>
          <p:cNvSpPr>
            <a:spLocks noGrp="1"/>
          </p:cNvSpPr>
          <p:nvPr>
            <p:ph type="sldNum" sz="quarter" idx="12"/>
          </p:nvPr>
        </p:nvSpPr>
        <p:spPr/>
        <p:txBody>
          <a:bodyPr/>
          <a:lstStyle/>
          <a:p>
            <a:fld id="{90BAB6C6-5707-44BC-AB11-1F797F972D15}" type="slidenum">
              <a:rPr lang="he-IL" smtClean="0"/>
              <a:t>10</a:t>
            </a:fld>
            <a:endParaRPr lang="he-IL"/>
          </a:p>
        </p:txBody>
      </p:sp>
    </p:spTree>
    <p:extLst>
      <p:ext uri="{BB962C8B-B14F-4D97-AF65-F5344CB8AC3E}">
        <p14:creationId xmlns:p14="http://schemas.microsoft.com/office/powerpoint/2010/main" val="1585199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דיווח תמלוגים</a:t>
            </a:r>
            <a:endParaRPr lang="he-IL" dirty="0"/>
          </a:p>
        </p:txBody>
      </p:sp>
      <p:graphicFrame>
        <p:nvGraphicFramePr>
          <p:cNvPr id="4" name="Group 31"/>
          <p:cNvGraphicFramePr>
            <a:graphicFrameLocks noGrp="1"/>
          </p:cNvGraphicFramePr>
          <p:nvPr>
            <p:extLst>
              <p:ext uri="{D42A27DB-BD31-4B8C-83A1-F6EECF244321}">
                <p14:modId xmlns:p14="http://schemas.microsoft.com/office/powerpoint/2010/main" val="1584712977"/>
              </p:ext>
            </p:extLst>
          </p:nvPr>
        </p:nvGraphicFramePr>
        <p:xfrm>
          <a:off x="160857" y="1050609"/>
          <a:ext cx="8983143" cy="5309024"/>
        </p:xfrm>
        <a:graphic>
          <a:graphicData uri="http://schemas.openxmlformats.org/drawingml/2006/table">
            <a:tbl>
              <a:tblPr rtl="1"/>
              <a:tblGrid>
                <a:gridCol w="2047203"/>
                <a:gridCol w="1582104"/>
                <a:gridCol w="1619280"/>
                <a:gridCol w="1383847"/>
                <a:gridCol w="2350709"/>
              </a:tblGrid>
              <a:tr h="635546">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chemeClr val="bg1"/>
                          </a:solidFill>
                          <a:effectLst/>
                          <a:latin typeface="Lucida Sans Unicode" pitchFamily="34" charset="0"/>
                          <a:cs typeface="Arial" charset="0"/>
                        </a:rPr>
                        <a:t>שם המשרד</a:t>
                      </a:r>
                      <a:endParaRPr kumimoji="0" lang="en-US" sz="1400" b="1" i="0" u="none" strike="noStrike" cap="none" normalizeH="0" baseline="0" dirty="0" smtClean="0">
                        <a:ln>
                          <a:noFill/>
                        </a:ln>
                        <a:solidFill>
                          <a:schemeClr val="bg1"/>
                        </a:solidFill>
                        <a:effectLst/>
                        <a:latin typeface="Lucida Sans Unicode" pitchFamily="34" charset="0"/>
                        <a:cs typeface="Arial" charset="0"/>
                      </a:endParaRPr>
                    </a:p>
                  </a:txBody>
                  <a:tcPr marL="91437" marR="914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chemeClr val="bg1"/>
                          </a:solidFill>
                          <a:effectLst/>
                          <a:latin typeface="Lucida Sans Unicode" pitchFamily="34" charset="0"/>
                          <a:cs typeface="Arial" charset="0"/>
                        </a:rPr>
                        <a:t>התמלוגים שהתקבלו ב-2012 (במיליוני ₪)</a:t>
                      </a:r>
                      <a:endParaRPr kumimoji="0" lang="en-US" sz="1400" b="1" i="0" u="none" strike="noStrike" cap="none" normalizeH="0" baseline="0" dirty="0" smtClean="0">
                        <a:ln>
                          <a:noFill/>
                        </a:ln>
                        <a:solidFill>
                          <a:schemeClr val="bg1"/>
                        </a:solidFill>
                        <a:effectLst/>
                        <a:latin typeface="Lucida Sans Unicode" pitchFamily="34" charset="0"/>
                        <a:cs typeface="Arial" charset="0"/>
                      </a:endParaRPr>
                    </a:p>
                  </a:txBody>
                  <a:tcPr marL="91437" marR="914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chemeClr val="bg1"/>
                          </a:solidFill>
                          <a:effectLst/>
                          <a:latin typeface="Lucida Sans Unicode" pitchFamily="34" charset="0"/>
                          <a:cs typeface="Arial" charset="0"/>
                        </a:rPr>
                        <a:t>התמלוגים שהתקבלו ב-2011 (במיליוני ₪)</a:t>
                      </a:r>
                      <a:endParaRPr kumimoji="0" lang="en-US" sz="1400" b="1" i="0" u="none" strike="noStrike" cap="none" normalizeH="0" baseline="0" dirty="0" smtClean="0">
                        <a:ln>
                          <a:noFill/>
                        </a:ln>
                        <a:solidFill>
                          <a:schemeClr val="bg1"/>
                        </a:solidFill>
                        <a:effectLst/>
                        <a:latin typeface="Lucida Sans Unicode" pitchFamily="34" charset="0"/>
                        <a:cs typeface="Arial" charset="0"/>
                      </a:endParaRPr>
                    </a:p>
                  </a:txBody>
                  <a:tcPr marL="91437" marR="914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chemeClr val="bg1"/>
                          </a:solidFill>
                          <a:effectLst/>
                          <a:latin typeface="Lucida Sans Unicode" pitchFamily="34" charset="0"/>
                          <a:cs typeface="Arial" charset="0"/>
                        </a:rPr>
                        <a:t>סוג תמלוג ממשאבי טבע</a:t>
                      </a:r>
                      <a:endParaRPr kumimoji="0" lang="en-US" sz="1400" b="1" i="0" u="none" strike="noStrike" cap="none" normalizeH="0" baseline="0" dirty="0" smtClean="0">
                        <a:ln>
                          <a:noFill/>
                        </a:ln>
                        <a:solidFill>
                          <a:schemeClr val="bg1"/>
                        </a:solidFill>
                        <a:effectLst/>
                        <a:latin typeface="Lucida Sans Unicode" pitchFamily="34" charset="0"/>
                        <a:cs typeface="Arial" charset="0"/>
                      </a:endParaRPr>
                    </a:p>
                  </a:txBody>
                  <a:tcPr marL="91437" marR="914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chemeClr val="bg1"/>
                          </a:solidFill>
                          <a:effectLst/>
                          <a:latin typeface="Lucida Sans Unicode" pitchFamily="34" charset="0"/>
                          <a:cs typeface="Arial" charset="0"/>
                        </a:rPr>
                        <a:t>עיקרי סוגי תמלוגים אחרים</a:t>
                      </a:r>
                      <a:endParaRPr kumimoji="0" lang="en-US" sz="1400" b="1" i="0" u="none" strike="noStrike" cap="none" normalizeH="0" baseline="0" dirty="0" smtClean="0">
                        <a:ln>
                          <a:noFill/>
                        </a:ln>
                        <a:solidFill>
                          <a:schemeClr val="bg1"/>
                        </a:solidFill>
                        <a:effectLst/>
                        <a:latin typeface="Lucida Sans Unicode" pitchFamily="34" charset="0"/>
                        <a:cs typeface="Arial" charset="0"/>
                      </a:endParaRPr>
                    </a:p>
                  </a:txBody>
                  <a:tcPr marL="91437" marR="914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r>
              <a:tr h="310304">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רשות מקרקעי </a:t>
                      </a:r>
                      <a:r>
                        <a:rPr kumimoji="0" lang="he-IL" sz="1400" b="0" i="0" u="none" strike="noStrike" kern="1200" cap="none" normalizeH="0" baseline="0" dirty="0">
                          <a:ln>
                            <a:noFill/>
                          </a:ln>
                          <a:solidFill>
                            <a:srgbClr val="003B5A"/>
                          </a:solidFill>
                          <a:effectLst/>
                          <a:latin typeface="Lucida Sans Unicode" pitchFamily="34" charset="0"/>
                          <a:ea typeface="+mn-ea"/>
                          <a:cs typeface="Arial" charset="0"/>
                        </a:rPr>
                        <a:t>ישראל</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197.0</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236.0</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חול, חצץ</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94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kern="1200" cap="none" normalizeH="0" baseline="0" dirty="0">
                          <a:ln>
                            <a:noFill/>
                          </a:ln>
                          <a:solidFill>
                            <a:srgbClr val="003B5A"/>
                          </a:solidFill>
                          <a:effectLst/>
                          <a:latin typeface="Lucida Sans Unicode" pitchFamily="34" charset="0"/>
                          <a:ea typeface="+mn-ea"/>
                          <a:cs typeface="Arial" charset="0"/>
                        </a:rPr>
                        <a:t>החשב הכללי</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62.8</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179.7</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smtClean="0">
                          <a:ln>
                            <a:noFill/>
                          </a:ln>
                          <a:solidFill>
                            <a:srgbClr val="003B5A"/>
                          </a:solidFill>
                          <a:effectLst/>
                          <a:latin typeface="Lucida Sans Unicode" pitchFamily="34" charset="0"/>
                          <a:ea typeface="+mn-ea"/>
                          <a:cs typeface="Arial" charset="0"/>
                        </a:rPr>
                        <a:t>כביש 6 </a:t>
                      </a:r>
                      <a:endPar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endParaRP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665">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a:ln>
                            <a:noFill/>
                          </a:ln>
                          <a:solidFill>
                            <a:srgbClr val="003B5A"/>
                          </a:solidFill>
                          <a:effectLst/>
                          <a:latin typeface="Lucida Sans Unicode" pitchFamily="34" charset="0"/>
                          <a:ea typeface="+mn-ea"/>
                          <a:cs typeface="Arial" charset="0"/>
                        </a:rPr>
                        <a:t>רשות האוכלוסין</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3.4</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2.6</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smtClean="0">
                          <a:ln>
                            <a:noFill/>
                          </a:ln>
                          <a:solidFill>
                            <a:srgbClr val="003B5A"/>
                          </a:solidFill>
                          <a:effectLst/>
                          <a:latin typeface="Lucida Sans Unicode" pitchFamily="34" charset="0"/>
                          <a:ea typeface="+mn-ea"/>
                          <a:cs typeface="Arial" charset="0"/>
                        </a:rPr>
                        <a:t>שימוש במערכת </a:t>
                      </a: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ניהול אוכלוסין</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32">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a:ln>
                            <a:noFill/>
                          </a:ln>
                          <a:solidFill>
                            <a:srgbClr val="003B5A"/>
                          </a:solidFill>
                          <a:effectLst/>
                          <a:latin typeface="Lucida Sans Unicode" pitchFamily="34" charset="0"/>
                          <a:ea typeface="+mn-ea"/>
                          <a:cs typeface="Arial" charset="0"/>
                        </a:rPr>
                        <a:t>משרד האנרגיה והמים</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221.2</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336.8</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נפט, גז, פוספטים</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32">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a:ln>
                            <a:noFill/>
                          </a:ln>
                          <a:solidFill>
                            <a:srgbClr val="003B5A"/>
                          </a:solidFill>
                          <a:effectLst/>
                          <a:latin typeface="Lucida Sans Unicode" pitchFamily="34" charset="0"/>
                          <a:ea typeface="+mn-ea"/>
                          <a:cs typeface="Arial" charset="0"/>
                        </a:rPr>
                        <a:t>משרד </a:t>
                      </a: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הביטחון</a:t>
                      </a:r>
                      <a:endParaRPr kumimoji="0" lang="he-IL" sz="1400" b="0" i="0" u="none" strike="noStrike" kern="1200" cap="none" normalizeH="0" baseline="0" dirty="0">
                        <a:ln>
                          <a:noFill/>
                        </a:ln>
                        <a:solidFill>
                          <a:srgbClr val="003B5A"/>
                        </a:solidFill>
                        <a:effectLst/>
                        <a:latin typeface="Lucida Sans Unicode" pitchFamily="34" charset="0"/>
                        <a:ea typeface="+mn-ea"/>
                        <a:cs typeface="Arial"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178.3</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57.4</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endParaRP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endParaRP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602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kern="1200" cap="none" normalizeH="0" baseline="0" dirty="0">
                          <a:ln>
                            <a:noFill/>
                          </a:ln>
                          <a:solidFill>
                            <a:srgbClr val="003B5A"/>
                          </a:solidFill>
                          <a:effectLst/>
                          <a:latin typeface="Lucida Sans Unicode" pitchFamily="34" charset="0"/>
                          <a:ea typeface="+mn-ea"/>
                          <a:cs typeface="Arial" charset="0"/>
                        </a:rPr>
                        <a:t>משרד החינוך</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3.5</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4</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הוצאה לאור של חומרי לימוד</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736">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מינהל המחקר החקלאי</a:t>
                      </a:r>
                      <a:endParaRPr kumimoji="0" lang="he-IL" sz="1400" b="0" i="0" u="none" strike="noStrike" kern="1200" cap="none" normalizeH="0" baseline="0" dirty="0">
                        <a:ln>
                          <a:noFill/>
                        </a:ln>
                        <a:solidFill>
                          <a:srgbClr val="003B5A"/>
                        </a:solidFill>
                        <a:effectLst/>
                        <a:latin typeface="Lucida Sans Unicode" pitchFamily="34" charset="0"/>
                        <a:ea typeface="+mn-ea"/>
                        <a:cs typeface="Arial"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cap="none" normalizeH="0" baseline="0" dirty="0" smtClean="0">
                          <a:ln>
                            <a:noFill/>
                          </a:ln>
                          <a:solidFill>
                            <a:srgbClr val="003B5A"/>
                          </a:solidFill>
                          <a:effectLst/>
                          <a:latin typeface="Lucida Sans Unicode" pitchFamily="34" charset="0"/>
                          <a:cs typeface="Arial" charset="0"/>
                        </a:rPr>
                        <a:t>9.1</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cap="none" normalizeH="0" baseline="0" dirty="0" smtClean="0">
                          <a:ln>
                            <a:noFill/>
                          </a:ln>
                          <a:solidFill>
                            <a:srgbClr val="003B5A"/>
                          </a:solidFill>
                          <a:effectLst/>
                          <a:latin typeface="Lucida Sans Unicode" pitchFamily="34" charset="0"/>
                          <a:cs typeface="Arial" charset="0"/>
                        </a:rPr>
                        <a:t>9.3</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cap="none" normalizeH="0" baseline="0" dirty="0" smtClean="0">
                          <a:ln>
                            <a:noFill/>
                          </a:ln>
                          <a:solidFill>
                            <a:srgbClr val="003B5A"/>
                          </a:solidFill>
                          <a:effectLst/>
                          <a:latin typeface="Lucida Sans Unicode" pitchFamily="34" charset="0"/>
                          <a:cs typeface="Arial" charset="0"/>
                        </a:rPr>
                        <a:t>-</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cap="none" normalizeH="0" baseline="0" dirty="0" smtClean="0">
                          <a:ln>
                            <a:noFill/>
                          </a:ln>
                          <a:solidFill>
                            <a:srgbClr val="003B5A"/>
                          </a:solidFill>
                          <a:effectLst/>
                          <a:latin typeface="Lucida Sans Unicode" pitchFamily="34" charset="0"/>
                          <a:cs typeface="Arial" charset="0"/>
                        </a:rPr>
                        <a:t>זנים ופטנטים</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4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kern="1200" cap="none" normalizeH="0" baseline="0" dirty="0">
                          <a:ln>
                            <a:noFill/>
                          </a:ln>
                          <a:solidFill>
                            <a:srgbClr val="003B5A"/>
                          </a:solidFill>
                          <a:effectLst/>
                          <a:latin typeface="Lucida Sans Unicode" pitchFamily="34" charset="0"/>
                          <a:ea typeface="+mn-ea"/>
                          <a:cs typeface="Arial" charset="0"/>
                        </a:rPr>
                        <a:t>המרכז למיפוי ישראל</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cap="none" normalizeH="0" baseline="0" dirty="0" smtClean="0">
                          <a:ln>
                            <a:noFill/>
                          </a:ln>
                          <a:solidFill>
                            <a:srgbClr val="003B5A"/>
                          </a:solidFill>
                          <a:effectLst/>
                          <a:latin typeface="Lucida Sans Unicode" pitchFamily="34" charset="0"/>
                          <a:cs typeface="Arial" charset="0"/>
                        </a:rPr>
                        <a:t>0.5</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cap="none" normalizeH="0" baseline="0" dirty="0" smtClean="0">
                          <a:ln>
                            <a:noFill/>
                          </a:ln>
                          <a:solidFill>
                            <a:srgbClr val="003B5A"/>
                          </a:solidFill>
                          <a:effectLst/>
                          <a:latin typeface="Lucida Sans Unicode" pitchFamily="34" charset="0"/>
                          <a:cs typeface="Arial" charset="0"/>
                        </a:rPr>
                        <a:t>6.7</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cap="none" normalizeH="0" baseline="0" dirty="0" smtClean="0">
                          <a:ln>
                            <a:noFill/>
                          </a:ln>
                          <a:solidFill>
                            <a:srgbClr val="003B5A"/>
                          </a:solidFill>
                          <a:effectLst/>
                          <a:latin typeface="Lucida Sans Unicode" pitchFamily="34" charset="0"/>
                          <a:cs typeface="Arial" charset="0"/>
                        </a:rPr>
                        <a:t>-</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cap="none" normalizeH="0" baseline="0" dirty="0" smtClean="0">
                          <a:ln>
                            <a:noFill/>
                          </a:ln>
                          <a:solidFill>
                            <a:srgbClr val="003B5A"/>
                          </a:solidFill>
                          <a:effectLst/>
                          <a:latin typeface="Lucida Sans Unicode" pitchFamily="34" charset="0"/>
                          <a:cs typeface="Arial" charset="0"/>
                        </a:rPr>
                        <a:t>מפות</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60">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a:ln>
                            <a:noFill/>
                          </a:ln>
                          <a:solidFill>
                            <a:srgbClr val="003B5A"/>
                          </a:solidFill>
                          <a:effectLst/>
                          <a:latin typeface="Lucida Sans Unicode" pitchFamily="34" charset="0"/>
                          <a:ea typeface="+mn-ea"/>
                          <a:cs typeface="Arial" charset="0"/>
                        </a:rPr>
                        <a:t>משרד </a:t>
                      </a: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הכלכלה</a:t>
                      </a:r>
                      <a:endParaRPr kumimoji="0" lang="he-IL" sz="1400" b="0" i="0" u="none" strike="noStrike" kern="1200" cap="none" normalizeH="0" baseline="0" dirty="0">
                        <a:ln>
                          <a:noFill/>
                        </a:ln>
                        <a:solidFill>
                          <a:srgbClr val="003B5A"/>
                        </a:solidFill>
                        <a:effectLst/>
                        <a:latin typeface="Lucida Sans Unicode" pitchFamily="34" charset="0"/>
                        <a:ea typeface="+mn-ea"/>
                        <a:cs typeface="Arial"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1,125.1</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692.5</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אשלג, ברום, מגנזיום</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מדען ראשי</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864">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a:ln>
                            <a:noFill/>
                          </a:ln>
                          <a:solidFill>
                            <a:srgbClr val="003B5A"/>
                          </a:solidFill>
                          <a:effectLst/>
                          <a:latin typeface="Lucida Sans Unicode" pitchFamily="34" charset="0"/>
                          <a:ea typeface="+mn-ea"/>
                          <a:cs typeface="Arial" charset="0"/>
                        </a:rPr>
                        <a:t>משרד התחבורה</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123.7</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103.8</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שירותי נמל, תח"צ</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76">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a:ln>
                            <a:noFill/>
                          </a:ln>
                          <a:solidFill>
                            <a:srgbClr val="003B5A"/>
                          </a:solidFill>
                          <a:effectLst/>
                          <a:latin typeface="Lucida Sans Unicode" pitchFamily="34" charset="0"/>
                          <a:ea typeface="+mn-ea"/>
                          <a:cs typeface="Arial" charset="0"/>
                        </a:rPr>
                        <a:t>משרד התקשורת</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413.1</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415.1</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400" b="0" i="0" u="none" strike="noStrike" kern="1200" cap="none" normalizeH="0" baseline="0" dirty="0" smtClean="0">
                          <a:ln>
                            <a:noFill/>
                          </a:ln>
                          <a:solidFill>
                            <a:srgbClr val="003B5A"/>
                          </a:solidFill>
                          <a:effectLst/>
                          <a:latin typeface="Lucida Sans Unicode" pitchFamily="34" charset="0"/>
                          <a:ea typeface="+mn-ea"/>
                          <a:cs typeface="Arial" charset="0"/>
                        </a:rPr>
                        <a:t>שרותי רדיו וטלפון</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88">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600" b="1" i="0" u="none" strike="noStrike" kern="1200" cap="none" normalizeH="0" baseline="0" dirty="0" smtClean="0">
                          <a:ln>
                            <a:noFill/>
                          </a:ln>
                          <a:solidFill>
                            <a:srgbClr val="003B5A"/>
                          </a:solidFill>
                          <a:effectLst/>
                          <a:latin typeface="Lucida Sans Unicode" pitchFamily="34" charset="0"/>
                          <a:ea typeface="+mn-ea"/>
                          <a:cs typeface="+mn-cs"/>
                        </a:rPr>
                        <a:t>סה"כ</a:t>
                      </a:r>
                      <a:endParaRPr kumimoji="0" lang="he-IL" sz="1600" b="1" i="0" u="none" strike="noStrike" kern="1200" cap="none" normalizeH="0" baseline="0" dirty="0">
                        <a:ln>
                          <a:noFill/>
                        </a:ln>
                        <a:solidFill>
                          <a:srgbClr val="003B5A"/>
                        </a:solidFill>
                        <a:effectLst/>
                        <a:latin typeface="Lucida Sans Unicode"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600" b="1" i="0" u="none" strike="noStrike" kern="1200" cap="none" normalizeH="0" baseline="0" dirty="0" smtClean="0">
                          <a:ln>
                            <a:noFill/>
                          </a:ln>
                          <a:solidFill>
                            <a:srgbClr val="003B5A"/>
                          </a:solidFill>
                          <a:effectLst/>
                          <a:latin typeface="Lucida Sans Unicode" pitchFamily="34" charset="0"/>
                          <a:ea typeface="+mn-ea"/>
                          <a:cs typeface="+mn-cs"/>
                        </a:rPr>
                        <a:t>2,337.7</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600" b="1" i="0" u="none" strike="noStrike" kern="1200" cap="none" normalizeH="0" baseline="0" dirty="0" smtClean="0">
                          <a:ln>
                            <a:noFill/>
                          </a:ln>
                          <a:solidFill>
                            <a:srgbClr val="003B5A"/>
                          </a:solidFill>
                          <a:effectLst/>
                          <a:latin typeface="Lucida Sans Unicode" pitchFamily="34" charset="0"/>
                          <a:ea typeface="+mn-ea"/>
                          <a:cs typeface="+mn-cs"/>
                        </a:rPr>
                        <a:t>2,043.9</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600" b="1" i="0" u="none" strike="noStrike" kern="1200" cap="none" normalizeH="0" baseline="0" dirty="0" smtClean="0">
                        <a:ln>
                          <a:noFill/>
                        </a:ln>
                        <a:solidFill>
                          <a:srgbClr val="003B5A"/>
                        </a:solidFill>
                        <a:effectLst/>
                        <a:latin typeface="Lucida Sans Unicode" pitchFamily="34" charset="0"/>
                        <a:ea typeface="+mn-ea"/>
                        <a:cs typeface="+mn-cs"/>
                      </a:endParaRP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600" b="1" i="0" u="none" strike="noStrike" kern="1200" cap="none" normalizeH="0" baseline="0" dirty="0" smtClean="0">
                        <a:ln>
                          <a:noFill/>
                        </a:ln>
                        <a:solidFill>
                          <a:srgbClr val="003B5A"/>
                        </a:solidFill>
                        <a:effectLst/>
                        <a:latin typeface="Lucida Sans Unicode" pitchFamily="34" charset="0"/>
                        <a:ea typeface="+mn-ea"/>
                        <a:cs typeface="+mn-cs"/>
                      </a:endParaRP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20">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600" b="1" i="0" u="none" strike="noStrike" kern="1200" cap="none" normalizeH="0" baseline="0" dirty="0" smtClean="0">
                          <a:ln>
                            <a:noFill/>
                          </a:ln>
                          <a:solidFill>
                            <a:srgbClr val="003B5A"/>
                          </a:solidFill>
                          <a:effectLst/>
                          <a:latin typeface="Lucida Sans Unicode" pitchFamily="34" charset="0"/>
                          <a:ea typeface="+mn-ea"/>
                          <a:cs typeface="+mn-cs"/>
                        </a:rPr>
                        <a:t>תמלוגים ממשאבי טבע</a:t>
                      </a:r>
                      <a:r>
                        <a:rPr kumimoji="0" lang="en-US" sz="1600" b="1" i="0" u="none" strike="noStrike" kern="1200" cap="none" normalizeH="0" baseline="0" dirty="0" smtClean="0">
                          <a:ln>
                            <a:noFill/>
                          </a:ln>
                          <a:solidFill>
                            <a:srgbClr val="003B5A"/>
                          </a:solidFill>
                          <a:effectLst/>
                          <a:latin typeface="Lucida Sans Unicode" pitchFamily="34" charset="0"/>
                          <a:ea typeface="+mn-ea"/>
                          <a:cs typeface="+mn-cs"/>
                        </a:rPr>
                        <a:t>*</a:t>
                      </a:r>
                      <a:endParaRPr kumimoji="0" lang="he-IL" sz="1600" b="1" i="0" u="none" strike="noStrike" kern="1200" cap="none" normalizeH="0" baseline="0" dirty="0">
                        <a:ln>
                          <a:noFill/>
                        </a:ln>
                        <a:solidFill>
                          <a:srgbClr val="003B5A"/>
                        </a:solidFill>
                        <a:effectLst/>
                        <a:latin typeface="Lucida Sans Unicode"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600" b="1" i="0" u="none" strike="noStrike" kern="1200" cap="none" normalizeH="0" baseline="0" dirty="0" smtClean="0">
                          <a:ln>
                            <a:noFill/>
                          </a:ln>
                          <a:solidFill>
                            <a:srgbClr val="003B5A"/>
                          </a:solidFill>
                          <a:effectLst/>
                          <a:latin typeface="Lucida Sans Unicode" pitchFamily="34" charset="0"/>
                          <a:ea typeface="+mn-ea"/>
                          <a:cs typeface="+mn-cs"/>
                        </a:rPr>
                        <a:t>897.5</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600" b="1" i="0" u="none" strike="noStrike" kern="1200" cap="none" normalizeH="0" baseline="0" dirty="0" smtClean="0">
                          <a:ln>
                            <a:noFill/>
                          </a:ln>
                          <a:solidFill>
                            <a:srgbClr val="003B5A"/>
                          </a:solidFill>
                          <a:effectLst/>
                          <a:latin typeface="Lucida Sans Unicode" pitchFamily="34" charset="0"/>
                          <a:ea typeface="+mn-ea"/>
                          <a:cs typeface="+mn-cs"/>
                        </a:rPr>
                        <a:t>838.5</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600" b="1" i="0" u="none" strike="noStrike" kern="1200" cap="none" normalizeH="0" baseline="0" dirty="0" smtClean="0">
                        <a:ln>
                          <a:noFill/>
                        </a:ln>
                        <a:solidFill>
                          <a:srgbClr val="003B5A"/>
                        </a:solidFill>
                        <a:effectLst/>
                        <a:latin typeface="Lucida Sans Unicode" pitchFamily="34" charset="0"/>
                        <a:ea typeface="+mn-ea"/>
                        <a:cs typeface="+mn-cs"/>
                      </a:endParaRP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600" b="1" i="0" u="none" strike="noStrike" kern="1200" cap="none" normalizeH="0" baseline="0" dirty="0" smtClean="0">
                        <a:ln>
                          <a:noFill/>
                        </a:ln>
                        <a:solidFill>
                          <a:srgbClr val="003B5A"/>
                        </a:solidFill>
                        <a:effectLst/>
                        <a:latin typeface="Lucida Sans Unicode" pitchFamily="34" charset="0"/>
                        <a:ea typeface="+mn-ea"/>
                        <a:cs typeface="+mn-cs"/>
                      </a:endParaRP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4760">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600" b="1" i="0" u="none" strike="noStrike" kern="1200" cap="none" normalizeH="0" baseline="0" dirty="0" smtClean="0">
                          <a:ln>
                            <a:noFill/>
                          </a:ln>
                          <a:solidFill>
                            <a:srgbClr val="003B5A"/>
                          </a:solidFill>
                          <a:effectLst/>
                          <a:latin typeface="Lucida Sans Unicode" pitchFamily="34" charset="0"/>
                          <a:ea typeface="+mn-ea"/>
                          <a:cs typeface="+mn-cs"/>
                        </a:rPr>
                        <a:t>תמלוגים מהסדרים שונים</a:t>
                      </a:r>
                      <a:endParaRPr kumimoji="0" lang="he-IL" sz="1600" b="1" i="0" u="none" strike="noStrike" kern="1200" cap="none" normalizeH="0" baseline="0" dirty="0">
                        <a:ln>
                          <a:noFill/>
                        </a:ln>
                        <a:solidFill>
                          <a:srgbClr val="003B5A"/>
                        </a:solidFill>
                        <a:effectLst/>
                        <a:latin typeface="Lucida Sans Unicode"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600" b="1" i="0" u="none" strike="noStrike" kern="1200" cap="none" normalizeH="0" baseline="0" dirty="0" smtClean="0">
                          <a:ln>
                            <a:noFill/>
                          </a:ln>
                          <a:solidFill>
                            <a:srgbClr val="003B5A"/>
                          </a:solidFill>
                          <a:effectLst/>
                          <a:latin typeface="Lucida Sans Unicode" pitchFamily="34" charset="0"/>
                          <a:ea typeface="+mn-ea"/>
                          <a:cs typeface="+mn-cs"/>
                        </a:rPr>
                        <a:t>1,440.2</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600" b="1" i="0" u="none" strike="noStrike" kern="1200" cap="none" normalizeH="0" baseline="0" dirty="0" smtClean="0">
                          <a:ln>
                            <a:noFill/>
                          </a:ln>
                          <a:solidFill>
                            <a:srgbClr val="003B5A"/>
                          </a:solidFill>
                          <a:effectLst/>
                          <a:latin typeface="Lucida Sans Unicode" pitchFamily="34" charset="0"/>
                          <a:ea typeface="+mn-ea"/>
                          <a:cs typeface="+mn-cs"/>
                        </a:rPr>
                        <a:t>1,205.4</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600" b="1" i="0" u="none" strike="noStrike" kern="1200" cap="none" normalizeH="0" baseline="0" dirty="0" smtClean="0">
                        <a:ln>
                          <a:noFill/>
                        </a:ln>
                        <a:solidFill>
                          <a:srgbClr val="003B5A"/>
                        </a:solidFill>
                        <a:effectLst/>
                        <a:latin typeface="Lucida Sans Unicode" pitchFamily="34" charset="0"/>
                        <a:ea typeface="+mn-ea"/>
                        <a:cs typeface="+mn-cs"/>
                      </a:endParaRP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600" b="1" i="0" u="none" strike="noStrike" kern="1200" cap="none" normalizeH="0" baseline="0" dirty="0" smtClean="0">
                        <a:ln>
                          <a:noFill/>
                        </a:ln>
                        <a:solidFill>
                          <a:srgbClr val="003B5A"/>
                        </a:solidFill>
                        <a:effectLst/>
                        <a:latin typeface="Lucida Sans Unicode" pitchFamily="34" charset="0"/>
                        <a:ea typeface="+mn-ea"/>
                        <a:cs typeface="+mn-cs"/>
                      </a:endParaRP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1935249" y="6359633"/>
            <a:ext cx="7056784" cy="338554"/>
          </a:xfrm>
          <a:prstGeom prst="rect">
            <a:avLst/>
          </a:prstGeom>
          <a:noFill/>
        </p:spPr>
        <p:txBody>
          <a:bodyPr wrap="square" rtlCol="1">
            <a:spAutoFit/>
          </a:bodyPr>
          <a:lstStyle/>
          <a:p>
            <a:r>
              <a:rPr lang="he-IL" sz="1600" dirty="0" smtClean="0"/>
              <a:t>*משאבי טבע –אשלג, ברום, מגנזיום, פוספטים , נפט, גז, מחצבי חול וחצץ</a:t>
            </a:r>
            <a:endParaRPr lang="he-IL" sz="1600" dirty="0"/>
          </a:p>
        </p:txBody>
      </p:sp>
      <p:sp>
        <p:nvSpPr>
          <p:cNvPr id="5" name="מציין מיקום של מספר שקופית 4"/>
          <p:cNvSpPr>
            <a:spLocks noGrp="1"/>
          </p:cNvSpPr>
          <p:nvPr>
            <p:ph type="sldNum" sz="quarter" idx="12"/>
          </p:nvPr>
        </p:nvSpPr>
        <p:spPr/>
        <p:txBody>
          <a:bodyPr/>
          <a:lstStyle/>
          <a:p>
            <a:fld id="{90BAB6C6-5707-44BC-AB11-1F797F972D15}" type="slidenum">
              <a:rPr lang="he-IL" smtClean="0"/>
              <a:t>11</a:t>
            </a:fld>
            <a:endParaRPr lang="he-IL"/>
          </a:p>
        </p:txBody>
      </p:sp>
    </p:spTree>
    <p:extLst>
      <p:ext uri="{BB962C8B-B14F-4D97-AF65-F5344CB8AC3E}">
        <p14:creationId xmlns:p14="http://schemas.microsoft.com/office/powerpoint/2010/main" val="2873855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הכנסות הממשלה מתמלוגים</a:t>
            </a: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25224802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מציין מיקום של מספר שקופית 2"/>
          <p:cNvSpPr>
            <a:spLocks noGrp="1"/>
          </p:cNvSpPr>
          <p:nvPr>
            <p:ph type="sldNum" sz="quarter" idx="12"/>
          </p:nvPr>
        </p:nvSpPr>
        <p:spPr/>
        <p:txBody>
          <a:bodyPr/>
          <a:lstStyle/>
          <a:p>
            <a:fld id="{90BAB6C6-5707-44BC-AB11-1F797F972D15}" type="slidenum">
              <a:rPr lang="he-IL" smtClean="0"/>
              <a:t>12</a:t>
            </a:fld>
            <a:endParaRPr lang="he-IL"/>
          </a:p>
        </p:txBody>
      </p:sp>
    </p:spTree>
    <p:extLst>
      <p:ext uri="{BB962C8B-B14F-4D97-AF65-F5344CB8AC3E}">
        <p14:creationId xmlns:p14="http://schemas.microsoft.com/office/powerpoint/2010/main" val="2214041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תמלוגים ממשאבי טבע (מיליוני ₪) </a:t>
            </a:r>
          </a:p>
        </p:txBody>
      </p:sp>
      <p:graphicFrame>
        <p:nvGraphicFramePr>
          <p:cNvPr id="4" name="תרשים 3"/>
          <p:cNvGraphicFramePr/>
          <p:nvPr>
            <p:extLst>
              <p:ext uri="{D42A27DB-BD31-4B8C-83A1-F6EECF244321}">
                <p14:modId xmlns:p14="http://schemas.microsoft.com/office/powerpoint/2010/main" val="1959708489"/>
              </p:ext>
            </p:extLst>
          </p:nvPr>
        </p:nvGraphicFramePr>
        <p:xfrm>
          <a:off x="1043608" y="1412776"/>
          <a:ext cx="7488832" cy="4336256"/>
        </p:xfrm>
        <a:graphic>
          <a:graphicData uri="http://schemas.openxmlformats.org/drawingml/2006/chart">
            <c:chart xmlns:c="http://schemas.openxmlformats.org/drawingml/2006/chart" xmlns:r="http://schemas.openxmlformats.org/officeDocument/2006/relationships" r:id="rId2"/>
          </a:graphicData>
        </a:graphic>
      </p:graphicFrame>
      <p:sp>
        <p:nvSpPr>
          <p:cNvPr id="3" name="מציין מיקום של מספר שקופית 2"/>
          <p:cNvSpPr>
            <a:spLocks noGrp="1"/>
          </p:cNvSpPr>
          <p:nvPr>
            <p:ph type="sldNum" sz="quarter" idx="12"/>
          </p:nvPr>
        </p:nvSpPr>
        <p:spPr/>
        <p:txBody>
          <a:bodyPr/>
          <a:lstStyle/>
          <a:p>
            <a:fld id="{90BAB6C6-5707-44BC-AB11-1F797F972D15}" type="slidenum">
              <a:rPr lang="he-IL" smtClean="0"/>
              <a:t>13</a:t>
            </a:fld>
            <a:endParaRPr lang="he-IL"/>
          </a:p>
        </p:txBody>
      </p:sp>
    </p:spTree>
    <p:extLst>
      <p:ext uri="{BB962C8B-B14F-4D97-AF65-F5344CB8AC3E}">
        <p14:creationId xmlns:p14="http://schemas.microsoft.com/office/powerpoint/2010/main" val="1574179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fontAlgn="t"/>
            <a:r>
              <a:rPr lang="he-IL" sz="3200" dirty="0"/>
              <a:t>הסדרי תמלוגים </a:t>
            </a:r>
            <a:r>
              <a:rPr lang="he-IL" sz="3200" dirty="0" smtClean="0"/>
              <a:t>במשרדי </a:t>
            </a:r>
            <a:r>
              <a:rPr lang="he-IL" sz="3200" dirty="0"/>
              <a:t>הממשלה </a:t>
            </a:r>
          </a:p>
        </p:txBody>
      </p:sp>
      <p:graphicFrame>
        <p:nvGraphicFramePr>
          <p:cNvPr id="6" name="Group 28"/>
          <p:cNvGraphicFramePr>
            <a:graphicFrameLocks noGrp="1"/>
          </p:cNvGraphicFramePr>
          <p:nvPr>
            <p:extLst>
              <p:ext uri="{D42A27DB-BD31-4B8C-83A1-F6EECF244321}">
                <p14:modId xmlns:p14="http://schemas.microsoft.com/office/powerpoint/2010/main" val="2600309051"/>
              </p:ext>
            </p:extLst>
          </p:nvPr>
        </p:nvGraphicFramePr>
        <p:xfrm>
          <a:off x="611558" y="1393416"/>
          <a:ext cx="8208914" cy="3331728"/>
        </p:xfrm>
        <a:graphic>
          <a:graphicData uri="http://schemas.openxmlformats.org/drawingml/2006/table">
            <a:tbl>
              <a:tblPr rtl="1"/>
              <a:tblGrid>
                <a:gridCol w="1029466"/>
                <a:gridCol w="1075001"/>
                <a:gridCol w="1037604"/>
                <a:gridCol w="968165"/>
                <a:gridCol w="1455618"/>
                <a:gridCol w="1300449"/>
                <a:gridCol w="1342611"/>
              </a:tblGrid>
              <a:tr h="749784">
                <a:tc gridSpan="6">
                  <a:txBody>
                    <a:bodyPr/>
                    <a:lstStyle/>
                    <a:p>
                      <a:pPr marL="0" marR="0" lvl="0" indent="0" algn="r" defTabSz="1600200" rtl="1" eaLnBrk="1" fontAlgn="base" latinLnBrk="0" hangingPunct="1">
                        <a:lnSpc>
                          <a:spcPct val="150000"/>
                        </a:lnSpc>
                        <a:spcBef>
                          <a:spcPct val="0"/>
                        </a:spcBef>
                        <a:spcAft>
                          <a:spcPct val="35000"/>
                        </a:spcAft>
                        <a:buClrTx/>
                        <a:buSzTx/>
                        <a:buFontTx/>
                        <a:buNone/>
                        <a:tabLst/>
                      </a:pPr>
                      <a:endParaRPr kumimoji="0" lang="en-US" sz="2400" b="1" i="0" u="sng" strike="noStrike" cap="none" normalizeH="0" baseline="0" dirty="0" smtClean="0">
                        <a:ln>
                          <a:noFill/>
                        </a:ln>
                        <a:solidFill>
                          <a:schemeClr val="bg1"/>
                        </a:solidFill>
                        <a:effectLst/>
                        <a:latin typeface="Lucida Sans Unicode" pitchFamily="34"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a:txBody>
                    <a:bodyPr/>
                    <a:lstStyle/>
                    <a:p>
                      <a:pPr marL="0" marR="0" lvl="0" indent="0" algn="r" defTabSz="1600200" rtl="1" eaLnBrk="1" fontAlgn="base" latinLnBrk="0" hangingPunct="1">
                        <a:lnSpc>
                          <a:spcPct val="150000"/>
                        </a:lnSpc>
                        <a:spcBef>
                          <a:spcPct val="0"/>
                        </a:spcBef>
                        <a:spcAft>
                          <a:spcPct val="35000"/>
                        </a:spcAft>
                        <a:buClrTx/>
                        <a:buSzTx/>
                        <a:buFontTx/>
                        <a:buNone/>
                        <a:tabLst/>
                      </a:pPr>
                      <a:endParaRPr kumimoji="0" lang="en-US" sz="2400" b="1" i="0" u="sng" strike="noStrike" cap="none" normalizeH="0" baseline="0" dirty="0" smtClean="0">
                        <a:ln>
                          <a:noFill/>
                        </a:ln>
                        <a:solidFill>
                          <a:schemeClr val="bg1"/>
                        </a:solidFill>
                        <a:effectLst/>
                        <a:latin typeface="Lucida Sans Unicode" pitchFamily="34"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142815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chemeClr val="bg1"/>
                          </a:solidFill>
                          <a:effectLst/>
                          <a:latin typeface="Lucida Sans Unicode" pitchFamily="34" charset="0"/>
                          <a:cs typeface="Arial" charset="0"/>
                        </a:rPr>
                        <a:t>ההסכם</a:t>
                      </a:r>
                      <a:endParaRPr kumimoji="0" lang="en-US" sz="16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chemeClr val="bg1"/>
                          </a:solidFill>
                          <a:effectLst/>
                          <a:latin typeface="Lucida Sans Unicode" pitchFamily="34" charset="0"/>
                          <a:cs typeface="Arial" charset="0"/>
                        </a:rPr>
                        <a:t>מהות ההסכם</a:t>
                      </a:r>
                      <a:endParaRPr kumimoji="0" lang="en-US" sz="16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chemeClr val="bg1"/>
                          </a:solidFill>
                          <a:effectLst/>
                          <a:latin typeface="Lucida Sans Unicode" pitchFamily="34" charset="0"/>
                          <a:cs typeface="Arial" charset="0"/>
                        </a:rPr>
                        <a:t>שנת תחילה</a:t>
                      </a:r>
                      <a:endParaRPr kumimoji="0" lang="en-US" sz="16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chemeClr val="bg1"/>
                          </a:solidFill>
                          <a:effectLst/>
                          <a:latin typeface="Lucida Sans Unicode" pitchFamily="34" charset="0"/>
                          <a:cs typeface="Arial" charset="0"/>
                        </a:rPr>
                        <a:t>שנת סיום</a:t>
                      </a:r>
                      <a:endParaRPr kumimoji="0" lang="en-US" sz="16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chemeClr val="bg1"/>
                          </a:solidFill>
                          <a:effectLst/>
                          <a:latin typeface="Lucida Sans Unicode" pitchFamily="34" charset="0"/>
                          <a:cs typeface="Arial" charset="0"/>
                        </a:rPr>
                        <a:t>אופן חישוב התמלוגים </a:t>
                      </a:r>
                      <a:endParaRPr kumimoji="0" lang="en-US" sz="16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chemeClr val="bg1"/>
                          </a:solidFill>
                          <a:effectLst/>
                          <a:latin typeface="Lucida Sans Unicode" pitchFamily="34" charset="0"/>
                          <a:cs typeface="Arial" charset="0"/>
                        </a:rPr>
                        <a:t>תמלוגים שהתקבלו ב-2012 (במיליוני ₪)</a:t>
                      </a:r>
                      <a:endParaRPr kumimoji="0" lang="en-US" sz="16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smtClean="0">
                          <a:ln>
                            <a:noFill/>
                          </a:ln>
                          <a:solidFill>
                            <a:schemeClr val="bg1"/>
                          </a:solidFill>
                          <a:effectLst/>
                          <a:latin typeface="Lucida Sans Unicode" pitchFamily="34" charset="0"/>
                          <a:cs typeface="Arial" charset="0"/>
                        </a:rPr>
                        <a:t>תמלוגים שהתקבלו ב-2011 (במיליוני ₪)</a:t>
                      </a:r>
                      <a:endParaRPr kumimoji="0" lang="en-US" sz="16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r>
              <a:tr h="115379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cap="none" normalizeH="0" baseline="0" dirty="0" smtClean="0">
                          <a:ln>
                            <a:noFill/>
                          </a:ln>
                          <a:solidFill>
                            <a:srgbClr val="003B5A"/>
                          </a:solidFill>
                          <a:effectLst/>
                          <a:latin typeface="Lucida Sans Unicode" pitchFamily="34" charset="0"/>
                          <a:cs typeface="Arial" charset="0"/>
                        </a:rPr>
                        <a:t>הסכם פרטני מול כל מחצבה</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cap="none" normalizeH="0" baseline="0" dirty="0" smtClean="0">
                          <a:ln>
                            <a:noFill/>
                          </a:ln>
                          <a:solidFill>
                            <a:srgbClr val="003B5A"/>
                          </a:solidFill>
                          <a:effectLst/>
                          <a:latin typeface="Lucida Sans Unicode" pitchFamily="34" charset="0"/>
                          <a:cs typeface="Arial" charset="0"/>
                        </a:rPr>
                        <a:t>מתן זיכיון חציבה בשטח החוזה</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cap="none" normalizeH="0" baseline="0" dirty="0" smtClean="0">
                          <a:ln>
                            <a:noFill/>
                          </a:ln>
                          <a:solidFill>
                            <a:srgbClr val="003B5A"/>
                          </a:solidFill>
                          <a:effectLst/>
                          <a:latin typeface="Lucida Sans Unicode" pitchFamily="34" charset="0"/>
                          <a:cs typeface="Arial" charset="0"/>
                        </a:rPr>
                        <a:t>פרטני לכל מחצבה</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cap="none" normalizeH="0" baseline="0" dirty="0" smtClean="0">
                          <a:ln>
                            <a:noFill/>
                          </a:ln>
                          <a:solidFill>
                            <a:srgbClr val="003B5A"/>
                          </a:solidFill>
                          <a:effectLst/>
                          <a:latin typeface="Lucida Sans Unicode" pitchFamily="34" charset="0"/>
                          <a:cs typeface="Arial" charset="0"/>
                        </a:rPr>
                        <a:t>פרטני לכל מחצבה</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cap="none" normalizeH="0" baseline="0" dirty="0" smtClean="0">
                          <a:ln>
                            <a:noFill/>
                          </a:ln>
                          <a:solidFill>
                            <a:srgbClr val="003B5A"/>
                          </a:solidFill>
                          <a:effectLst/>
                          <a:latin typeface="Lucida Sans Unicode" pitchFamily="34" charset="0"/>
                          <a:cs typeface="Arial" charset="0"/>
                        </a:rPr>
                        <a:t>תמורה קבועה בעבור כל יחידת הפקה.</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cap="none" normalizeH="0" baseline="0" dirty="0" smtClean="0">
                          <a:ln>
                            <a:noFill/>
                          </a:ln>
                          <a:solidFill>
                            <a:srgbClr val="003B5A"/>
                          </a:solidFill>
                          <a:effectLst/>
                          <a:latin typeface="Lucida Sans Unicode" pitchFamily="34" charset="0"/>
                          <a:cs typeface="Arial" charset="0"/>
                        </a:rPr>
                        <a:t>197</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cap="none" normalizeH="0" baseline="0" dirty="0" smtClean="0">
                          <a:ln>
                            <a:noFill/>
                          </a:ln>
                          <a:solidFill>
                            <a:srgbClr val="003B5A"/>
                          </a:solidFill>
                          <a:effectLst/>
                          <a:latin typeface="Lucida Sans Unicode" pitchFamily="34" charset="0"/>
                          <a:cs typeface="Arial" charset="0"/>
                        </a:rPr>
                        <a:t>236</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מלבן 2"/>
          <p:cNvSpPr/>
          <p:nvPr/>
        </p:nvSpPr>
        <p:spPr>
          <a:xfrm>
            <a:off x="1965908" y="1588730"/>
            <a:ext cx="5630428" cy="400110"/>
          </a:xfrm>
          <a:prstGeom prst="rect">
            <a:avLst/>
          </a:prstGeom>
        </p:spPr>
        <p:txBody>
          <a:bodyPr wrap="square">
            <a:spAutoFit/>
          </a:bodyPr>
          <a:lstStyle/>
          <a:p>
            <a:pPr fontAlgn="base">
              <a:spcBef>
                <a:spcPct val="0"/>
              </a:spcBef>
              <a:spcAft>
                <a:spcPct val="0"/>
              </a:spcAft>
            </a:pPr>
            <a:r>
              <a:rPr lang="he-IL" sz="2000" b="1" dirty="0" smtClean="0">
                <a:solidFill>
                  <a:schemeClr val="bg1"/>
                </a:solidFill>
                <a:latin typeface="Lucida Sans Unicode" pitchFamily="34" charset="0"/>
                <a:cs typeface="Arial" charset="0"/>
              </a:rPr>
              <a:t>רשות </a:t>
            </a:r>
            <a:r>
              <a:rPr lang="he-IL" sz="2000" b="1" dirty="0">
                <a:solidFill>
                  <a:schemeClr val="bg1"/>
                </a:solidFill>
                <a:latin typeface="Lucida Sans Unicode" pitchFamily="34" charset="0"/>
                <a:cs typeface="Arial" charset="0"/>
              </a:rPr>
              <a:t>מקרקעי </a:t>
            </a:r>
            <a:r>
              <a:rPr lang="he-IL" sz="2000" b="1" dirty="0" smtClean="0">
                <a:solidFill>
                  <a:schemeClr val="bg1"/>
                </a:solidFill>
                <a:latin typeface="Lucida Sans Unicode" pitchFamily="34" charset="0"/>
                <a:cs typeface="Arial" charset="0"/>
              </a:rPr>
              <a:t>ישראל-</a:t>
            </a:r>
            <a:r>
              <a:rPr lang="he-IL" sz="2000" dirty="0">
                <a:solidFill>
                  <a:schemeClr val="bg1"/>
                </a:solidFill>
              </a:rPr>
              <a:t> </a:t>
            </a:r>
            <a:r>
              <a:rPr lang="he-IL" sz="2000" dirty="0" smtClean="0">
                <a:solidFill>
                  <a:schemeClr val="bg1"/>
                </a:solidFill>
              </a:rPr>
              <a:t>תיאור הסדרי תמלוגים</a:t>
            </a:r>
            <a:endParaRPr lang="en-US" sz="2000" b="1" u="sng" dirty="0">
              <a:solidFill>
                <a:schemeClr val="bg1"/>
              </a:solidFill>
              <a:latin typeface="Lucida Sans Unicode" pitchFamily="34" charset="0"/>
              <a:cs typeface="Arial" charset="0"/>
            </a:endParaRPr>
          </a:p>
        </p:txBody>
      </p:sp>
      <p:sp>
        <p:nvSpPr>
          <p:cNvPr id="4" name="מציין מיקום של מספר שקופית 3"/>
          <p:cNvSpPr>
            <a:spLocks noGrp="1"/>
          </p:cNvSpPr>
          <p:nvPr>
            <p:ph type="sldNum" sz="quarter" idx="12"/>
          </p:nvPr>
        </p:nvSpPr>
        <p:spPr/>
        <p:txBody>
          <a:bodyPr/>
          <a:lstStyle/>
          <a:p>
            <a:fld id="{90BAB6C6-5707-44BC-AB11-1F797F972D15}" type="slidenum">
              <a:rPr lang="he-IL" smtClean="0"/>
              <a:t>14</a:t>
            </a:fld>
            <a:endParaRPr lang="he-IL"/>
          </a:p>
        </p:txBody>
      </p:sp>
    </p:spTree>
    <p:extLst>
      <p:ext uri="{BB962C8B-B14F-4D97-AF65-F5344CB8AC3E}">
        <p14:creationId xmlns:p14="http://schemas.microsoft.com/office/powerpoint/2010/main" val="3778464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p:cNvSpPr>
            <a:spLocks noGrp="1"/>
          </p:cNvSpPr>
          <p:nvPr>
            <p:ph type="title"/>
          </p:nvPr>
        </p:nvSpPr>
        <p:spPr>
          <a:xfrm>
            <a:off x="1187624" y="187871"/>
            <a:ext cx="7067550" cy="504825"/>
          </a:xfrm>
        </p:spPr>
        <p:txBody>
          <a:bodyPr/>
          <a:lstStyle/>
          <a:p>
            <a:pPr rtl="1"/>
            <a:r>
              <a:rPr lang="he-IL" dirty="0" smtClean="0"/>
              <a:t>הכנסות המדינה ממחצבים</a:t>
            </a:r>
            <a:endParaRPr lang="he-IL" dirty="0"/>
          </a:p>
        </p:txBody>
      </p:sp>
      <p:sp>
        <p:nvSpPr>
          <p:cNvPr id="13315" name="Content Placeholder 10"/>
          <p:cNvSpPr>
            <a:spLocks noGrp="1"/>
          </p:cNvSpPr>
          <p:nvPr>
            <p:ph idx="1"/>
          </p:nvPr>
        </p:nvSpPr>
        <p:spPr>
          <a:xfrm>
            <a:off x="611560" y="1196752"/>
            <a:ext cx="8229600" cy="5328592"/>
          </a:xfrm>
        </p:spPr>
        <p:txBody>
          <a:bodyPr>
            <a:noAutofit/>
          </a:bodyPr>
          <a:lstStyle/>
          <a:p>
            <a:pPr marL="544512" lvl="1" indent="-457200" algn="just" fontAlgn="base">
              <a:lnSpc>
                <a:spcPct val="180000"/>
              </a:lnSpc>
              <a:spcAft>
                <a:spcPct val="0"/>
              </a:spcAft>
              <a:buClr>
                <a:schemeClr val="accent5">
                  <a:lumMod val="75000"/>
                </a:schemeClr>
              </a:buClr>
              <a:buSzPct val="110000"/>
              <a:buFont typeface="+mj-lt"/>
              <a:buAutoNum type="arabicPeriod"/>
              <a:defRPr/>
            </a:pPr>
            <a:r>
              <a:rPr lang="he-IL" sz="2400" b="1" dirty="0">
                <a:solidFill>
                  <a:schemeClr val="accent4">
                    <a:lumMod val="50000"/>
                  </a:schemeClr>
                </a:solidFill>
                <a:latin typeface="David" pitchFamily="34" charset="-79"/>
                <a:ea typeface="+mj-ea"/>
                <a:cs typeface="David" pitchFamily="34" charset="-79"/>
              </a:rPr>
              <a:t>מחצבות פעילות:</a:t>
            </a:r>
          </a:p>
          <a:p>
            <a:pPr marL="944562" lvl="2" indent="-457200" algn="just">
              <a:lnSpc>
                <a:spcPct val="180000"/>
              </a:lnSpc>
              <a:buClr>
                <a:schemeClr val="accent5">
                  <a:lumMod val="75000"/>
                </a:schemeClr>
              </a:buClr>
              <a:buSzPct val="104000"/>
            </a:pPr>
            <a:r>
              <a:rPr lang="he-IL" sz="1800" b="1" dirty="0">
                <a:solidFill>
                  <a:schemeClr val="accent4">
                    <a:lumMod val="50000"/>
                  </a:schemeClr>
                </a:solidFill>
                <a:latin typeface="David" pitchFamily="34" charset="-79"/>
                <a:ea typeface="+mj-ea"/>
                <a:cs typeface="David" pitchFamily="34" charset="-79"/>
              </a:rPr>
              <a:t>כ- 80, מתוכן כ – 15 במכרז.</a:t>
            </a:r>
          </a:p>
          <a:p>
            <a:pPr marL="944562" lvl="2" indent="-457200" algn="just">
              <a:lnSpc>
                <a:spcPct val="180000"/>
              </a:lnSpc>
              <a:buClr>
                <a:schemeClr val="accent5">
                  <a:lumMod val="75000"/>
                </a:schemeClr>
              </a:buClr>
              <a:buSzPct val="104000"/>
            </a:pPr>
            <a:r>
              <a:rPr lang="he-IL" sz="1800" b="1" dirty="0">
                <a:solidFill>
                  <a:schemeClr val="accent4">
                    <a:lumMod val="50000"/>
                  </a:schemeClr>
                </a:solidFill>
                <a:latin typeface="David" pitchFamily="34" charset="-79"/>
                <a:ea typeface="+mj-ea"/>
                <a:cs typeface="David" pitchFamily="34" charset="-79"/>
              </a:rPr>
              <a:t>רשות מקרקעי ישראל מעניקה הרשאת שימוש לכל מחצבה לתקופה קצובה, בהתאם לכמות החומר במחצבה.</a:t>
            </a:r>
          </a:p>
          <a:p>
            <a:pPr marL="544512" lvl="1" indent="-457200" algn="just">
              <a:lnSpc>
                <a:spcPct val="180000"/>
              </a:lnSpc>
              <a:buClr>
                <a:schemeClr val="accent5">
                  <a:lumMod val="75000"/>
                </a:schemeClr>
              </a:buClr>
              <a:buFont typeface="+mj-lt"/>
              <a:buAutoNum type="arabicPeriod"/>
            </a:pPr>
            <a:r>
              <a:rPr lang="he-IL" sz="2400" b="1" dirty="0" smtClean="0">
                <a:solidFill>
                  <a:schemeClr val="accent4">
                    <a:lumMod val="50000"/>
                  </a:schemeClr>
                </a:solidFill>
                <a:latin typeface="David" pitchFamily="34" charset="-79"/>
                <a:ea typeface="+mj-ea"/>
                <a:cs typeface="David" pitchFamily="34" charset="-79"/>
              </a:rPr>
              <a:t>שיטת </a:t>
            </a:r>
            <a:r>
              <a:rPr lang="he-IL" sz="2400" b="1" dirty="0">
                <a:solidFill>
                  <a:schemeClr val="accent4">
                    <a:lumMod val="50000"/>
                  </a:schemeClr>
                </a:solidFill>
                <a:latin typeface="David" pitchFamily="34" charset="-79"/>
                <a:ea typeface="+mj-ea"/>
                <a:cs typeface="David" pitchFamily="34" charset="-79"/>
              </a:rPr>
              <a:t>הגבייה:</a:t>
            </a:r>
          </a:p>
          <a:p>
            <a:pPr marL="944562" lvl="2" indent="-457200" algn="just">
              <a:lnSpc>
                <a:spcPct val="180000"/>
              </a:lnSpc>
              <a:buClr>
                <a:schemeClr val="accent5">
                  <a:lumMod val="75000"/>
                </a:schemeClr>
              </a:buClr>
              <a:buSzPct val="104000"/>
            </a:pPr>
            <a:r>
              <a:rPr lang="he-IL" sz="1800" b="1" dirty="0">
                <a:solidFill>
                  <a:schemeClr val="accent4">
                    <a:lumMod val="50000"/>
                  </a:schemeClr>
                </a:solidFill>
                <a:latin typeface="David" pitchFamily="34" charset="-79"/>
                <a:ea typeface="+mj-ea"/>
                <a:cs typeface="David" pitchFamily="34" charset="-79"/>
              </a:rPr>
              <a:t>במכרז - בהתאם לתנאי המכרז.</a:t>
            </a:r>
          </a:p>
          <a:p>
            <a:pPr marL="944562" lvl="2" indent="-457200" algn="just">
              <a:lnSpc>
                <a:spcPct val="180000"/>
              </a:lnSpc>
              <a:buClr>
                <a:schemeClr val="accent5">
                  <a:lumMod val="75000"/>
                </a:schemeClr>
              </a:buClr>
              <a:buSzPct val="104000"/>
            </a:pPr>
            <a:r>
              <a:rPr lang="he-IL" sz="1800" b="1" dirty="0">
                <a:solidFill>
                  <a:schemeClr val="accent4">
                    <a:lumMod val="50000"/>
                  </a:schemeClr>
                </a:solidFill>
                <a:latin typeface="David" pitchFamily="34" charset="-79"/>
                <a:ea typeface="+mj-ea"/>
                <a:cs typeface="David" pitchFamily="34" charset="-79"/>
              </a:rPr>
              <a:t>בפטור - בהתאם למחירון מחצבות שמתפרסם על ידי רשות מקרקעי ישראל.</a:t>
            </a:r>
          </a:p>
        </p:txBody>
      </p:sp>
      <p:sp>
        <p:nvSpPr>
          <p:cNvPr id="6" name="Slide Number Placeholder 5"/>
          <p:cNvSpPr>
            <a:spLocks noGrp="1"/>
          </p:cNvSpPr>
          <p:nvPr>
            <p:ph type="sldNum" sz="quarter" idx="12"/>
          </p:nvPr>
        </p:nvSpPr>
        <p:spPr/>
        <p:txBody>
          <a:bodyPr/>
          <a:lstStyle/>
          <a:p>
            <a:pPr>
              <a:defRPr/>
            </a:pPr>
            <a:endParaRPr lang="he-IL" dirty="0"/>
          </a:p>
        </p:txBody>
      </p:sp>
    </p:spTree>
    <p:extLst>
      <p:ext uri="{BB962C8B-B14F-4D97-AF65-F5344CB8AC3E}">
        <p14:creationId xmlns:p14="http://schemas.microsoft.com/office/powerpoint/2010/main" val="3840805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הכנסות המדינה ממחצבים</a:t>
            </a:r>
          </a:p>
        </p:txBody>
      </p:sp>
      <p:sp>
        <p:nvSpPr>
          <p:cNvPr id="3" name="מציין מיקום תוכן 2"/>
          <p:cNvSpPr>
            <a:spLocks noGrp="1"/>
          </p:cNvSpPr>
          <p:nvPr>
            <p:ph idx="1"/>
          </p:nvPr>
        </p:nvSpPr>
        <p:spPr>
          <a:xfrm>
            <a:off x="395536" y="908720"/>
            <a:ext cx="8373616" cy="4857750"/>
          </a:xfrm>
        </p:spPr>
        <p:txBody>
          <a:bodyPr>
            <a:normAutofit fontScale="47500" lnSpcReduction="20000"/>
          </a:bodyPr>
          <a:lstStyle/>
          <a:p>
            <a:pPr marL="544512" lvl="1" indent="-457200" algn="just">
              <a:lnSpc>
                <a:spcPct val="200000"/>
              </a:lnSpc>
              <a:buClr>
                <a:schemeClr val="accent5">
                  <a:lumMod val="75000"/>
                </a:schemeClr>
              </a:buClr>
              <a:buFont typeface="+mj-lt"/>
              <a:buAutoNum type="arabicPeriod"/>
            </a:pPr>
            <a:r>
              <a:rPr lang="he-IL" sz="4000" b="1" dirty="0">
                <a:solidFill>
                  <a:schemeClr val="accent4">
                    <a:lumMod val="50000"/>
                  </a:schemeClr>
                </a:solidFill>
                <a:latin typeface="David" pitchFamily="34" charset="-79"/>
                <a:ea typeface="+mj-ea"/>
                <a:cs typeface="David" pitchFamily="34" charset="-79"/>
              </a:rPr>
              <a:t>חשבות רשות מקרקעי ישראל, מבצעת </a:t>
            </a:r>
            <a:r>
              <a:rPr lang="he-IL" sz="4000" b="1" dirty="0" smtClean="0">
                <a:solidFill>
                  <a:schemeClr val="accent4">
                    <a:lumMod val="50000"/>
                  </a:schemeClr>
                </a:solidFill>
                <a:latin typeface="David" pitchFamily="34" charset="-79"/>
                <a:ea typeface="+mj-ea"/>
                <a:cs typeface="David" pitchFamily="34" charset="-79"/>
              </a:rPr>
              <a:t>ביקורות </a:t>
            </a:r>
            <a:r>
              <a:rPr lang="he-IL" sz="4000" b="1" dirty="0">
                <a:solidFill>
                  <a:schemeClr val="accent4">
                    <a:lumMod val="50000"/>
                  </a:schemeClr>
                </a:solidFill>
                <a:latin typeface="David" pitchFamily="34" charset="-79"/>
                <a:ea typeface="+mj-ea"/>
                <a:cs typeface="David" pitchFamily="34" charset="-79"/>
              </a:rPr>
              <a:t>בכל שנה במספר מחצבות בהתאם לתוכנית עבודה.</a:t>
            </a:r>
          </a:p>
          <a:p>
            <a:pPr marL="544512" lvl="1" indent="-457200" algn="just">
              <a:lnSpc>
                <a:spcPct val="200000"/>
              </a:lnSpc>
              <a:buClr>
                <a:schemeClr val="accent5">
                  <a:lumMod val="75000"/>
                </a:schemeClr>
              </a:buClr>
              <a:buFont typeface="+mj-lt"/>
              <a:buAutoNum type="arabicPeriod"/>
            </a:pPr>
            <a:r>
              <a:rPr lang="he-IL" sz="4000" b="1" dirty="0">
                <a:solidFill>
                  <a:schemeClr val="accent4">
                    <a:lumMod val="50000"/>
                  </a:schemeClr>
                </a:solidFill>
                <a:latin typeface="David" pitchFamily="34" charset="-79"/>
                <a:ea typeface="+mj-ea"/>
                <a:cs typeface="David" pitchFamily="34" charset="-79"/>
              </a:rPr>
              <a:t>בשנת 2012 נבדקו חמש מחצבות – החשבות פועלת לתיקון הליקויים שעלו מעבודת הביקורות.</a:t>
            </a:r>
          </a:p>
          <a:p>
            <a:pPr marL="544512" lvl="1" indent="-457200" algn="just">
              <a:lnSpc>
                <a:spcPct val="200000"/>
              </a:lnSpc>
              <a:buClr>
                <a:schemeClr val="accent5">
                  <a:lumMod val="75000"/>
                </a:schemeClr>
              </a:buClr>
              <a:buFont typeface="+mj-lt"/>
              <a:buAutoNum type="arabicPeriod"/>
            </a:pPr>
            <a:r>
              <a:rPr lang="he-IL" sz="4000" b="1" dirty="0">
                <a:solidFill>
                  <a:schemeClr val="accent4">
                    <a:lumMod val="50000"/>
                  </a:schemeClr>
                </a:solidFill>
                <a:latin typeface="David" pitchFamily="34" charset="-79"/>
                <a:ea typeface="+mj-ea"/>
                <a:cs typeface="David" pitchFamily="34" charset="-79"/>
              </a:rPr>
              <a:t>מחירון מחצבות – </a:t>
            </a:r>
            <a:r>
              <a:rPr lang="he-IL" sz="4000" b="1" dirty="0" err="1">
                <a:solidFill>
                  <a:schemeClr val="accent4">
                    <a:lumMod val="50000"/>
                  </a:schemeClr>
                </a:solidFill>
                <a:latin typeface="David" pitchFamily="34" charset="-79"/>
                <a:ea typeface="+mj-ea"/>
                <a:cs typeface="David" pitchFamily="34" charset="-79"/>
              </a:rPr>
              <a:t>החשכ"ל</a:t>
            </a:r>
            <a:r>
              <a:rPr lang="he-IL" sz="4000" b="1" dirty="0">
                <a:solidFill>
                  <a:schemeClr val="accent4">
                    <a:lumMod val="50000"/>
                  </a:schemeClr>
                </a:solidFill>
                <a:latin typeface="David" pitchFamily="34" charset="-79"/>
                <a:ea typeface="+mj-ea"/>
                <a:cs typeface="David" pitchFamily="34" charset="-79"/>
              </a:rPr>
              <a:t> בשיתוף רשות מקרקעי ישראל ומומחים בתחום המחצבות והכרייה, פועל לעדכן את מחירון המחצבות, כך שייתן מענה לאיזון שבין שמירה על נכסי המדינה, לבין שמירה על מחירי החומרים לצרכנים.</a:t>
            </a:r>
          </a:p>
          <a:p>
            <a:pPr lvl="1"/>
            <a:endParaRPr lang="he-IL" dirty="0"/>
          </a:p>
        </p:txBody>
      </p:sp>
      <p:sp>
        <p:nvSpPr>
          <p:cNvPr id="5" name="מציין מיקום של מספר שקופית 4"/>
          <p:cNvSpPr>
            <a:spLocks noGrp="1"/>
          </p:cNvSpPr>
          <p:nvPr>
            <p:ph type="sldNum" sz="quarter" idx="12"/>
          </p:nvPr>
        </p:nvSpPr>
        <p:spPr/>
        <p:txBody>
          <a:bodyPr/>
          <a:lstStyle/>
          <a:p>
            <a:pPr>
              <a:defRPr/>
            </a:pPr>
            <a:endParaRPr lang="he-IL" dirty="0"/>
          </a:p>
        </p:txBody>
      </p:sp>
    </p:spTree>
    <p:extLst>
      <p:ext uri="{BB962C8B-B14F-4D97-AF65-F5344CB8AC3E}">
        <p14:creationId xmlns:p14="http://schemas.microsoft.com/office/powerpoint/2010/main" val="2970075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3200" dirty="0"/>
              <a:t>הסדרי תמלוגים </a:t>
            </a:r>
            <a:r>
              <a:rPr lang="he-IL" sz="3200" dirty="0" smtClean="0"/>
              <a:t>במשרדי </a:t>
            </a:r>
            <a:r>
              <a:rPr lang="he-IL" sz="3200" dirty="0"/>
              <a:t>הממשלה </a:t>
            </a:r>
          </a:p>
        </p:txBody>
      </p:sp>
      <p:graphicFrame>
        <p:nvGraphicFramePr>
          <p:cNvPr id="5" name="Group 28"/>
          <p:cNvGraphicFramePr>
            <a:graphicFrameLocks noGrp="1"/>
          </p:cNvGraphicFramePr>
          <p:nvPr>
            <p:extLst>
              <p:ext uri="{D42A27DB-BD31-4B8C-83A1-F6EECF244321}">
                <p14:modId xmlns:p14="http://schemas.microsoft.com/office/powerpoint/2010/main" val="35616794"/>
              </p:ext>
            </p:extLst>
          </p:nvPr>
        </p:nvGraphicFramePr>
        <p:xfrm>
          <a:off x="125288" y="967571"/>
          <a:ext cx="9018712" cy="5841257"/>
        </p:xfrm>
        <a:graphic>
          <a:graphicData uri="http://schemas.openxmlformats.org/drawingml/2006/table">
            <a:tbl>
              <a:tblPr rtl="1"/>
              <a:tblGrid>
                <a:gridCol w="1270208"/>
                <a:gridCol w="1003568"/>
                <a:gridCol w="712480"/>
                <a:gridCol w="1244744"/>
                <a:gridCol w="2959904"/>
                <a:gridCol w="943496"/>
                <a:gridCol w="884312"/>
              </a:tblGrid>
              <a:tr h="406016">
                <a:tc gridSpan="6">
                  <a:txBody>
                    <a:bodyPr/>
                    <a:lstStyle/>
                    <a:p>
                      <a:pPr marL="0" marR="0" lvl="0" indent="0" algn="ctr" defTabSz="1600200" rtl="1" eaLnBrk="1" fontAlgn="base" latinLnBrk="0" hangingPunct="1">
                        <a:lnSpc>
                          <a:spcPct val="150000"/>
                        </a:lnSpc>
                        <a:spcBef>
                          <a:spcPct val="0"/>
                        </a:spcBef>
                        <a:spcAft>
                          <a:spcPct val="35000"/>
                        </a:spcAft>
                        <a:buClrTx/>
                        <a:buSzTx/>
                        <a:buFontTx/>
                        <a:buNone/>
                        <a:tabLst/>
                        <a:defRPr/>
                      </a:pPr>
                      <a:r>
                        <a:rPr kumimoji="0" lang="he-IL" sz="1800" b="1" i="0" u="none" strike="noStrike" cap="none" normalizeH="0" baseline="0" dirty="0" smtClean="0">
                          <a:ln>
                            <a:noFill/>
                          </a:ln>
                          <a:solidFill>
                            <a:schemeClr val="bg1"/>
                          </a:solidFill>
                          <a:effectLst/>
                          <a:latin typeface="Lucida Sans Unicode" pitchFamily="34" charset="0"/>
                          <a:cs typeface="Arial" charset="0"/>
                        </a:rPr>
                        <a:t> </a:t>
                      </a:r>
                      <a:r>
                        <a:rPr kumimoji="0" lang="he-IL" sz="1800" b="1" i="0" u="none" strike="noStrike" kern="1200" cap="none" normalizeH="0" baseline="0" dirty="0" smtClean="0">
                          <a:ln>
                            <a:noFill/>
                          </a:ln>
                          <a:solidFill>
                            <a:schemeClr val="bg1"/>
                          </a:solidFill>
                          <a:effectLst/>
                          <a:latin typeface="Lucida Sans Unicode" pitchFamily="34" charset="0"/>
                          <a:ea typeface="+mn-ea"/>
                          <a:cs typeface="Arial" charset="0"/>
                        </a:rPr>
                        <a:t>משרד האנרגיה והמים- </a:t>
                      </a:r>
                      <a:r>
                        <a:rPr kumimoji="0" lang="he-IL" sz="1800" b="0" i="0" u="none" strike="noStrike" kern="1200" cap="none" normalizeH="0" baseline="0" dirty="0" smtClean="0">
                          <a:ln>
                            <a:noFill/>
                          </a:ln>
                          <a:solidFill>
                            <a:schemeClr val="bg1"/>
                          </a:solidFill>
                          <a:effectLst/>
                          <a:latin typeface="Lucida Sans Unicode" pitchFamily="34" charset="0"/>
                          <a:ea typeface="+mn-ea"/>
                          <a:cs typeface="Arial" charset="0"/>
                        </a:rPr>
                        <a:t>תיאור</a:t>
                      </a:r>
                      <a:r>
                        <a:rPr kumimoji="0" lang="he-IL" sz="1800" b="1" i="0" u="none" strike="noStrike" kern="1200" cap="none" normalizeH="0" baseline="0" dirty="0" smtClean="0">
                          <a:ln>
                            <a:noFill/>
                          </a:ln>
                          <a:solidFill>
                            <a:schemeClr val="bg1"/>
                          </a:solidFill>
                          <a:effectLst/>
                          <a:latin typeface="Lucida Sans Unicode" pitchFamily="34" charset="0"/>
                          <a:ea typeface="+mn-ea"/>
                          <a:cs typeface="Arial" charset="0"/>
                        </a:rPr>
                        <a:t> </a:t>
                      </a:r>
                      <a:r>
                        <a:rPr lang="he-IL" sz="1800" dirty="0" smtClean="0">
                          <a:solidFill>
                            <a:schemeClr val="bg1"/>
                          </a:solidFill>
                        </a:rPr>
                        <a:t>הסדרי תמלוגים</a:t>
                      </a:r>
                      <a:endParaRPr kumimoji="0" lang="he-IL" sz="1800" b="1" i="0" u="none" strike="noStrike" cap="none" normalizeH="0" baseline="0" dirty="0" smtClean="0">
                        <a:ln>
                          <a:noFill/>
                        </a:ln>
                        <a:solidFill>
                          <a:schemeClr val="bg1"/>
                        </a:solidFill>
                        <a:effectLst/>
                        <a:latin typeface="Lucida Sans Unicode"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72C3"/>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a:txBody>
                    <a:bodyPr/>
                    <a:lstStyle/>
                    <a:p>
                      <a:pPr marL="0" marR="0" lvl="0" indent="0" algn="r" defTabSz="1600200" rtl="1" eaLnBrk="1" fontAlgn="base" latinLnBrk="0" hangingPunct="1">
                        <a:lnSpc>
                          <a:spcPct val="150000"/>
                        </a:lnSpc>
                        <a:spcBef>
                          <a:spcPct val="0"/>
                        </a:spcBef>
                        <a:spcAft>
                          <a:spcPct val="35000"/>
                        </a:spcAft>
                        <a:buClrTx/>
                        <a:buSzTx/>
                        <a:buFontTx/>
                        <a:buNone/>
                        <a:tabLst/>
                        <a:defRPr/>
                      </a:pPr>
                      <a:endParaRPr kumimoji="0" lang="he-IL" sz="1800" b="1" i="0" u="none" strike="noStrike" cap="none" normalizeH="0" baseline="0" dirty="0" smtClean="0">
                        <a:ln>
                          <a:noFill/>
                        </a:ln>
                        <a:solidFill>
                          <a:schemeClr val="bg1"/>
                        </a:solidFill>
                        <a:effectLst/>
                        <a:latin typeface="Lucida Sans Unicode" pitchFamily="34"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72C3"/>
                    </a:solidFill>
                  </a:tcPr>
                </a:tc>
              </a:tr>
              <a:tr h="81201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chemeClr val="bg1"/>
                          </a:solidFill>
                          <a:effectLst/>
                          <a:latin typeface="Lucida Sans Unicode" pitchFamily="34" charset="0"/>
                          <a:cs typeface="Arial" charset="0"/>
                        </a:rPr>
                        <a:t>בעל החזקה/רישיון</a:t>
                      </a:r>
                      <a:endParaRPr kumimoji="0" lang="en-US" sz="14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chemeClr val="bg1"/>
                          </a:solidFill>
                          <a:effectLst/>
                          <a:latin typeface="Lucida Sans Unicode" pitchFamily="34" charset="0"/>
                          <a:cs typeface="Arial" charset="0"/>
                        </a:rPr>
                        <a:t>מהות</a:t>
                      </a:r>
                      <a:endParaRPr kumimoji="0" lang="en-US" sz="14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chemeClr val="bg1"/>
                          </a:solidFill>
                          <a:effectLst/>
                          <a:latin typeface="Lucida Sans Unicode" pitchFamily="34" charset="0"/>
                          <a:cs typeface="Arial" charset="0"/>
                        </a:rPr>
                        <a:t>שנת תחילה</a:t>
                      </a:r>
                      <a:endParaRPr kumimoji="0" lang="en-US" sz="14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chemeClr val="bg1"/>
                          </a:solidFill>
                          <a:effectLst/>
                          <a:latin typeface="Lucida Sans Unicode" pitchFamily="34" charset="0"/>
                          <a:cs typeface="Arial" charset="0"/>
                        </a:rPr>
                        <a:t>שנת סיום</a:t>
                      </a:r>
                      <a:endParaRPr kumimoji="0" lang="en-US" sz="14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chemeClr val="bg1"/>
                          </a:solidFill>
                          <a:effectLst/>
                          <a:latin typeface="Lucida Sans Unicode" pitchFamily="34" charset="0"/>
                          <a:cs typeface="Arial" charset="0"/>
                        </a:rPr>
                        <a:t>אופן חישוב התמלוגים </a:t>
                      </a:r>
                      <a:endParaRPr kumimoji="0" lang="en-US" sz="14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chemeClr val="bg1"/>
                          </a:solidFill>
                          <a:effectLst/>
                          <a:latin typeface="Lucida Sans Unicode" pitchFamily="34" charset="0"/>
                          <a:cs typeface="Arial" charset="0"/>
                        </a:rPr>
                        <a:t>תמלוגים שהתקבלו ב-2012 (</a:t>
                      </a:r>
                      <a:r>
                        <a:rPr kumimoji="0" lang="he-IL" sz="1400" b="1" i="0" u="none" strike="noStrike" cap="none" normalizeH="0" baseline="0" dirty="0" err="1" smtClean="0">
                          <a:ln>
                            <a:noFill/>
                          </a:ln>
                          <a:solidFill>
                            <a:schemeClr val="bg1"/>
                          </a:solidFill>
                          <a:effectLst/>
                          <a:latin typeface="Lucida Sans Unicode" pitchFamily="34" charset="0"/>
                          <a:cs typeface="Arial" charset="0"/>
                        </a:rPr>
                        <a:t>מלש"ח</a:t>
                      </a:r>
                      <a:r>
                        <a:rPr kumimoji="0" lang="he-IL" sz="1400" b="1" i="0" u="none" strike="noStrike" cap="none" normalizeH="0" baseline="0" dirty="0" smtClean="0">
                          <a:ln>
                            <a:noFill/>
                          </a:ln>
                          <a:solidFill>
                            <a:schemeClr val="bg1"/>
                          </a:solidFill>
                          <a:effectLst/>
                          <a:latin typeface="Lucida Sans Unicode" pitchFamily="34" charset="0"/>
                          <a:cs typeface="Arial" charset="0"/>
                        </a:rPr>
                        <a:t>)</a:t>
                      </a:r>
                      <a:endParaRPr kumimoji="0" lang="en-US" sz="14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chemeClr val="bg1"/>
                          </a:solidFill>
                          <a:effectLst/>
                          <a:latin typeface="Lucida Sans Unicode" pitchFamily="34" charset="0"/>
                          <a:cs typeface="Arial" charset="0"/>
                        </a:rPr>
                        <a:t>תמלוגים שהתקבלו ב-2011 (</a:t>
                      </a:r>
                      <a:r>
                        <a:rPr kumimoji="0" lang="he-IL" sz="1400" b="1" i="0" u="none" strike="noStrike" cap="none" normalizeH="0" baseline="0" dirty="0" err="1" smtClean="0">
                          <a:ln>
                            <a:noFill/>
                          </a:ln>
                          <a:solidFill>
                            <a:schemeClr val="bg1"/>
                          </a:solidFill>
                          <a:effectLst/>
                          <a:latin typeface="Lucida Sans Unicode" pitchFamily="34" charset="0"/>
                          <a:cs typeface="Arial" charset="0"/>
                        </a:rPr>
                        <a:t>מלש"ח</a:t>
                      </a:r>
                      <a:r>
                        <a:rPr kumimoji="0" lang="he-IL" sz="1400" b="1" i="0" u="none" strike="noStrike" cap="none" normalizeH="0" baseline="0" dirty="0" smtClean="0">
                          <a:ln>
                            <a:noFill/>
                          </a:ln>
                          <a:solidFill>
                            <a:schemeClr val="bg1"/>
                          </a:solidFill>
                          <a:effectLst/>
                          <a:latin typeface="Lucida Sans Unicode" pitchFamily="34" charset="0"/>
                          <a:cs typeface="Arial" charset="0"/>
                        </a:rPr>
                        <a:t>)</a:t>
                      </a:r>
                      <a:endParaRPr kumimoji="0" lang="en-US" sz="14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r>
              <a:tr h="62931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נובל </a:t>
                      </a:r>
                      <a:r>
                        <a:rPr kumimoji="0" lang="he-IL" sz="1200" b="0" i="0" u="none" strike="noStrike" cap="none" normalizeH="0" baseline="0" dirty="0" err="1" smtClean="0">
                          <a:ln>
                            <a:noFill/>
                          </a:ln>
                          <a:solidFill>
                            <a:srgbClr val="003B5A"/>
                          </a:solidFill>
                          <a:effectLst/>
                          <a:latin typeface="Lucida Sans Unicode" pitchFamily="34" charset="0"/>
                          <a:cs typeface="Arial" charset="0"/>
                        </a:rPr>
                        <a:t>אנרג'י</a:t>
                      </a:r>
                      <a:r>
                        <a:rPr kumimoji="0" lang="he-IL" sz="1200" b="0" i="0" u="none" strike="noStrike" cap="none" normalizeH="0" baseline="0" dirty="0" smtClean="0">
                          <a:ln>
                            <a:noFill/>
                          </a:ln>
                          <a:solidFill>
                            <a:srgbClr val="003B5A"/>
                          </a:solidFill>
                          <a:effectLst/>
                          <a:latin typeface="Lucida Sans Unicode" pitchFamily="34" charset="0"/>
                          <a:cs typeface="Arial" charset="0"/>
                        </a:rPr>
                        <a:t> בע"מ (שדה "מרי </a:t>
                      </a:r>
                      <a:r>
                        <a:rPr kumimoji="0" lang="en-US" sz="1200" b="0" i="0" u="none" strike="noStrike" cap="none" normalizeH="0" baseline="0" dirty="0" smtClean="0">
                          <a:ln>
                            <a:noFill/>
                          </a:ln>
                          <a:solidFill>
                            <a:srgbClr val="003B5A"/>
                          </a:solidFill>
                          <a:effectLst/>
                          <a:latin typeface="Lucida Sans Unicode" pitchFamily="34" charset="0"/>
                          <a:cs typeface="Arial" charset="0"/>
                        </a:rPr>
                        <a:t>B</a:t>
                      </a:r>
                      <a:r>
                        <a:rPr kumimoji="0" lang="he-IL" sz="1200" b="0" i="0" u="none" strike="noStrike" cap="none" normalizeH="0" baseline="0" dirty="0" smtClean="0">
                          <a:ln>
                            <a:noFill/>
                          </a:ln>
                          <a:solidFill>
                            <a:srgbClr val="003B5A"/>
                          </a:solidFill>
                          <a:effectLst/>
                          <a:latin typeface="Lucida Sans Unicode" pitchFamily="34" charset="0"/>
                          <a:cs typeface="Arial" charset="0"/>
                        </a:rPr>
                        <a:t>" - ים- תטיס)</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chemeClr val="tx1"/>
                          </a:solidFill>
                          <a:effectLst/>
                          <a:latin typeface="Lucida Sans Unicode" pitchFamily="34" charset="0"/>
                          <a:cs typeface="Arial" charset="0"/>
                        </a:rPr>
                        <a:t>חזקה </a:t>
                      </a:r>
                      <a:r>
                        <a:rPr kumimoji="0" lang="he-IL" sz="1200" b="0" i="0" u="none" strike="noStrike" cap="none" normalizeH="0" baseline="0" dirty="0" smtClean="0">
                          <a:ln>
                            <a:noFill/>
                          </a:ln>
                          <a:solidFill>
                            <a:srgbClr val="003B5A"/>
                          </a:solidFill>
                          <a:effectLst/>
                          <a:latin typeface="Lucida Sans Unicode" pitchFamily="34" charset="0"/>
                          <a:cs typeface="Arial" charset="0"/>
                        </a:rPr>
                        <a:t>לקידוח והפקת נפט וגז טבעי</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2002</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סיום בין 2013-2023 תלוי בהחלטה לגבי נושא האחסון</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he-IL" sz="1200" b="0" i="0" u="none" strike="noStrike" cap="none" normalizeH="0" baseline="0" dirty="0" smtClean="0">
                          <a:ln>
                            <a:noFill/>
                          </a:ln>
                          <a:solidFill>
                            <a:srgbClr val="003B5A"/>
                          </a:solidFill>
                          <a:effectLst/>
                          <a:latin typeface="Lucida Sans Unicode" pitchFamily="34" charset="0"/>
                          <a:cs typeface="Arial" charset="0"/>
                        </a:rPr>
                        <a:t>סכום התמלוג מחושב עפ"י שיעור של 12.5% מהמכירות לאחר הכרה בחלק מההוצאות על בסיס ההסכם עם החברה. החישוב מבוסס על ס' 32 א' לחוק הנפט.</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192.5</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308.8</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188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רותם אמפרט נגב בע"מ</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 זיכיון לכריית מחצב</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זיכיון 2002 הסכם 2010</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200" b="0" i="0" u="none" strike="noStrike" cap="none" normalizeH="0" baseline="0" dirty="0" smtClean="0">
                          <a:ln>
                            <a:noFill/>
                          </a:ln>
                          <a:solidFill>
                            <a:srgbClr val="003B5A"/>
                          </a:solidFill>
                          <a:effectLst/>
                          <a:latin typeface="Lucida Sans Unicode" pitchFamily="34" charset="0"/>
                          <a:cs typeface="Arial" charset="0"/>
                        </a:rPr>
                        <a:t>2021</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200" b="0" i="0" u="none" strike="noStrike" cap="none" normalizeH="0" baseline="0" dirty="0" smtClean="0">
                        <a:ln>
                          <a:noFill/>
                        </a:ln>
                        <a:solidFill>
                          <a:srgbClr val="003B5A"/>
                        </a:solidFill>
                        <a:effectLst/>
                        <a:latin typeface="Lucida Sans Unicode" pitchFamily="34" charset="0"/>
                        <a:cs typeface="Arial" charset="0"/>
                      </a:endParaRP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סכום משתנה עפ"י נוסחה הקבועה בהסכם בשיעור של כ 2% מערך בסיסי לטון פוספט ובהתאם לפסק הבוררות.</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17.6</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20.2</a:t>
                      </a:r>
                    </a:p>
                  </a:txBody>
                  <a:tcPr marL="91437" marR="914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319">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גבעות עולם חיפושי נפט שותפות מוגבלת</a:t>
                      </a:r>
                      <a:endParaRPr kumimoji="0" lang="en-US" sz="1200" b="0" i="0" u="none" strike="noStrike" cap="none" normalizeH="0" baseline="0" dirty="0" smtClean="0">
                        <a:ln>
                          <a:noFill/>
                        </a:ln>
                        <a:solidFill>
                          <a:srgbClr val="003B5A"/>
                        </a:solidFill>
                        <a:effectLst/>
                        <a:latin typeface="Lucida Sans Unicode" pitchFamily="34" charset="0"/>
                        <a:cs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חזקה לקידוח והפקת נפט וגז טבעי</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200" b="0" i="0" u="none" strike="noStrike" kern="1200" cap="none" normalizeH="0" baseline="0" dirty="0" smtClean="0">
                          <a:ln>
                            <a:noFill/>
                          </a:ln>
                          <a:solidFill>
                            <a:srgbClr val="003B5A"/>
                          </a:solidFill>
                          <a:effectLst/>
                          <a:latin typeface="Lucida Sans Unicode" pitchFamily="34" charset="0"/>
                          <a:ea typeface="+mn-ea"/>
                          <a:cs typeface="Arial" charset="0"/>
                        </a:rPr>
                        <a:t>2002</a:t>
                      </a:r>
                      <a:endParaRPr kumimoji="0" lang="en-US" sz="1200" b="0" i="0" u="none" strike="noStrike" kern="1200" cap="none" normalizeH="0" baseline="0" dirty="0" smtClean="0">
                        <a:ln>
                          <a:noFill/>
                        </a:ln>
                        <a:solidFill>
                          <a:srgbClr val="003B5A"/>
                        </a:solidFill>
                        <a:effectLst/>
                        <a:latin typeface="Lucida Sans Unicode" pitchFamily="34" charset="0"/>
                        <a:ea typeface="+mn-ea"/>
                        <a:cs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200" b="0" i="0" u="none" strike="noStrike" cap="none" normalizeH="0" baseline="0" dirty="0" smtClean="0">
                          <a:ln>
                            <a:noFill/>
                          </a:ln>
                          <a:solidFill>
                            <a:srgbClr val="003B5A"/>
                          </a:solidFill>
                          <a:effectLst/>
                          <a:latin typeface="Lucida Sans Unicode" pitchFamily="34" charset="0"/>
                          <a:cs typeface="Arial" charset="0"/>
                        </a:rPr>
                        <a:t>2032 עם אפשרות להארכה ב20 שנים נוספות</a:t>
                      </a:r>
                      <a:endParaRPr kumimoji="0" lang="en-US" sz="1200" b="0" i="0" u="none" strike="noStrike" cap="none" normalizeH="0" baseline="0" dirty="0" smtClean="0">
                        <a:ln>
                          <a:noFill/>
                        </a:ln>
                        <a:solidFill>
                          <a:srgbClr val="003B5A"/>
                        </a:solidFill>
                        <a:effectLst/>
                        <a:latin typeface="Lucida Sans Unicode" pitchFamily="34" charset="0"/>
                        <a:cs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סכום התמלוגים מחושב עפ"י שיעור של 12.5% מהמכירות ברוטו (ללא הכרה בהוצאות) של חביות הנפט שהופקו. החישוב מבוסס על ס' 32 א' לחוק הנפט.</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74638" algn="l"/>
                          <a:tab pos="365125" algn="l"/>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9.7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74638" algn="l"/>
                          <a:tab pos="365125" algn="l"/>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7.1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7319">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לפידות-חלץ שותפות מוגבלת </a:t>
                      </a:r>
                      <a:endParaRPr kumimoji="0" lang="en-US" sz="1200" b="0" i="0" u="none" strike="noStrike" cap="none" normalizeH="0" baseline="0" dirty="0" smtClean="0">
                        <a:ln>
                          <a:noFill/>
                        </a:ln>
                        <a:solidFill>
                          <a:srgbClr val="003B5A"/>
                        </a:solidFill>
                        <a:effectLst/>
                        <a:latin typeface="Lucida Sans Unicode" pitchFamily="34" charset="0"/>
                        <a:cs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רישיונות (אירוס וחלץ כוכב) לחיפוש והפקת נפט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200" b="0" i="0" u="none" strike="noStrike" kern="1200" cap="none" normalizeH="0" baseline="0" dirty="0" smtClean="0">
                          <a:ln>
                            <a:noFill/>
                          </a:ln>
                          <a:solidFill>
                            <a:srgbClr val="003B5A"/>
                          </a:solidFill>
                          <a:effectLst/>
                          <a:latin typeface="Lucida Sans Unicode" pitchFamily="34" charset="0"/>
                          <a:ea typeface="+mn-ea"/>
                          <a:cs typeface="Arial" charset="0"/>
                        </a:rPr>
                        <a:t>אירוס -2008 חלץ כוכב 2007</a:t>
                      </a:r>
                      <a:endParaRPr kumimoji="0" lang="en-US" sz="1200" b="0" i="0" u="none" strike="noStrike" kern="1200" cap="none" normalizeH="0" baseline="0" dirty="0" smtClean="0">
                        <a:ln>
                          <a:noFill/>
                        </a:ln>
                        <a:solidFill>
                          <a:srgbClr val="003B5A"/>
                        </a:solidFill>
                        <a:effectLst/>
                        <a:latin typeface="Lucida Sans Unicode" pitchFamily="34" charset="0"/>
                        <a:ea typeface="+mn-ea"/>
                        <a:cs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200" b="0" i="0" u="none" strike="noStrike" kern="1200" cap="none" normalizeH="0" baseline="0" dirty="0" smtClean="0">
                          <a:ln>
                            <a:noFill/>
                          </a:ln>
                          <a:solidFill>
                            <a:srgbClr val="003B5A"/>
                          </a:solidFill>
                          <a:effectLst/>
                          <a:latin typeface="Lucida Sans Unicode" pitchFamily="34" charset="0"/>
                          <a:ea typeface="+mn-ea"/>
                          <a:cs typeface="Arial" charset="0"/>
                        </a:rPr>
                        <a:t>אירוס - שלב בחינה של קבלת חזקה.</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200" b="0" i="0" u="none" strike="noStrike" kern="1200" cap="none" normalizeH="0" baseline="0" dirty="0" smtClean="0">
                          <a:ln>
                            <a:noFill/>
                          </a:ln>
                          <a:solidFill>
                            <a:srgbClr val="003B5A"/>
                          </a:solidFill>
                          <a:effectLst/>
                          <a:latin typeface="Lucida Sans Unicode" pitchFamily="34" charset="0"/>
                          <a:ea typeface="+mn-ea"/>
                          <a:cs typeface="Arial" charset="0"/>
                        </a:rPr>
                        <a:t>חלץ כוכב -2014</a:t>
                      </a:r>
                      <a:endParaRPr kumimoji="0" lang="en-US" sz="1200" b="0" i="0" u="none" strike="noStrike" kern="1200" cap="none" normalizeH="0" baseline="0" dirty="0" smtClean="0">
                        <a:ln>
                          <a:noFill/>
                        </a:ln>
                        <a:solidFill>
                          <a:srgbClr val="003B5A"/>
                        </a:solidFill>
                        <a:effectLst/>
                        <a:latin typeface="Lucida Sans Unicode" pitchFamily="34" charset="0"/>
                        <a:ea typeface="+mn-ea"/>
                        <a:cs typeface="Arial" charset="0"/>
                      </a:endParaRP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kern="1200" cap="none" normalizeH="0" baseline="0" dirty="0" smtClean="0">
                        <a:ln>
                          <a:noFill/>
                        </a:ln>
                        <a:solidFill>
                          <a:srgbClr val="003B5A"/>
                        </a:solidFill>
                        <a:effectLst/>
                        <a:latin typeface="Lucida Sans Unicode" pitchFamily="34" charset="0"/>
                        <a:ea typeface="+mn-ea"/>
                        <a:cs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he-IL" sz="1200" b="0" i="0" u="none" strike="noStrike" cap="none" normalizeH="0" baseline="0" dirty="0" smtClean="0">
                          <a:ln>
                            <a:noFill/>
                          </a:ln>
                          <a:solidFill>
                            <a:srgbClr val="003B5A"/>
                          </a:solidFill>
                          <a:effectLst/>
                          <a:latin typeface="Lucida Sans Unicode" pitchFamily="34" charset="0"/>
                          <a:cs typeface="Arial" charset="0"/>
                        </a:rPr>
                        <a:t>סכום התמלוגים מחושב עפ"י שיעור של 12.5% מהמכירות ברוטו (ללא הכרה בהוצאות) של חביות הנפט שהופקו. החישוב מבוסס על ס' 32 א' לחוק הנפט.</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74638" algn="l"/>
                          <a:tab pos="365125" algn="l"/>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1.4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74638" algn="l"/>
                          <a:tab pos="365125" algn="l"/>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0.7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6466">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נובל אנרג'י בע"מ (שדה "תמר")</a:t>
                      </a:r>
                      <a:endParaRPr kumimoji="0" lang="en-US" sz="1200" b="0" i="0" u="none" strike="noStrike" cap="none" normalizeH="0" baseline="0" dirty="0" smtClean="0">
                        <a:ln>
                          <a:noFill/>
                        </a:ln>
                        <a:solidFill>
                          <a:srgbClr val="003B5A"/>
                        </a:solidFill>
                        <a:effectLst/>
                        <a:latin typeface="Lucida Sans Unicode" pitchFamily="34" charset="0"/>
                        <a:cs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200" b="0" i="0" u="none" strike="noStrike" cap="none" normalizeH="0" baseline="0" dirty="0" smtClean="0">
                          <a:ln>
                            <a:noFill/>
                          </a:ln>
                          <a:solidFill>
                            <a:srgbClr val="003B5A"/>
                          </a:solidFill>
                          <a:effectLst/>
                          <a:latin typeface="Lucida Sans Unicode" pitchFamily="34" charset="0"/>
                          <a:cs typeface="Arial" charset="0"/>
                        </a:rPr>
                        <a:t>חזקה לקידוח והפקת נפט וגז טבעי</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200" b="0" i="0" u="none" strike="noStrike" cap="none" normalizeH="0" baseline="0" dirty="0" smtClean="0">
                          <a:ln>
                            <a:noFill/>
                          </a:ln>
                          <a:solidFill>
                            <a:srgbClr val="003B5A"/>
                          </a:solidFill>
                          <a:effectLst/>
                          <a:latin typeface="Lucida Sans Unicode" pitchFamily="34" charset="0"/>
                          <a:cs typeface="Arial" charset="0"/>
                        </a:rPr>
                        <a:t>2009</a:t>
                      </a:r>
                      <a:endParaRPr kumimoji="0" lang="en-US" sz="1200" b="0" i="0" u="none" strike="noStrike" cap="none" normalizeH="0" baseline="0" dirty="0" smtClean="0">
                        <a:ln>
                          <a:noFill/>
                        </a:ln>
                        <a:solidFill>
                          <a:srgbClr val="003B5A"/>
                        </a:solidFill>
                        <a:effectLst/>
                        <a:latin typeface="Lucida Sans Unicode" pitchFamily="34" charset="0"/>
                        <a:cs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200" b="0" i="0" u="none" strike="noStrike" cap="none" normalizeH="0" baseline="0" dirty="0" smtClean="0">
                          <a:ln>
                            <a:noFill/>
                          </a:ln>
                          <a:solidFill>
                            <a:srgbClr val="003B5A"/>
                          </a:solidFill>
                          <a:effectLst/>
                          <a:latin typeface="Lucida Sans Unicode" pitchFamily="34" charset="0"/>
                          <a:cs typeface="Arial" charset="0"/>
                        </a:rPr>
                        <a:t>2038 עם אופציה להארכה ב 20 שנים נוספות</a:t>
                      </a: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smtClean="0">
                        <a:ln>
                          <a:noFill/>
                        </a:ln>
                        <a:solidFill>
                          <a:srgbClr val="003B5A"/>
                        </a:solidFill>
                        <a:effectLst/>
                        <a:latin typeface="Lucida Sans Unicode" pitchFamily="34" charset="0"/>
                        <a:cs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סכום התמלוג מחושב עפ"י שיעור של 12.5% מהמכירות לאחר הכרה בחלק מההוצאות -</a:t>
                      </a:r>
                      <a:r>
                        <a:rPr kumimoji="0" lang="he-IL" sz="1200" b="0" i="0" u="none" strike="noStrike" cap="none" normalizeH="0" baseline="0" dirty="0" err="1" smtClean="0">
                          <a:ln>
                            <a:noFill/>
                          </a:ln>
                          <a:solidFill>
                            <a:srgbClr val="003B5A"/>
                          </a:solidFill>
                          <a:effectLst/>
                          <a:latin typeface="Lucida Sans Unicode" pitchFamily="34" charset="0"/>
                          <a:cs typeface="Arial" charset="0"/>
                        </a:rPr>
                        <a:t>מינהל</a:t>
                      </a:r>
                      <a:r>
                        <a:rPr kumimoji="0" lang="he-IL" sz="1200" b="0" i="0" u="none" strike="noStrike" cap="none" normalizeH="0" baseline="0" dirty="0" smtClean="0">
                          <a:ln>
                            <a:noFill/>
                          </a:ln>
                          <a:solidFill>
                            <a:srgbClr val="003B5A"/>
                          </a:solidFill>
                          <a:effectLst/>
                          <a:latin typeface="Lucida Sans Unicode" pitchFamily="34" charset="0"/>
                          <a:cs typeface="Arial" charset="0"/>
                        </a:rPr>
                        <a:t> אוצרות טבע בוחן </a:t>
                      </a:r>
                      <a:r>
                        <a:rPr kumimoji="0" lang="he-IL" sz="1200" b="0" i="0" u="none" strike="noStrike" cap="none" normalizeH="0" baseline="0" dirty="0" err="1" smtClean="0">
                          <a:ln>
                            <a:noFill/>
                          </a:ln>
                          <a:solidFill>
                            <a:srgbClr val="003B5A"/>
                          </a:solidFill>
                          <a:effectLst/>
                          <a:latin typeface="Lucida Sans Unicode" pitchFamily="34" charset="0"/>
                          <a:cs typeface="Arial" charset="0"/>
                        </a:rPr>
                        <a:t>מתודולגיה</a:t>
                      </a:r>
                      <a:r>
                        <a:rPr kumimoji="0" lang="he-IL" sz="1200" b="0" i="0" u="none" strike="noStrike" cap="none" normalizeH="0" baseline="0" dirty="0" smtClean="0">
                          <a:ln>
                            <a:noFill/>
                          </a:ln>
                          <a:solidFill>
                            <a:srgbClr val="003B5A"/>
                          </a:solidFill>
                          <a:effectLst/>
                          <a:latin typeface="Lucida Sans Unicode" pitchFamily="34" charset="0"/>
                          <a:cs typeface="Arial" charset="0"/>
                        </a:rPr>
                        <a:t> חדשה לאופן החישוב -שיעור התמלוג האפקטיבי -12%.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74638" algn="l"/>
                          <a:tab pos="365125" algn="l"/>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74638" algn="l"/>
                          <a:tab pos="365125" algn="l"/>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מציין מיקום של מספר שקופית 2"/>
          <p:cNvSpPr>
            <a:spLocks noGrp="1"/>
          </p:cNvSpPr>
          <p:nvPr>
            <p:ph type="sldNum" sz="quarter" idx="12"/>
          </p:nvPr>
        </p:nvSpPr>
        <p:spPr/>
        <p:txBody>
          <a:bodyPr/>
          <a:lstStyle/>
          <a:p>
            <a:fld id="{90BAB6C6-5707-44BC-AB11-1F797F972D15}" type="slidenum">
              <a:rPr lang="he-IL" smtClean="0"/>
              <a:t>17</a:t>
            </a:fld>
            <a:endParaRPr lang="he-IL"/>
          </a:p>
        </p:txBody>
      </p:sp>
    </p:spTree>
    <p:extLst>
      <p:ext uri="{BB962C8B-B14F-4D97-AF65-F5344CB8AC3E}">
        <p14:creationId xmlns:p14="http://schemas.microsoft.com/office/powerpoint/2010/main" val="572205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3200" dirty="0"/>
              <a:t>הסדרי תמלוגים </a:t>
            </a:r>
            <a:r>
              <a:rPr lang="he-IL" sz="3200" dirty="0" smtClean="0"/>
              <a:t>במשרדי </a:t>
            </a:r>
            <a:r>
              <a:rPr lang="he-IL" sz="3200" dirty="0"/>
              <a:t>הממשלה </a:t>
            </a:r>
          </a:p>
        </p:txBody>
      </p:sp>
      <p:graphicFrame>
        <p:nvGraphicFramePr>
          <p:cNvPr id="4" name="Group 28"/>
          <p:cNvGraphicFramePr>
            <a:graphicFrameLocks noGrp="1"/>
          </p:cNvGraphicFramePr>
          <p:nvPr>
            <p:extLst>
              <p:ext uri="{D42A27DB-BD31-4B8C-83A1-F6EECF244321}">
                <p14:modId xmlns:p14="http://schemas.microsoft.com/office/powerpoint/2010/main" val="2940144910"/>
              </p:ext>
            </p:extLst>
          </p:nvPr>
        </p:nvGraphicFramePr>
        <p:xfrm>
          <a:off x="683568" y="1566084"/>
          <a:ext cx="7882712" cy="1996404"/>
        </p:xfrm>
        <a:graphic>
          <a:graphicData uri="http://schemas.openxmlformats.org/drawingml/2006/table">
            <a:tbl>
              <a:tblPr rtl="1"/>
              <a:tblGrid>
                <a:gridCol w="979948"/>
                <a:gridCol w="1173020"/>
                <a:gridCol w="955714"/>
                <a:gridCol w="915942"/>
                <a:gridCol w="1559832"/>
                <a:gridCol w="1149129"/>
                <a:gridCol w="1149127"/>
              </a:tblGrid>
              <a:tr h="405569">
                <a:tc gridSpan="6">
                  <a:txBody>
                    <a:bodyPr/>
                    <a:lstStyle/>
                    <a:p>
                      <a:pPr marL="0" marR="0" lvl="0" indent="0" algn="r" defTabSz="1600200" rtl="1" eaLnBrk="1" fontAlgn="base" latinLnBrk="0" hangingPunct="1">
                        <a:lnSpc>
                          <a:spcPct val="150000"/>
                        </a:lnSpc>
                        <a:spcBef>
                          <a:spcPct val="0"/>
                        </a:spcBef>
                        <a:spcAft>
                          <a:spcPct val="35000"/>
                        </a:spcAft>
                        <a:buClrTx/>
                        <a:buSzTx/>
                        <a:buFontTx/>
                        <a:buNone/>
                        <a:tabLst/>
                      </a:pPr>
                      <a:endParaRPr kumimoji="0" lang="en-US" sz="1800" b="1" i="0" u="sng" strike="noStrike" cap="none" normalizeH="0" baseline="0" dirty="0" smtClean="0">
                        <a:ln>
                          <a:noFill/>
                        </a:ln>
                        <a:solidFill>
                          <a:schemeClr val="bg1"/>
                        </a:solidFill>
                        <a:effectLst/>
                        <a:latin typeface="Lucida Sans Unicode" pitchFamily="34"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72C3"/>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a:txBody>
                    <a:bodyPr/>
                    <a:lstStyle/>
                    <a:p>
                      <a:pPr marL="0" marR="0" lvl="0" indent="0" algn="r" defTabSz="1600200" rtl="1" eaLnBrk="1" fontAlgn="base" latinLnBrk="0" hangingPunct="1">
                        <a:lnSpc>
                          <a:spcPct val="150000"/>
                        </a:lnSpc>
                        <a:spcBef>
                          <a:spcPct val="0"/>
                        </a:spcBef>
                        <a:spcAft>
                          <a:spcPct val="35000"/>
                        </a:spcAft>
                        <a:buClrTx/>
                        <a:buSzTx/>
                        <a:buFontTx/>
                        <a:buNone/>
                        <a:tabLst/>
                      </a:pPr>
                      <a:endParaRPr kumimoji="0" lang="en-US" sz="1800" b="1" i="0" u="sng" strike="noStrike" cap="none" normalizeH="0" baseline="0" dirty="0" smtClean="0">
                        <a:ln>
                          <a:noFill/>
                        </a:ln>
                        <a:solidFill>
                          <a:schemeClr val="bg1"/>
                        </a:solidFill>
                        <a:effectLst/>
                        <a:latin typeface="Lucida Sans Unicode" pitchFamily="34"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72C3"/>
                    </a:solidFill>
                  </a:tcPr>
                </a:tc>
              </a:tr>
              <a:tr h="81112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chemeClr val="bg1"/>
                          </a:solidFill>
                          <a:effectLst/>
                          <a:latin typeface="Lucida Sans Unicode" pitchFamily="34" charset="0"/>
                          <a:cs typeface="Arial" charset="0"/>
                        </a:rPr>
                        <a:t>ההסכם</a:t>
                      </a:r>
                      <a:endParaRPr kumimoji="0" lang="en-US" sz="14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chemeClr val="bg1"/>
                          </a:solidFill>
                          <a:effectLst/>
                          <a:latin typeface="Lucida Sans Unicode" pitchFamily="34" charset="0"/>
                          <a:cs typeface="Arial" charset="0"/>
                        </a:rPr>
                        <a:t>מהות ההסכם</a:t>
                      </a:r>
                      <a:endParaRPr kumimoji="0" lang="en-US" sz="14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chemeClr val="bg1"/>
                          </a:solidFill>
                          <a:effectLst/>
                          <a:latin typeface="Lucida Sans Unicode" pitchFamily="34" charset="0"/>
                          <a:cs typeface="Arial" charset="0"/>
                        </a:rPr>
                        <a:t>שנת תחילה</a:t>
                      </a:r>
                      <a:endParaRPr kumimoji="0" lang="en-US" sz="14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chemeClr val="bg1"/>
                          </a:solidFill>
                          <a:effectLst/>
                          <a:latin typeface="Lucida Sans Unicode" pitchFamily="34" charset="0"/>
                          <a:cs typeface="Arial" charset="0"/>
                        </a:rPr>
                        <a:t>שנת סיום</a:t>
                      </a:r>
                      <a:endParaRPr kumimoji="0" lang="en-US" sz="14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chemeClr val="bg1"/>
                          </a:solidFill>
                          <a:effectLst/>
                          <a:latin typeface="Lucida Sans Unicode" pitchFamily="34" charset="0"/>
                          <a:cs typeface="Arial" charset="0"/>
                        </a:rPr>
                        <a:t>אופן חישוב התמלוגים </a:t>
                      </a:r>
                      <a:endParaRPr kumimoji="0" lang="en-US" sz="14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chemeClr val="bg1"/>
                          </a:solidFill>
                          <a:effectLst/>
                          <a:latin typeface="Lucida Sans Unicode" pitchFamily="34" charset="0"/>
                          <a:cs typeface="Arial" charset="0"/>
                        </a:rPr>
                        <a:t>תמלוגים שהתקבלו ב-2012 (במיליוני ₪)</a:t>
                      </a:r>
                      <a:endParaRPr kumimoji="0" lang="en-US" sz="14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chemeClr val="bg1"/>
                          </a:solidFill>
                          <a:effectLst/>
                          <a:latin typeface="Lucida Sans Unicode" pitchFamily="34" charset="0"/>
                          <a:cs typeface="Arial" charset="0"/>
                        </a:rPr>
                        <a:t>תמלוגים שהתקבלו ב-2011 (במיליוני ₪)</a:t>
                      </a:r>
                      <a:endParaRPr kumimoji="0" lang="en-US" sz="1400" b="1" i="0" u="none" strike="noStrike" cap="none" normalizeH="0" baseline="0" dirty="0" smtClean="0">
                        <a:ln>
                          <a:noFill/>
                        </a:ln>
                        <a:solidFill>
                          <a:schemeClr val="bg1"/>
                        </a:solidFill>
                        <a:effectLst/>
                        <a:latin typeface="Lucida Sans Unicode" pitchFamily="34" charset="0"/>
                        <a:cs typeface="Arial" charset="0"/>
                      </a:endParaRPr>
                    </a:p>
                  </a:txBody>
                  <a:tcPr marL="91439" marR="91439"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FAECD"/>
                    </a:solidFill>
                  </a:tcPr>
                </a:tc>
              </a:tr>
              <a:tr h="57226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מפעלי ים המלח</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מתן זיכיון להפקת מחצבים באזור ים המלח</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1961</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2030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סכום משתנה עפ"י נוסחה הקבועה בחוק הזיכיון. </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479.4</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200" b="0" i="0" u="none" strike="noStrike" cap="none" normalizeH="0" baseline="0" dirty="0" smtClean="0">
                          <a:ln>
                            <a:noFill/>
                          </a:ln>
                          <a:solidFill>
                            <a:srgbClr val="003B5A"/>
                          </a:solidFill>
                          <a:effectLst/>
                          <a:latin typeface="Lucida Sans Unicode" pitchFamily="34" charset="0"/>
                          <a:cs typeface="Arial" charset="0"/>
                        </a:rPr>
                        <a:t>265.7</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מלבן 5"/>
          <p:cNvSpPr/>
          <p:nvPr/>
        </p:nvSpPr>
        <p:spPr>
          <a:xfrm>
            <a:off x="2915816" y="1564625"/>
            <a:ext cx="4162364" cy="400110"/>
          </a:xfrm>
          <a:prstGeom prst="rect">
            <a:avLst/>
          </a:prstGeom>
        </p:spPr>
        <p:txBody>
          <a:bodyPr wrap="square">
            <a:spAutoFit/>
          </a:bodyPr>
          <a:lstStyle/>
          <a:p>
            <a:pPr fontAlgn="base">
              <a:spcBef>
                <a:spcPct val="0"/>
              </a:spcBef>
              <a:spcAft>
                <a:spcPct val="0"/>
              </a:spcAft>
            </a:pPr>
            <a:r>
              <a:rPr lang="he-IL" sz="2000" b="1" dirty="0" smtClean="0">
                <a:solidFill>
                  <a:schemeClr val="bg1"/>
                </a:solidFill>
                <a:latin typeface="Lucida Sans Unicode" pitchFamily="34" charset="0"/>
                <a:cs typeface="Arial" charset="0"/>
              </a:rPr>
              <a:t>משרד הכלכלה-</a:t>
            </a:r>
            <a:r>
              <a:rPr lang="he-IL" sz="2000" dirty="0" smtClean="0">
                <a:solidFill>
                  <a:schemeClr val="bg1"/>
                </a:solidFill>
              </a:rPr>
              <a:t> תיאור הסדרי תמלוגים</a:t>
            </a:r>
            <a:endParaRPr lang="en-US" sz="2000" b="1" u="sng" dirty="0">
              <a:solidFill>
                <a:schemeClr val="bg1"/>
              </a:solidFill>
              <a:latin typeface="Lucida Sans Unicode" pitchFamily="34" charset="0"/>
              <a:cs typeface="Arial" charset="0"/>
            </a:endParaRPr>
          </a:p>
        </p:txBody>
      </p:sp>
      <p:sp>
        <p:nvSpPr>
          <p:cNvPr id="3" name="מציין מיקום של מספר שקופית 2"/>
          <p:cNvSpPr>
            <a:spLocks noGrp="1"/>
          </p:cNvSpPr>
          <p:nvPr>
            <p:ph type="sldNum" sz="quarter" idx="12"/>
          </p:nvPr>
        </p:nvSpPr>
        <p:spPr/>
        <p:txBody>
          <a:bodyPr/>
          <a:lstStyle/>
          <a:p>
            <a:fld id="{90BAB6C6-5707-44BC-AB11-1F797F972D15}" type="slidenum">
              <a:rPr lang="he-IL" smtClean="0"/>
              <a:t>18</a:t>
            </a:fld>
            <a:endParaRPr lang="he-IL"/>
          </a:p>
        </p:txBody>
      </p:sp>
    </p:spTree>
    <p:extLst>
      <p:ext uri="{BB962C8B-B14F-4D97-AF65-F5344CB8AC3E}">
        <p14:creationId xmlns:p14="http://schemas.microsoft.com/office/powerpoint/2010/main" val="1315184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הכנסות הממשלה מתמלוגים</a:t>
            </a: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14774455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מציין מיקום של מספר שקופית 2"/>
          <p:cNvSpPr>
            <a:spLocks noGrp="1"/>
          </p:cNvSpPr>
          <p:nvPr>
            <p:ph type="sldNum" sz="quarter" idx="12"/>
          </p:nvPr>
        </p:nvSpPr>
        <p:spPr/>
        <p:txBody>
          <a:bodyPr/>
          <a:lstStyle/>
          <a:p>
            <a:fld id="{90BAB6C6-5707-44BC-AB11-1F797F972D15}" type="slidenum">
              <a:rPr lang="he-IL" smtClean="0"/>
              <a:t>19</a:t>
            </a:fld>
            <a:endParaRPr lang="he-IL"/>
          </a:p>
        </p:txBody>
      </p:sp>
    </p:spTree>
    <p:extLst>
      <p:ext uri="{BB962C8B-B14F-4D97-AF65-F5344CB8AC3E}">
        <p14:creationId xmlns:p14="http://schemas.microsoft.com/office/powerpoint/2010/main" val="1319586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מבנה המצגת</a:t>
            </a: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278029872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תמונה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973" y="2057111"/>
            <a:ext cx="2444080" cy="584564"/>
          </a:xfrm>
          <a:prstGeom prst="rect">
            <a:avLst/>
          </a:prstGeom>
        </p:spPr>
      </p:pic>
      <p:pic>
        <p:nvPicPr>
          <p:cNvPr id="5" name="תמונה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739" y="3193923"/>
            <a:ext cx="2443314" cy="576065"/>
          </a:xfrm>
          <a:prstGeom prst="rect">
            <a:avLst/>
          </a:prstGeom>
        </p:spPr>
      </p:pic>
      <p:pic>
        <p:nvPicPr>
          <p:cNvPr id="6" name="תמונה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2976" y="4314481"/>
            <a:ext cx="2448077" cy="612026"/>
          </a:xfrm>
          <a:prstGeom prst="rect">
            <a:avLst/>
          </a:prstGeom>
        </p:spPr>
      </p:pic>
      <p:pic>
        <p:nvPicPr>
          <p:cNvPr id="7" name="תמונה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2976" y="5445224"/>
            <a:ext cx="2448077" cy="613038"/>
          </a:xfrm>
          <a:prstGeom prst="rect">
            <a:avLst/>
          </a:prstGeom>
        </p:spPr>
      </p:pic>
      <p:sp>
        <p:nvSpPr>
          <p:cNvPr id="8" name="מציין מיקום של מספר שקופית 7"/>
          <p:cNvSpPr>
            <a:spLocks noGrp="1"/>
          </p:cNvSpPr>
          <p:nvPr>
            <p:ph type="sldNum" sz="quarter" idx="12"/>
          </p:nvPr>
        </p:nvSpPr>
        <p:spPr/>
        <p:txBody>
          <a:bodyPr/>
          <a:lstStyle/>
          <a:p>
            <a:fld id="{90BAB6C6-5707-44BC-AB11-1F797F972D15}" type="slidenum">
              <a:rPr lang="he-IL" smtClean="0"/>
              <a:t>2</a:t>
            </a:fld>
            <a:endParaRPr lang="he-IL"/>
          </a:p>
        </p:txBody>
      </p:sp>
    </p:spTree>
    <p:extLst>
      <p:ext uri="{BB962C8B-B14F-4D97-AF65-F5344CB8AC3E}">
        <p14:creationId xmlns:p14="http://schemas.microsoft.com/office/powerpoint/2010/main" val="276513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3608" y="0"/>
            <a:ext cx="6984776" cy="836712"/>
          </a:xfrm>
        </p:spPr>
        <p:txBody>
          <a:bodyPr/>
          <a:lstStyle/>
          <a:p>
            <a:r>
              <a:rPr lang="he-IL" sz="3200" dirty="0" smtClean="0"/>
              <a:t>פיקוח ובקרה על תמלוגים ממפעלי ים המלח</a:t>
            </a:r>
            <a:endParaRPr lang="he-IL" sz="3200" dirty="0"/>
          </a:p>
        </p:txBody>
      </p:sp>
      <p:sp>
        <p:nvSpPr>
          <p:cNvPr id="3" name="מציין מיקום תוכן 2"/>
          <p:cNvSpPr>
            <a:spLocks noGrp="1"/>
          </p:cNvSpPr>
          <p:nvPr>
            <p:ph idx="1"/>
          </p:nvPr>
        </p:nvSpPr>
        <p:spPr>
          <a:xfrm>
            <a:off x="684130" y="1063878"/>
            <a:ext cx="8229600" cy="4176464"/>
          </a:xfrm>
          <a:noFill/>
        </p:spPr>
        <p:txBody>
          <a:bodyPr>
            <a:normAutofit lnSpcReduction="10000"/>
          </a:bodyPr>
          <a:lstStyle/>
          <a:p>
            <a:pPr marL="0" indent="0" algn="just">
              <a:buNone/>
            </a:pPr>
            <a:endParaRPr lang="he-IL" sz="1400" dirty="0" smtClean="0">
              <a:latin typeface="David" pitchFamily="34" charset="-79"/>
              <a:cs typeface="David" pitchFamily="34" charset="-79"/>
            </a:endParaRPr>
          </a:p>
          <a:p>
            <a:pPr marL="544512" lvl="1" indent="-457200" algn="just">
              <a:buClr>
                <a:schemeClr val="accent5">
                  <a:lumMod val="75000"/>
                </a:schemeClr>
              </a:buClr>
              <a:buFont typeface="+mj-lt"/>
              <a:buAutoNum type="arabicPeriod"/>
            </a:pPr>
            <a:r>
              <a:rPr lang="he-IL" sz="2500" b="1" dirty="0">
                <a:solidFill>
                  <a:schemeClr val="accent4">
                    <a:lumMod val="50000"/>
                  </a:schemeClr>
                </a:solidFill>
                <a:latin typeface="David" pitchFamily="34" charset="-79"/>
                <a:ea typeface="+mj-ea"/>
                <a:cs typeface="David" pitchFamily="34" charset="-79"/>
              </a:rPr>
              <a:t>בהתאם לסעיף 16(ב) לחוק הזיכיון מינתה החשבת הכללית את החשבונאי הראשי לבדוק ולבקר את דיווחי התמלוגים של מפעלי ים המלח.</a:t>
            </a:r>
          </a:p>
          <a:p>
            <a:pPr marL="544512" lvl="1" indent="-457200" algn="just">
              <a:buClr>
                <a:schemeClr val="accent5">
                  <a:lumMod val="75000"/>
                </a:schemeClr>
              </a:buClr>
              <a:buFont typeface="+mj-lt"/>
              <a:buAutoNum type="arabicPeriod"/>
            </a:pPr>
            <a:endParaRPr lang="he-IL" sz="2500" b="1" dirty="0">
              <a:solidFill>
                <a:schemeClr val="accent4">
                  <a:lumMod val="50000"/>
                </a:schemeClr>
              </a:solidFill>
              <a:latin typeface="David" pitchFamily="34" charset="-79"/>
              <a:ea typeface="+mj-ea"/>
              <a:cs typeface="David" pitchFamily="34" charset="-79"/>
            </a:endParaRPr>
          </a:p>
          <a:p>
            <a:pPr marL="544512" lvl="1" indent="-457200" algn="just">
              <a:buClr>
                <a:schemeClr val="accent5">
                  <a:lumMod val="75000"/>
                </a:schemeClr>
              </a:buClr>
              <a:buFont typeface="+mj-lt"/>
              <a:buAutoNum type="arabicPeriod"/>
            </a:pPr>
            <a:r>
              <a:rPr lang="he-IL" sz="2500" b="1" dirty="0">
                <a:solidFill>
                  <a:schemeClr val="accent4">
                    <a:lumMod val="50000"/>
                  </a:schemeClr>
                </a:solidFill>
                <a:latin typeface="David" pitchFamily="34" charset="-79"/>
                <a:ea typeface="+mj-ea"/>
                <a:cs typeface="David" pitchFamily="34" charset="-79"/>
              </a:rPr>
              <a:t>החשבונאי הראשי גיבש הנחיות דיווח מפורטות למפעלי ים המלח.</a:t>
            </a:r>
          </a:p>
          <a:p>
            <a:pPr marL="544512" lvl="1" indent="-457200" algn="just">
              <a:buClr>
                <a:schemeClr val="accent5">
                  <a:lumMod val="75000"/>
                </a:schemeClr>
              </a:buClr>
              <a:buFont typeface="+mj-lt"/>
              <a:buAutoNum type="arabicPeriod"/>
            </a:pPr>
            <a:endParaRPr lang="he-IL" sz="2500" b="1" dirty="0">
              <a:solidFill>
                <a:schemeClr val="accent4">
                  <a:lumMod val="50000"/>
                </a:schemeClr>
              </a:solidFill>
              <a:latin typeface="David" pitchFamily="34" charset="-79"/>
              <a:ea typeface="+mj-ea"/>
              <a:cs typeface="David" pitchFamily="34" charset="-79"/>
            </a:endParaRPr>
          </a:p>
          <a:p>
            <a:pPr marL="544512" lvl="1" indent="-457200" algn="just">
              <a:buClr>
                <a:schemeClr val="accent5">
                  <a:lumMod val="75000"/>
                </a:schemeClr>
              </a:buClr>
              <a:buFont typeface="+mj-lt"/>
              <a:buAutoNum type="arabicPeriod"/>
            </a:pPr>
            <a:r>
              <a:rPr lang="he-IL" sz="2500" b="1" dirty="0">
                <a:solidFill>
                  <a:schemeClr val="accent4">
                    <a:lumMod val="50000"/>
                  </a:schemeClr>
                </a:solidFill>
                <a:latin typeface="David" pitchFamily="34" charset="-79"/>
                <a:ea typeface="+mj-ea"/>
                <a:cs typeface="David" pitchFamily="34" charset="-79"/>
              </a:rPr>
              <a:t>במסגרת הבדיקות מבוצעות התאמה ובקרה של הנתונים המדווחים לנתונים חשבונאיים של מפעלי ים המלח ונתונים אחרים.</a:t>
            </a:r>
          </a:p>
          <a:p>
            <a:pPr marL="0" indent="0">
              <a:buNone/>
            </a:pPr>
            <a:endParaRPr lang="he-IL" dirty="0"/>
          </a:p>
        </p:txBody>
      </p:sp>
      <p:sp>
        <p:nvSpPr>
          <p:cNvPr id="4" name="מציין מיקום של מספר שקופית 3"/>
          <p:cNvSpPr>
            <a:spLocks noGrp="1"/>
          </p:cNvSpPr>
          <p:nvPr>
            <p:ph type="sldNum" sz="quarter" idx="12"/>
          </p:nvPr>
        </p:nvSpPr>
        <p:spPr/>
        <p:txBody>
          <a:bodyPr/>
          <a:lstStyle/>
          <a:p>
            <a:fld id="{90BAB6C6-5707-44BC-AB11-1F797F972D15}" type="slidenum">
              <a:rPr lang="he-IL" smtClean="0"/>
              <a:t>20</a:t>
            </a:fld>
            <a:endParaRPr lang="he-IL"/>
          </a:p>
        </p:txBody>
      </p:sp>
    </p:spTree>
    <p:extLst>
      <p:ext uri="{BB962C8B-B14F-4D97-AF65-F5344CB8AC3E}">
        <p14:creationId xmlns:p14="http://schemas.microsoft.com/office/powerpoint/2010/main" val="1491552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מבנה המצגת</a:t>
            </a: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7364081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תמונה 4"/>
          <p:cNvPicPr>
            <a:picLocks noChangeAspect="1"/>
          </p:cNvPicPr>
          <p:nvPr/>
        </p:nvPicPr>
        <p:blipFill rotWithShape="1">
          <a:blip r:embed="rId7">
            <a:extLst>
              <a:ext uri="{28A0092B-C50C-407E-A947-70E740481C1C}">
                <a14:useLocalDpi xmlns:a14="http://schemas.microsoft.com/office/drawing/2010/main" val="0"/>
              </a:ext>
            </a:extLst>
          </a:blip>
          <a:srcRect r="46647"/>
          <a:stretch/>
        </p:blipFill>
        <p:spPr>
          <a:xfrm>
            <a:off x="462976" y="4312373"/>
            <a:ext cx="1308674" cy="616789"/>
          </a:xfrm>
          <a:prstGeom prst="rect">
            <a:avLst/>
          </a:prstGeom>
        </p:spPr>
      </p:pic>
      <p:pic>
        <p:nvPicPr>
          <p:cNvPr id="6" name="תמונה 5"/>
          <p:cNvPicPr>
            <a:picLocks noChangeAspect="1"/>
          </p:cNvPicPr>
          <p:nvPr/>
        </p:nvPicPr>
        <p:blipFill rotWithShape="1">
          <a:blip r:embed="rId7">
            <a:extLst>
              <a:ext uri="{28A0092B-C50C-407E-A947-70E740481C1C}">
                <a14:useLocalDpi xmlns:a14="http://schemas.microsoft.com/office/drawing/2010/main" val="0"/>
              </a:ext>
            </a:extLst>
          </a:blip>
          <a:srcRect t="56801"/>
          <a:stretch/>
        </p:blipFill>
        <p:spPr>
          <a:xfrm>
            <a:off x="458213" y="4657725"/>
            <a:ext cx="2452840" cy="266449"/>
          </a:xfrm>
          <a:prstGeom prst="rect">
            <a:avLst/>
          </a:prstGeom>
        </p:spPr>
      </p:pic>
      <p:pic>
        <p:nvPicPr>
          <p:cNvPr id="7" name="תמונה 6"/>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6973" y="2057111"/>
            <a:ext cx="2444080" cy="584564"/>
          </a:xfrm>
          <a:prstGeom prst="rect">
            <a:avLst/>
          </a:prstGeom>
        </p:spPr>
      </p:pic>
      <p:pic>
        <p:nvPicPr>
          <p:cNvPr id="8" name="תמונה 7"/>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7739" y="3193923"/>
            <a:ext cx="2443314" cy="576065"/>
          </a:xfrm>
          <a:prstGeom prst="rect">
            <a:avLst/>
          </a:prstGeom>
        </p:spPr>
      </p:pic>
      <p:pic>
        <p:nvPicPr>
          <p:cNvPr id="9" name="תמונה 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2976" y="5445224"/>
            <a:ext cx="2448077" cy="613038"/>
          </a:xfrm>
          <a:prstGeom prst="rect">
            <a:avLst/>
          </a:prstGeom>
        </p:spPr>
      </p:pic>
      <p:sp>
        <p:nvSpPr>
          <p:cNvPr id="3" name="מציין מיקום של מספר שקופית 2"/>
          <p:cNvSpPr>
            <a:spLocks noGrp="1"/>
          </p:cNvSpPr>
          <p:nvPr>
            <p:ph type="sldNum" sz="quarter" idx="12"/>
          </p:nvPr>
        </p:nvSpPr>
        <p:spPr/>
        <p:txBody>
          <a:bodyPr/>
          <a:lstStyle/>
          <a:p>
            <a:fld id="{90BAB6C6-5707-44BC-AB11-1F797F972D15}" type="slidenum">
              <a:rPr lang="he-IL" smtClean="0"/>
              <a:t>21</a:t>
            </a:fld>
            <a:endParaRPr lang="he-IL"/>
          </a:p>
        </p:txBody>
      </p:sp>
    </p:spTree>
    <p:extLst>
      <p:ext uri="{BB962C8B-B14F-4D97-AF65-F5344CB8AC3E}">
        <p14:creationId xmlns:p14="http://schemas.microsoft.com/office/powerpoint/2010/main" val="1182310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3608" y="288032"/>
            <a:ext cx="6840760" cy="836712"/>
          </a:xfrm>
        </p:spPr>
        <p:txBody>
          <a:bodyPr/>
          <a:lstStyle/>
          <a:p>
            <a:r>
              <a:rPr lang="he-IL" dirty="0"/>
              <a:t>מפעלי ים המלח - רקע</a:t>
            </a:r>
            <a:br>
              <a:rPr lang="he-IL" dirty="0"/>
            </a:br>
            <a:endParaRPr lang="he-IL" dirty="0"/>
          </a:p>
        </p:txBody>
      </p:sp>
      <p:sp>
        <p:nvSpPr>
          <p:cNvPr id="3" name="מציין מיקום תוכן 2"/>
          <p:cNvSpPr>
            <a:spLocks noGrp="1"/>
          </p:cNvSpPr>
          <p:nvPr>
            <p:ph idx="1"/>
          </p:nvPr>
        </p:nvSpPr>
        <p:spPr>
          <a:xfrm>
            <a:off x="973848" y="1310616"/>
            <a:ext cx="7931224" cy="4176464"/>
          </a:xfrm>
          <a:noFill/>
        </p:spPr>
        <p:txBody>
          <a:bodyPr>
            <a:normAutofit/>
          </a:bodyPr>
          <a:lstStyle/>
          <a:p>
            <a:pPr marL="0" indent="0">
              <a:buNone/>
            </a:pPr>
            <a:endParaRPr lang="he-IL" sz="1400" dirty="0" smtClean="0">
              <a:latin typeface="David" pitchFamily="34" charset="-79"/>
              <a:cs typeface="David" pitchFamily="34" charset="-79"/>
            </a:endParaRPr>
          </a:p>
          <a:p>
            <a:pPr algn="just">
              <a:buClr>
                <a:schemeClr val="accent5"/>
              </a:buClr>
            </a:pPr>
            <a:r>
              <a:rPr lang="he-IL" sz="2800" dirty="0">
                <a:latin typeface="David" pitchFamily="34" charset="-79"/>
                <a:cs typeface="David" pitchFamily="34" charset="-79"/>
              </a:rPr>
              <a:t>1952 - החברה מוקמת על ידי ממשלת ישראל.</a:t>
            </a:r>
          </a:p>
          <a:p>
            <a:pPr algn="just">
              <a:buClr>
                <a:schemeClr val="accent5"/>
              </a:buClr>
            </a:pPr>
            <a:r>
              <a:rPr lang="he-IL" sz="2800" dirty="0">
                <a:latin typeface="David" pitchFamily="34" charset="-79"/>
                <a:cs typeface="David" pitchFamily="34" charset="-79"/>
              </a:rPr>
              <a:t>1961  - נחקק חוק הזיכיון במסגרתו קיבלה החברה זיכיון בלעדי להפקת מחצבים מים המלח.</a:t>
            </a:r>
          </a:p>
          <a:p>
            <a:pPr algn="just">
              <a:buClr>
                <a:schemeClr val="accent5"/>
              </a:buClr>
            </a:pPr>
            <a:r>
              <a:rPr lang="he-IL" sz="2800" dirty="0">
                <a:latin typeface="David" pitchFamily="34" charset="-79"/>
                <a:cs typeface="David" pitchFamily="34" charset="-79"/>
              </a:rPr>
              <a:t>1968 - החברה מתאגדת תחת חברת </a:t>
            </a:r>
            <a:r>
              <a:rPr lang="he-IL" sz="2800" dirty="0" err="1">
                <a:latin typeface="David" pitchFamily="34" charset="-79"/>
                <a:cs typeface="David" pitchFamily="34" charset="-79"/>
              </a:rPr>
              <a:t>כי"ל</a:t>
            </a:r>
            <a:r>
              <a:rPr lang="he-IL" sz="2800" dirty="0">
                <a:latin typeface="David" pitchFamily="34" charset="-79"/>
                <a:cs typeface="David" pitchFamily="34" charset="-79"/>
              </a:rPr>
              <a:t> הממשלתית.</a:t>
            </a:r>
          </a:p>
          <a:p>
            <a:pPr algn="just">
              <a:buClr>
                <a:schemeClr val="accent5"/>
              </a:buClr>
            </a:pPr>
            <a:r>
              <a:rPr lang="he-IL" sz="2800" dirty="0">
                <a:latin typeface="David" pitchFamily="34" charset="-79"/>
                <a:cs typeface="David" pitchFamily="34" charset="-79"/>
              </a:rPr>
              <a:t>1995 - גרעין השליטה </a:t>
            </a:r>
            <a:r>
              <a:rPr lang="he-IL" sz="2800" dirty="0" err="1">
                <a:latin typeface="David" pitchFamily="34" charset="-79"/>
                <a:cs typeface="David" pitchFamily="34" charset="-79"/>
              </a:rPr>
              <a:t>בכי"ל</a:t>
            </a:r>
            <a:r>
              <a:rPr lang="he-IL" sz="2800" dirty="0">
                <a:latin typeface="David" pitchFamily="34" charset="-79"/>
                <a:cs typeface="David" pitchFamily="34" charset="-79"/>
              </a:rPr>
              <a:t> נמכר למשפחת אייזנברג.</a:t>
            </a:r>
          </a:p>
          <a:p>
            <a:pPr algn="just">
              <a:buClr>
                <a:schemeClr val="accent5"/>
              </a:buClr>
            </a:pPr>
            <a:r>
              <a:rPr lang="he-IL" sz="2800" dirty="0">
                <a:latin typeface="David" pitchFamily="34" charset="-79"/>
                <a:cs typeface="David" pitchFamily="34" charset="-79"/>
              </a:rPr>
              <a:t>2001 - החברה נמחקת מהמסחר בבורסת ת"א.</a:t>
            </a:r>
          </a:p>
          <a:p>
            <a:pPr algn="just">
              <a:buClr>
                <a:schemeClr val="accent5"/>
              </a:buClr>
            </a:pPr>
            <a:r>
              <a:rPr lang="he-IL" sz="2800" dirty="0">
                <a:latin typeface="David" pitchFamily="34" charset="-79"/>
                <a:cs typeface="David" pitchFamily="34" charset="-79"/>
              </a:rPr>
              <a:t>למדינה מניית זהב בחברה.</a:t>
            </a:r>
          </a:p>
        </p:txBody>
      </p:sp>
      <p:sp>
        <p:nvSpPr>
          <p:cNvPr id="4" name="מציין מיקום של מספר שקופית 3"/>
          <p:cNvSpPr>
            <a:spLocks noGrp="1"/>
          </p:cNvSpPr>
          <p:nvPr>
            <p:ph type="sldNum" sz="quarter" idx="12"/>
          </p:nvPr>
        </p:nvSpPr>
        <p:spPr/>
        <p:txBody>
          <a:bodyPr/>
          <a:lstStyle/>
          <a:p>
            <a:fld id="{90BAB6C6-5707-44BC-AB11-1F797F972D15}" type="slidenum">
              <a:rPr lang="he-IL" smtClean="0"/>
              <a:t>22</a:t>
            </a:fld>
            <a:endParaRPr lang="he-IL"/>
          </a:p>
        </p:txBody>
      </p:sp>
    </p:spTree>
    <p:extLst>
      <p:ext uri="{BB962C8B-B14F-4D97-AF65-F5344CB8AC3E}">
        <p14:creationId xmlns:p14="http://schemas.microsoft.com/office/powerpoint/2010/main" val="2394648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3608" y="288032"/>
            <a:ext cx="6840760" cy="836712"/>
          </a:xfrm>
        </p:spPr>
        <p:txBody>
          <a:bodyPr/>
          <a:lstStyle/>
          <a:p>
            <a:r>
              <a:rPr lang="he-IL" dirty="0"/>
              <a:t>מפעלי ים המלח - רקע</a:t>
            </a:r>
            <a:br>
              <a:rPr lang="he-IL" dirty="0"/>
            </a:br>
            <a:endParaRPr lang="he-IL" dirty="0"/>
          </a:p>
        </p:txBody>
      </p:sp>
      <p:sp>
        <p:nvSpPr>
          <p:cNvPr id="3" name="מציין מיקום תוכן 2"/>
          <p:cNvSpPr>
            <a:spLocks noGrp="1"/>
          </p:cNvSpPr>
          <p:nvPr>
            <p:ph idx="1"/>
          </p:nvPr>
        </p:nvSpPr>
        <p:spPr>
          <a:xfrm>
            <a:off x="971600" y="1196752"/>
            <a:ext cx="7931224" cy="4926696"/>
          </a:xfrm>
          <a:noFill/>
        </p:spPr>
        <p:txBody>
          <a:bodyPr>
            <a:normAutofit/>
          </a:bodyPr>
          <a:lstStyle/>
          <a:p>
            <a:pPr marL="0" indent="0">
              <a:buNone/>
            </a:pPr>
            <a:endParaRPr lang="he-IL" sz="1400" dirty="0" smtClean="0">
              <a:latin typeface="David" pitchFamily="34" charset="-79"/>
              <a:cs typeface="David" pitchFamily="34" charset="-79"/>
            </a:endParaRPr>
          </a:p>
          <a:p>
            <a:pPr marL="544512" lvl="1" indent="-457200" algn="just">
              <a:buClr>
                <a:schemeClr val="accent5">
                  <a:lumMod val="75000"/>
                </a:schemeClr>
              </a:buClr>
              <a:buFont typeface="+mj-lt"/>
              <a:buAutoNum type="arabicPeriod"/>
            </a:pPr>
            <a:r>
              <a:rPr lang="he-IL" sz="2500" dirty="0">
                <a:solidFill>
                  <a:schemeClr val="accent4">
                    <a:lumMod val="50000"/>
                  </a:schemeClr>
                </a:solidFill>
                <a:latin typeface="David" pitchFamily="34" charset="-79"/>
                <a:ea typeface="+mj-ea"/>
                <a:cs typeface="David" pitchFamily="34" charset="-79"/>
              </a:rPr>
              <a:t>החברה הינה אחת מיצרניות האשלג הגדולות בעולם.</a:t>
            </a:r>
          </a:p>
          <a:p>
            <a:pPr marL="544512" lvl="1" indent="-457200" algn="just">
              <a:buClr>
                <a:schemeClr val="accent5">
                  <a:lumMod val="75000"/>
                </a:schemeClr>
              </a:buClr>
              <a:buFont typeface="+mj-lt"/>
              <a:buAutoNum type="arabicPeriod"/>
            </a:pPr>
            <a:r>
              <a:rPr lang="he-IL" sz="2500" dirty="0">
                <a:solidFill>
                  <a:schemeClr val="accent4">
                    <a:lumMod val="50000"/>
                  </a:schemeClr>
                </a:solidFill>
                <a:latin typeface="David" pitchFamily="34" charset="-79"/>
                <a:ea typeface="+mj-ea"/>
                <a:cs typeface="David" pitchFamily="34" charset="-79"/>
              </a:rPr>
              <a:t>במסגרת תהליך הייצור הייחודי של החברה נשאבים מי הים מהאגן הצפוני לבריכות אידוי מלאכותיות אשר לחופן שוכנים מלונות ים המלח.</a:t>
            </a:r>
          </a:p>
          <a:p>
            <a:pPr marL="544512" lvl="1" indent="-457200" algn="just">
              <a:buClr>
                <a:schemeClr val="accent5">
                  <a:lumMod val="75000"/>
                </a:schemeClr>
              </a:buClr>
              <a:buFont typeface="+mj-lt"/>
              <a:buAutoNum type="arabicPeriod"/>
            </a:pPr>
            <a:r>
              <a:rPr lang="he-IL" sz="2500" dirty="0">
                <a:solidFill>
                  <a:schemeClr val="accent4">
                    <a:lumMod val="50000"/>
                  </a:schemeClr>
                </a:solidFill>
                <a:latin typeface="David" pitchFamily="34" charset="-79"/>
                <a:ea typeface="+mj-ea"/>
                <a:cs typeface="David" pitchFamily="34" charset="-79"/>
              </a:rPr>
              <a:t>כתוצאה מהליך האידוי בו מופקת תמיסה המכילה אשלגן, ברום ומגנזיום, מצטברת מדי שנה בקרקעית הבריכה שכבת מלח בגובה 20 ס"מ.</a:t>
            </a:r>
          </a:p>
          <a:p>
            <a:pPr marL="544512" lvl="1" indent="-457200" algn="just">
              <a:buClr>
                <a:schemeClr val="accent5">
                  <a:lumMod val="75000"/>
                </a:schemeClr>
              </a:buClr>
              <a:buFont typeface="+mj-lt"/>
              <a:buAutoNum type="arabicPeriod"/>
            </a:pPr>
            <a:r>
              <a:rPr lang="he-IL" sz="2500" dirty="0">
                <a:solidFill>
                  <a:schemeClr val="accent4">
                    <a:lumMod val="50000"/>
                  </a:schemeClr>
                </a:solidFill>
                <a:latin typeface="David" pitchFamily="34" charset="-79"/>
                <a:ea typeface="+mj-ea"/>
                <a:cs typeface="David" pitchFamily="34" charset="-79"/>
              </a:rPr>
              <a:t>במידה ולא יבוצע פרויקט קציר המלח, יציפו מי הבריכות את בתי המלון והתשתיות באזור תוך מספר שנים ספורות.</a:t>
            </a:r>
          </a:p>
          <a:p>
            <a:endParaRPr lang="he-IL" sz="2500" dirty="0" smtClean="0">
              <a:latin typeface="David" pitchFamily="34" charset="-79"/>
              <a:cs typeface="David" pitchFamily="34" charset="-79"/>
            </a:endParaRPr>
          </a:p>
          <a:p>
            <a:endParaRPr lang="he-IL" sz="2500" dirty="0" smtClean="0">
              <a:latin typeface="David" pitchFamily="34" charset="-79"/>
              <a:cs typeface="David" pitchFamily="34" charset="-79"/>
            </a:endParaRPr>
          </a:p>
          <a:p>
            <a:endParaRPr lang="he-IL" sz="2500" dirty="0" smtClean="0">
              <a:latin typeface="David" pitchFamily="34" charset="-79"/>
              <a:cs typeface="David" pitchFamily="34" charset="-79"/>
            </a:endParaRPr>
          </a:p>
        </p:txBody>
      </p:sp>
      <p:sp>
        <p:nvSpPr>
          <p:cNvPr id="4" name="מציין מיקום של מספר שקופית 3"/>
          <p:cNvSpPr>
            <a:spLocks noGrp="1"/>
          </p:cNvSpPr>
          <p:nvPr>
            <p:ph type="sldNum" sz="quarter" idx="12"/>
          </p:nvPr>
        </p:nvSpPr>
        <p:spPr/>
        <p:txBody>
          <a:bodyPr/>
          <a:lstStyle/>
          <a:p>
            <a:fld id="{90BAB6C6-5707-44BC-AB11-1F797F972D15}" type="slidenum">
              <a:rPr lang="he-IL" smtClean="0"/>
              <a:t>23</a:t>
            </a:fld>
            <a:endParaRPr lang="he-IL"/>
          </a:p>
        </p:txBody>
      </p:sp>
    </p:spTree>
    <p:extLst>
      <p:ext uri="{BB962C8B-B14F-4D97-AF65-F5344CB8AC3E}">
        <p14:creationId xmlns:p14="http://schemas.microsoft.com/office/powerpoint/2010/main" val="3188700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הסכם הקציר והעלאת שיעור התמלוגים</a:t>
            </a:r>
            <a:endParaRPr lang="he-IL" dirty="0"/>
          </a:p>
        </p:txBody>
      </p:sp>
      <p:sp>
        <p:nvSpPr>
          <p:cNvPr id="3" name="מציין מיקום תוכן 2"/>
          <p:cNvSpPr>
            <a:spLocks noGrp="1"/>
          </p:cNvSpPr>
          <p:nvPr>
            <p:ph idx="1"/>
          </p:nvPr>
        </p:nvSpPr>
        <p:spPr>
          <a:xfrm>
            <a:off x="973848" y="1310616"/>
            <a:ext cx="7931224" cy="4176464"/>
          </a:xfrm>
          <a:noFill/>
        </p:spPr>
        <p:txBody>
          <a:bodyPr/>
          <a:lstStyle/>
          <a:p>
            <a:pPr marL="0" indent="0">
              <a:buNone/>
            </a:pPr>
            <a:r>
              <a:rPr lang="he-IL" sz="2800" dirty="0" smtClean="0">
                <a:latin typeface="David" pitchFamily="34" charset="-79"/>
                <a:cs typeface="David" pitchFamily="34" charset="-79"/>
              </a:rPr>
              <a:t>בהסכם קציר המלח והעלאת שיעור התמלוגים אשר נחתם ביום 8.7.2012 בהתאם להחלטת ממשלה מספר 4060, נקבע:</a:t>
            </a:r>
          </a:p>
          <a:p>
            <a:pPr marL="0" indent="0">
              <a:buNone/>
            </a:pPr>
            <a:endParaRPr lang="he-IL" sz="1400" dirty="0" smtClean="0">
              <a:latin typeface="David" pitchFamily="34" charset="-79"/>
              <a:cs typeface="David" pitchFamily="34" charset="-79"/>
            </a:endParaRPr>
          </a:p>
          <a:p>
            <a:pPr marL="544512" lvl="1" indent="-457200" algn="just">
              <a:buClr>
                <a:schemeClr val="accent5">
                  <a:lumMod val="75000"/>
                </a:schemeClr>
              </a:buClr>
              <a:buFont typeface="+mj-lt"/>
              <a:buAutoNum type="arabicPeriod"/>
            </a:pPr>
            <a:r>
              <a:rPr lang="he-IL" sz="2500" dirty="0">
                <a:solidFill>
                  <a:schemeClr val="accent4">
                    <a:lumMod val="50000"/>
                  </a:schemeClr>
                </a:solidFill>
                <a:latin typeface="David" pitchFamily="34" charset="-79"/>
                <a:ea typeface="+mj-ea"/>
                <a:cs typeface="David" pitchFamily="34" charset="-79"/>
              </a:rPr>
              <a:t>מפעלי ים המלח יממנו כ- 90% מעלות פרויקט קציר המלח בבריכה מס' 5.</a:t>
            </a:r>
          </a:p>
          <a:p>
            <a:pPr marL="544512" lvl="1" indent="-457200" algn="just">
              <a:buClr>
                <a:schemeClr val="accent5">
                  <a:lumMod val="75000"/>
                </a:schemeClr>
              </a:buClr>
              <a:buFont typeface="+mj-lt"/>
              <a:buAutoNum type="arabicPeriod"/>
            </a:pPr>
            <a:endParaRPr lang="he-IL" sz="2500" dirty="0">
              <a:solidFill>
                <a:schemeClr val="accent4">
                  <a:lumMod val="50000"/>
                </a:schemeClr>
              </a:solidFill>
              <a:latin typeface="David" pitchFamily="34" charset="-79"/>
              <a:ea typeface="+mj-ea"/>
              <a:cs typeface="David" pitchFamily="34" charset="-79"/>
            </a:endParaRPr>
          </a:p>
          <a:p>
            <a:pPr marL="544512" lvl="1" indent="-457200" algn="just">
              <a:buClr>
                <a:schemeClr val="accent5">
                  <a:lumMod val="75000"/>
                </a:schemeClr>
              </a:buClr>
              <a:buFont typeface="+mj-lt"/>
              <a:buAutoNum type="arabicPeriod"/>
            </a:pPr>
            <a:r>
              <a:rPr lang="he-IL" sz="2500" dirty="0">
                <a:solidFill>
                  <a:schemeClr val="accent4">
                    <a:lumMod val="50000"/>
                  </a:schemeClr>
                </a:solidFill>
                <a:latin typeface="David" pitchFamily="34" charset="-79"/>
                <a:ea typeface="+mj-ea"/>
                <a:cs typeface="David" pitchFamily="34" charset="-79"/>
              </a:rPr>
              <a:t>שיעור התמלוגים בגין כמות האשלג הנמכרת, שמעל 1.5 מיליון טונה בשנה, יעלה משיעור של 5% לשיעור של 10%.</a:t>
            </a:r>
          </a:p>
        </p:txBody>
      </p:sp>
      <p:sp>
        <p:nvSpPr>
          <p:cNvPr id="4" name="מציין מיקום של מספר שקופית 3"/>
          <p:cNvSpPr>
            <a:spLocks noGrp="1"/>
          </p:cNvSpPr>
          <p:nvPr>
            <p:ph type="sldNum" sz="quarter" idx="12"/>
          </p:nvPr>
        </p:nvSpPr>
        <p:spPr/>
        <p:txBody>
          <a:bodyPr/>
          <a:lstStyle/>
          <a:p>
            <a:fld id="{90BAB6C6-5707-44BC-AB11-1F797F972D15}" type="slidenum">
              <a:rPr lang="he-IL" smtClean="0"/>
              <a:t>24</a:t>
            </a:fld>
            <a:endParaRPr lang="he-IL"/>
          </a:p>
        </p:txBody>
      </p:sp>
    </p:spTree>
    <p:extLst>
      <p:ext uri="{BB962C8B-B14F-4D97-AF65-F5344CB8AC3E}">
        <p14:creationId xmlns:p14="http://schemas.microsoft.com/office/powerpoint/2010/main" val="3284535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החלטת ממשלה 4060</a:t>
            </a:r>
            <a:endParaRPr lang="he-IL" dirty="0"/>
          </a:p>
        </p:txBody>
      </p:sp>
      <p:sp>
        <p:nvSpPr>
          <p:cNvPr id="3" name="מציין מיקום תוכן 2"/>
          <p:cNvSpPr>
            <a:spLocks noGrp="1"/>
          </p:cNvSpPr>
          <p:nvPr>
            <p:ph idx="1"/>
          </p:nvPr>
        </p:nvSpPr>
        <p:spPr>
          <a:xfrm>
            <a:off x="691908" y="1282712"/>
            <a:ext cx="8229600" cy="4525963"/>
          </a:xfrm>
          <a:noFill/>
        </p:spPr>
        <p:txBody>
          <a:bodyPr>
            <a:normAutofit/>
          </a:bodyPr>
          <a:lstStyle/>
          <a:p>
            <a:pPr marL="544512" lvl="1" indent="-457200" algn="just">
              <a:buClr>
                <a:schemeClr val="accent5">
                  <a:lumMod val="75000"/>
                </a:schemeClr>
              </a:buClr>
              <a:buFont typeface="+mj-lt"/>
              <a:buAutoNum type="arabicPeriod"/>
            </a:pPr>
            <a:r>
              <a:rPr lang="he-IL" sz="2500" dirty="0">
                <a:solidFill>
                  <a:schemeClr val="accent4">
                    <a:lumMod val="50000"/>
                  </a:schemeClr>
                </a:solidFill>
                <a:latin typeface="David" pitchFamily="34" charset="-79"/>
                <a:ea typeface="+mj-ea"/>
                <a:cs typeface="David" pitchFamily="34" charset="-79"/>
              </a:rPr>
              <a:t>סעיף 6 להחלטת ממשלה 4060 מיום 1.1.2012 קובע כי: "הממשלה לא רואה צורך, לעת הזאת, בביצוע שינויים נוספים במדיניותה הפיסקאלית הספציפית בקשר עם כריית המחצבים בים המלח לרבות ניצולם המסחרי ועל כן, לעת הזאת, לא תיזום וכן תתנגד, לפי העניין, להצעות חוק בעניין זה." </a:t>
            </a:r>
          </a:p>
          <a:p>
            <a:pPr marL="544512" lvl="1" indent="-457200" algn="just">
              <a:buClr>
                <a:schemeClr val="accent5">
                  <a:lumMod val="75000"/>
                </a:schemeClr>
              </a:buClr>
              <a:buFont typeface="+mj-lt"/>
              <a:buAutoNum type="arabicPeriod"/>
            </a:pPr>
            <a:endParaRPr lang="he-IL" sz="2500" dirty="0">
              <a:solidFill>
                <a:schemeClr val="accent4">
                  <a:lumMod val="50000"/>
                </a:schemeClr>
              </a:solidFill>
              <a:latin typeface="David" pitchFamily="34" charset="-79"/>
              <a:ea typeface="+mj-ea"/>
              <a:cs typeface="David" pitchFamily="34" charset="-79"/>
            </a:endParaRPr>
          </a:p>
          <a:p>
            <a:pPr marL="544512" lvl="1" indent="-457200" algn="just">
              <a:buClr>
                <a:schemeClr val="accent5">
                  <a:lumMod val="75000"/>
                </a:schemeClr>
              </a:buClr>
              <a:buFont typeface="+mj-lt"/>
              <a:buAutoNum type="arabicPeriod"/>
            </a:pPr>
            <a:r>
              <a:rPr lang="he-IL" sz="2500" dirty="0">
                <a:solidFill>
                  <a:schemeClr val="accent4">
                    <a:lumMod val="50000"/>
                  </a:schemeClr>
                </a:solidFill>
                <a:latin typeface="David" pitchFamily="34" charset="-79"/>
                <a:ea typeface="+mj-ea"/>
                <a:cs typeface="David" pitchFamily="34" charset="-79"/>
              </a:rPr>
              <a:t>סעיף זה נקבע עקב אי בהירות המדיניות הפיסקלית בקשר לחברה כתוצאה מהתיקון האחרון לחוק עידוד השקעות הון התשי"ט-1959 ותביעת התמלוגים שהגישה המדינה למנגנון הבוררות ביום 14.3.2011. </a:t>
            </a:r>
          </a:p>
        </p:txBody>
      </p:sp>
      <p:sp>
        <p:nvSpPr>
          <p:cNvPr id="4" name="מציין מיקום של מספר שקופית 3"/>
          <p:cNvSpPr>
            <a:spLocks noGrp="1"/>
          </p:cNvSpPr>
          <p:nvPr>
            <p:ph type="sldNum" sz="quarter" idx="12"/>
          </p:nvPr>
        </p:nvSpPr>
        <p:spPr/>
        <p:txBody>
          <a:bodyPr/>
          <a:lstStyle/>
          <a:p>
            <a:fld id="{90BAB6C6-5707-44BC-AB11-1F797F972D15}" type="slidenum">
              <a:rPr lang="he-IL" smtClean="0"/>
              <a:t>25</a:t>
            </a:fld>
            <a:endParaRPr lang="he-IL"/>
          </a:p>
        </p:txBody>
      </p:sp>
    </p:spTree>
    <p:extLst>
      <p:ext uri="{BB962C8B-B14F-4D97-AF65-F5344CB8AC3E}">
        <p14:creationId xmlns:p14="http://schemas.microsoft.com/office/powerpoint/2010/main" val="305493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תיקון 68 לחוק עידוד השקעות הון</a:t>
            </a:r>
            <a:endParaRPr lang="he-IL" dirty="0"/>
          </a:p>
        </p:txBody>
      </p:sp>
      <p:sp>
        <p:nvSpPr>
          <p:cNvPr id="3" name="מציין מיקום תוכן 2"/>
          <p:cNvSpPr>
            <a:spLocks noGrp="1"/>
          </p:cNvSpPr>
          <p:nvPr>
            <p:ph idx="1"/>
          </p:nvPr>
        </p:nvSpPr>
        <p:spPr>
          <a:xfrm>
            <a:off x="691908" y="995804"/>
            <a:ext cx="8229600" cy="5112568"/>
          </a:xfrm>
          <a:noFill/>
        </p:spPr>
        <p:txBody>
          <a:bodyPr>
            <a:normAutofit lnSpcReduction="10000"/>
          </a:bodyPr>
          <a:lstStyle/>
          <a:p>
            <a:pPr marL="0" indent="0" algn="just">
              <a:buNone/>
            </a:pPr>
            <a:endParaRPr lang="he-IL" sz="1400" dirty="0" smtClean="0">
              <a:latin typeface="David" pitchFamily="34" charset="-79"/>
              <a:cs typeface="David" pitchFamily="34" charset="-79"/>
            </a:endParaRPr>
          </a:p>
          <a:p>
            <a:pPr marL="544512" lvl="1" indent="-457200" algn="just">
              <a:buClr>
                <a:schemeClr val="accent5">
                  <a:lumMod val="75000"/>
                </a:schemeClr>
              </a:buClr>
              <a:buFont typeface="+mj-lt"/>
              <a:buAutoNum type="arabicPeriod"/>
            </a:pPr>
            <a:r>
              <a:rPr lang="he-IL" sz="2500" dirty="0">
                <a:solidFill>
                  <a:schemeClr val="accent4">
                    <a:lumMod val="50000"/>
                  </a:schemeClr>
                </a:solidFill>
                <a:latin typeface="David" pitchFamily="34" charset="-79"/>
                <a:ea typeface="+mj-ea"/>
                <a:cs typeface="David" pitchFamily="34" charset="-79"/>
              </a:rPr>
              <a:t>במסגרת התיקון לחוק אשר פורסם ביום 6.1.2011 נקבעה הגדרה אחידה למונח "מפעל תעשייתי" לפיה מכרה, מפעל להפקת מחצבים, או מפעל לחיפוש או להפקה של נפט, לא יוכרו כ"מפעל תעשייתי" ועל כן הם לא יהיו זכאים יותר להטבות.</a:t>
            </a:r>
          </a:p>
          <a:p>
            <a:pPr marL="544512" lvl="1" indent="-457200" algn="just">
              <a:buClr>
                <a:schemeClr val="accent5">
                  <a:lumMod val="75000"/>
                </a:schemeClr>
              </a:buClr>
              <a:buFont typeface="+mj-lt"/>
              <a:buAutoNum type="arabicPeriod"/>
            </a:pPr>
            <a:endParaRPr lang="he-IL" sz="2500" dirty="0">
              <a:solidFill>
                <a:schemeClr val="accent4">
                  <a:lumMod val="50000"/>
                </a:schemeClr>
              </a:solidFill>
              <a:latin typeface="David" pitchFamily="34" charset="-79"/>
              <a:ea typeface="+mj-ea"/>
              <a:cs typeface="David" pitchFamily="34" charset="-79"/>
            </a:endParaRPr>
          </a:p>
          <a:p>
            <a:pPr marL="544512" lvl="1" indent="-457200" algn="just">
              <a:buClr>
                <a:schemeClr val="accent5">
                  <a:lumMod val="75000"/>
                </a:schemeClr>
              </a:buClr>
              <a:buFont typeface="+mj-lt"/>
              <a:buAutoNum type="arabicPeriod"/>
            </a:pPr>
            <a:r>
              <a:rPr lang="he-IL" sz="2500" dirty="0">
                <a:solidFill>
                  <a:schemeClr val="accent4">
                    <a:lumMod val="50000"/>
                  </a:schemeClr>
                </a:solidFill>
                <a:latin typeface="David" pitchFamily="34" charset="-79"/>
                <a:ea typeface="+mj-ea"/>
                <a:cs typeface="David" pitchFamily="34" charset="-79"/>
              </a:rPr>
              <a:t>למפעלי ים המלח מספר תוכניות אשר הוכרו כ"מפעל מאושר" טרם תיקון החוק שבגינן תהנה החברה משיעורי מס מופחתים לאורך מספר שנים.</a:t>
            </a:r>
          </a:p>
          <a:p>
            <a:pPr marL="544512" lvl="1" indent="-457200" algn="just">
              <a:buClr>
                <a:schemeClr val="accent5">
                  <a:lumMod val="75000"/>
                </a:schemeClr>
              </a:buClr>
              <a:buFont typeface="+mj-lt"/>
              <a:buAutoNum type="arabicPeriod"/>
            </a:pPr>
            <a:endParaRPr lang="he-IL" sz="2500" dirty="0">
              <a:solidFill>
                <a:schemeClr val="accent4">
                  <a:lumMod val="50000"/>
                </a:schemeClr>
              </a:solidFill>
              <a:latin typeface="David" pitchFamily="34" charset="-79"/>
              <a:ea typeface="+mj-ea"/>
              <a:cs typeface="David" pitchFamily="34" charset="-79"/>
            </a:endParaRPr>
          </a:p>
          <a:p>
            <a:pPr marL="544512" lvl="1" indent="-457200" algn="just">
              <a:buClr>
                <a:schemeClr val="accent5">
                  <a:lumMod val="75000"/>
                </a:schemeClr>
              </a:buClr>
              <a:buFont typeface="+mj-lt"/>
              <a:buAutoNum type="arabicPeriod"/>
            </a:pPr>
            <a:r>
              <a:rPr lang="he-IL" sz="2500" dirty="0">
                <a:solidFill>
                  <a:schemeClr val="accent4">
                    <a:lumMod val="50000"/>
                  </a:schemeClr>
                </a:solidFill>
                <a:latin typeface="David" pitchFamily="34" charset="-79"/>
                <a:ea typeface="+mj-ea"/>
                <a:cs typeface="David" pitchFamily="34" charset="-79"/>
              </a:rPr>
              <a:t>במקביל, רשות המסים נמצאת בראשית הליך הבחינה של פעילות החברה לצורך קביעת המרכיב התעשייתי אל מול מרכיב הפקת המחצבים.</a:t>
            </a:r>
          </a:p>
        </p:txBody>
      </p:sp>
      <p:sp>
        <p:nvSpPr>
          <p:cNvPr id="4" name="מציין מיקום של מספר שקופית 3"/>
          <p:cNvSpPr>
            <a:spLocks noGrp="1"/>
          </p:cNvSpPr>
          <p:nvPr>
            <p:ph type="sldNum" sz="quarter" idx="12"/>
          </p:nvPr>
        </p:nvSpPr>
        <p:spPr/>
        <p:txBody>
          <a:bodyPr/>
          <a:lstStyle/>
          <a:p>
            <a:fld id="{90BAB6C6-5707-44BC-AB11-1F797F972D15}" type="slidenum">
              <a:rPr lang="he-IL" smtClean="0"/>
              <a:t>26</a:t>
            </a:fld>
            <a:endParaRPr lang="he-IL"/>
          </a:p>
        </p:txBody>
      </p:sp>
    </p:spTree>
    <p:extLst>
      <p:ext uri="{BB962C8B-B14F-4D97-AF65-F5344CB8AC3E}">
        <p14:creationId xmlns:p14="http://schemas.microsoft.com/office/powerpoint/2010/main" val="671051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מבנה המצגת</a:t>
            </a: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0003805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תמונה 6"/>
          <p:cNvPicPr>
            <a:picLocks noChangeAspect="1"/>
          </p:cNvPicPr>
          <p:nvPr/>
        </p:nvPicPr>
        <p:blipFill rotWithShape="1">
          <a:blip r:embed="rId7">
            <a:extLst>
              <a:ext uri="{28A0092B-C50C-407E-A947-70E740481C1C}">
                <a14:useLocalDpi xmlns:a14="http://schemas.microsoft.com/office/drawing/2010/main" val="0"/>
              </a:ext>
            </a:extLst>
          </a:blip>
          <a:srcRect r="47321"/>
          <a:stretch/>
        </p:blipFill>
        <p:spPr>
          <a:xfrm>
            <a:off x="467740" y="5445225"/>
            <a:ext cx="1289624" cy="611316"/>
          </a:xfrm>
          <a:prstGeom prst="rect">
            <a:avLst/>
          </a:prstGeom>
        </p:spPr>
      </p:pic>
      <p:pic>
        <p:nvPicPr>
          <p:cNvPr id="8" name="תמונה 7"/>
          <p:cNvPicPr>
            <a:picLocks noChangeAspect="1"/>
          </p:cNvPicPr>
          <p:nvPr/>
        </p:nvPicPr>
        <p:blipFill rotWithShape="1">
          <a:blip r:embed="rId7">
            <a:extLst>
              <a:ext uri="{28A0092B-C50C-407E-A947-70E740481C1C}">
                <a14:useLocalDpi xmlns:a14="http://schemas.microsoft.com/office/drawing/2010/main" val="0"/>
              </a:ext>
            </a:extLst>
          </a:blip>
          <a:srcRect t="57374"/>
          <a:stretch/>
        </p:blipFill>
        <p:spPr>
          <a:xfrm>
            <a:off x="467740" y="5795963"/>
            <a:ext cx="2448077" cy="260578"/>
          </a:xfrm>
          <a:prstGeom prst="rect">
            <a:avLst/>
          </a:prstGeom>
        </p:spPr>
      </p:pic>
      <p:pic>
        <p:nvPicPr>
          <p:cNvPr id="9" name="תמונה 8"/>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6973" y="2057111"/>
            <a:ext cx="2444080" cy="584564"/>
          </a:xfrm>
          <a:prstGeom prst="rect">
            <a:avLst/>
          </a:prstGeom>
        </p:spPr>
      </p:pic>
      <p:pic>
        <p:nvPicPr>
          <p:cNvPr id="10" name="תמונה 9"/>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7739" y="3193923"/>
            <a:ext cx="2443314" cy="576065"/>
          </a:xfrm>
          <a:prstGeom prst="rect">
            <a:avLst/>
          </a:prstGeom>
        </p:spPr>
      </p:pic>
      <p:pic>
        <p:nvPicPr>
          <p:cNvPr id="11" name="תמונה 10"/>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7490" y="4350590"/>
            <a:ext cx="2448077" cy="546888"/>
          </a:xfrm>
          <a:prstGeom prst="rect">
            <a:avLst/>
          </a:prstGeom>
        </p:spPr>
      </p:pic>
      <p:sp>
        <p:nvSpPr>
          <p:cNvPr id="3" name="מציין מיקום של מספר שקופית 2"/>
          <p:cNvSpPr>
            <a:spLocks noGrp="1"/>
          </p:cNvSpPr>
          <p:nvPr>
            <p:ph type="sldNum" sz="quarter" idx="12"/>
          </p:nvPr>
        </p:nvSpPr>
        <p:spPr/>
        <p:txBody>
          <a:bodyPr/>
          <a:lstStyle/>
          <a:p>
            <a:fld id="{90BAB6C6-5707-44BC-AB11-1F797F972D15}" type="slidenum">
              <a:rPr lang="he-IL" smtClean="0"/>
              <a:t>27</a:t>
            </a:fld>
            <a:endParaRPr lang="he-IL"/>
          </a:p>
        </p:txBody>
      </p:sp>
    </p:spTree>
    <p:extLst>
      <p:ext uri="{BB962C8B-B14F-4D97-AF65-F5344CB8AC3E}">
        <p14:creationId xmlns:p14="http://schemas.microsoft.com/office/powerpoint/2010/main" val="2358866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תביעת התמלוגים - רקע</a:t>
            </a:r>
            <a:endParaRPr lang="he-IL" dirty="0"/>
          </a:p>
        </p:txBody>
      </p:sp>
      <p:sp>
        <p:nvSpPr>
          <p:cNvPr id="3" name="מציין מיקום תוכן 2"/>
          <p:cNvSpPr>
            <a:spLocks noGrp="1"/>
          </p:cNvSpPr>
          <p:nvPr>
            <p:ph idx="1"/>
          </p:nvPr>
        </p:nvSpPr>
        <p:spPr>
          <a:xfrm>
            <a:off x="689424" y="1067250"/>
            <a:ext cx="8229600" cy="4133056"/>
          </a:xfrm>
          <a:noFill/>
        </p:spPr>
        <p:txBody>
          <a:bodyPr>
            <a:normAutofit/>
          </a:bodyPr>
          <a:lstStyle/>
          <a:p>
            <a:pPr marL="0" indent="0" algn="just">
              <a:buNone/>
            </a:pPr>
            <a:endParaRPr lang="he-IL" sz="1400" dirty="0" smtClean="0">
              <a:latin typeface="David" pitchFamily="34" charset="-79"/>
              <a:cs typeface="David" pitchFamily="34" charset="-79"/>
            </a:endParaRPr>
          </a:p>
          <a:p>
            <a:pPr marL="544512" lvl="1" indent="-457200" algn="just">
              <a:lnSpc>
                <a:spcPct val="90000"/>
              </a:lnSpc>
              <a:buClr>
                <a:schemeClr val="accent5">
                  <a:lumMod val="75000"/>
                </a:schemeClr>
              </a:buClr>
              <a:buFont typeface="+mj-lt"/>
              <a:buAutoNum type="arabicPeriod"/>
            </a:pPr>
            <a:r>
              <a:rPr lang="he-IL" sz="2500" dirty="0">
                <a:solidFill>
                  <a:schemeClr val="accent4">
                    <a:lumMod val="50000"/>
                  </a:schemeClr>
                </a:solidFill>
                <a:latin typeface="David" pitchFamily="34" charset="-79"/>
                <a:ea typeface="+mj-ea"/>
                <a:cs typeface="David" pitchFamily="34" charset="-79"/>
              </a:rPr>
              <a:t>בהתאם לחוק הזיכיון משנת 1961, משלמים מפעלי ים המלח למדינה תמלוגים שנתיים בשיעור של 5% משווי המכירות בניכוי הוצאות מסוימות.</a:t>
            </a:r>
          </a:p>
          <a:p>
            <a:pPr marL="544512" lvl="1" indent="-457200" algn="just">
              <a:lnSpc>
                <a:spcPct val="90000"/>
              </a:lnSpc>
              <a:buClr>
                <a:schemeClr val="accent5">
                  <a:lumMod val="75000"/>
                </a:schemeClr>
              </a:buClr>
              <a:buFont typeface="+mj-lt"/>
              <a:buAutoNum type="arabicPeriod"/>
            </a:pPr>
            <a:endParaRPr lang="he-IL" sz="2500" dirty="0">
              <a:solidFill>
                <a:schemeClr val="accent4">
                  <a:lumMod val="50000"/>
                </a:schemeClr>
              </a:solidFill>
              <a:latin typeface="David" pitchFamily="34" charset="-79"/>
              <a:ea typeface="+mj-ea"/>
              <a:cs typeface="David" pitchFamily="34" charset="-79"/>
            </a:endParaRPr>
          </a:p>
          <a:p>
            <a:pPr marL="544512" lvl="1" indent="-457200" algn="just">
              <a:lnSpc>
                <a:spcPct val="90000"/>
              </a:lnSpc>
              <a:buClr>
                <a:schemeClr val="accent5">
                  <a:lumMod val="75000"/>
                </a:schemeClr>
              </a:buClr>
              <a:buFont typeface="+mj-lt"/>
              <a:buAutoNum type="arabicPeriod"/>
            </a:pPr>
            <a:r>
              <a:rPr lang="he-IL" sz="2500" dirty="0">
                <a:solidFill>
                  <a:schemeClr val="accent4">
                    <a:lumMod val="50000"/>
                  </a:schemeClr>
                </a:solidFill>
                <a:latin typeface="David" pitchFamily="34" charset="-79"/>
                <a:ea typeface="+mj-ea"/>
                <a:cs typeface="David" pitchFamily="34" charset="-79"/>
              </a:rPr>
              <a:t>ביום 14.3.2011 הגישה מדינת ישראל לכבוד הבוררים תביעה כנגד מפעלי ים המלח על סך 291 מיליון דולר בגין תשלום תמלוגים בחסר וכן דרישה להעלאת שיעור התמלוגים.</a:t>
            </a:r>
          </a:p>
          <a:p>
            <a:pPr marL="544512" lvl="1" indent="-457200" algn="just">
              <a:lnSpc>
                <a:spcPct val="90000"/>
              </a:lnSpc>
              <a:buClr>
                <a:schemeClr val="accent5">
                  <a:lumMod val="75000"/>
                </a:schemeClr>
              </a:buClr>
              <a:buFont typeface="+mj-lt"/>
              <a:buAutoNum type="arabicPeriod"/>
            </a:pPr>
            <a:endParaRPr lang="he-IL" sz="2500" dirty="0">
              <a:solidFill>
                <a:schemeClr val="accent4">
                  <a:lumMod val="50000"/>
                </a:schemeClr>
              </a:solidFill>
              <a:latin typeface="David" pitchFamily="34" charset="-79"/>
              <a:ea typeface="+mj-ea"/>
              <a:cs typeface="David" pitchFamily="34" charset="-79"/>
            </a:endParaRPr>
          </a:p>
          <a:p>
            <a:pPr marL="0" indent="0">
              <a:buNone/>
            </a:pPr>
            <a:endParaRPr lang="he-IL" sz="2800" dirty="0"/>
          </a:p>
          <a:p>
            <a:endParaRPr lang="he-IL" sz="2800" dirty="0" smtClean="0"/>
          </a:p>
        </p:txBody>
      </p:sp>
      <p:sp>
        <p:nvSpPr>
          <p:cNvPr id="4" name="מציין מיקום של מספר שקופית 3"/>
          <p:cNvSpPr>
            <a:spLocks noGrp="1"/>
          </p:cNvSpPr>
          <p:nvPr>
            <p:ph type="sldNum" sz="quarter" idx="12"/>
          </p:nvPr>
        </p:nvSpPr>
        <p:spPr/>
        <p:txBody>
          <a:bodyPr/>
          <a:lstStyle/>
          <a:p>
            <a:fld id="{90BAB6C6-5707-44BC-AB11-1F797F972D15}" type="slidenum">
              <a:rPr lang="he-IL" smtClean="0"/>
              <a:t>28</a:t>
            </a:fld>
            <a:endParaRPr lang="he-IL"/>
          </a:p>
        </p:txBody>
      </p:sp>
    </p:spTree>
    <p:extLst>
      <p:ext uri="{BB962C8B-B14F-4D97-AF65-F5344CB8AC3E}">
        <p14:creationId xmlns:p14="http://schemas.microsoft.com/office/powerpoint/2010/main" val="927456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עיקרי תביעת התמלוגים</a:t>
            </a:r>
            <a:endParaRPr lang="he-IL" dirty="0"/>
          </a:p>
        </p:txBody>
      </p:sp>
      <p:sp>
        <p:nvSpPr>
          <p:cNvPr id="3" name="מציין מיקום תוכן 2"/>
          <p:cNvSpPr>
            <a:spLocks noGrp="1"/>
          </p:cNvSpPr>
          <p:nvPr>
            <p:ph idx="1"/>
          </p:nvPr>
        </p:nvSpPr>
        <p:spPr>
          <a:xfrm>
            <a:off x="683568" y="1052174"/>
            <a:ext cx="8229600" cy="4709120"/>
          </a:xfrm>
          <a:noFill/>
        </p:spPr>
        <p:txBody>
          <a:bodyPr>
            <a:normAutofit fontScale="92500" lnSpcReduction="20000"/>
          </a:bodyPr>
          <a:lstStyle/>
          <a:p>
            <a:pPr marL="0" indent="0" algn="just">
              <a:buNone/>
            </a:pPr>
            <a:endParaRPr lang="he-IL" sz="1500" dirty="0" smtClean="0">
              <a:latin typeface="David" pitchFamily="34" charset="-79"/>
              <a:cs typeface="David" pitchFamily="34" charset="-79"/>
            </a:endParaRPr>
          </a:p>
          <a:p>
            <a:pPr marL="544512" lvl="1" indent="-457200" algn="just">
              <a:buClr>
                <a:schemeClr val="accent5">
                  <a:lumMod val="75000"/>
                </a:schemeClr>
              </a:buClr>
              <a:buFont typeface="+mj-lt"/>
              <a:buAutoNum type="arabicPeriod"/>
            </a:pPr>
            <a:r>
              <a:rPr lang="he-IL" sz="2700" dirty="0">
                <a:solidFill>
                  <a:schemeClr val="accent4">
                    <a:lumMod val="50000"/>
                  </a:schemeClr>
                </a:solidFill>
                <a:latin typeface="David" pitchFamily="34" charset="-79"/>
                <a:ea typeface="+mj-ea"/>
                <a:cs typeface="David" pitchFamily="34" charset="-79"/>
              </a:rPr>
              <a:t>להצהיר על הדרך הנכונה לחישוב התמלוגים שעל הנתבעת לשלם לממשלה.</a:t>
            </a:r>
          </a:p>
          <a:p>
            <a:pPr marL="544512" lvl="1" indent="-457200" algn="just">
              <a:buClr>
                <a:schemeClr val="accent5">
                  <a:lumMod val="75000"/>
                </a:schemeClr>
              </a:buClr>
              <a:buFont typeface="+mj-lt"/>
              <a:buAutoNum type="arabicPeriod"/>
            </a:pPr>
            <a:endParaRPr lang="he-IL" sz="2700" dirty="0">
              <a:solidFill>
                <a:schemeClr val="accent4">
                  <a:lumMod val="50000"/>
                </a:schemeClr>
              </a:solidFill>
              <a:latin typeface="David" pitchFamily="34" charset="-79"/>
              <a:ea typeface="+mj-ea"/>
              <a:cs typeface="David" pitchFamily="34" charset="-79"/>
            </a:endParaRPr>
          </a:p>
          <a:p>
            <a:pPr marL="544512" lvl="1" indent="-457200" algn="just">
              <a:buClr>
                <a:schemeClr val="accent5">
                  <a:lumMod val="75000"/>
                </a:schemeClr>
              </a:buClr>
              <a:buFont typeface="+mj-lt"/>
              <a:buAutoNum type="arabicPeriod"/>
            </a:pPr>
            <a:r>
              <a:rPr lang="he-IL" sz="2700" dirty="0">
                <a:solidFill>
                  <a:schemeClr val="accent4">
                    <a:lumMod val="50000"/>
                  </a:schemeClr>
                </a:solidFill>
                <a:latin typeface="David" pitchFamily="34" charset="-79"/>
                <a:ea typeface="+mj-ea"/>
                <a:cs typeface="David" pitchFamily="34" charset="-79"/>
              </a:rPr>
              <a:t>לחייב את הנתבעת בתשלום התמלוגים הנכונים בגין התקופה שמיום 1.8.2000 בסכום מוערך של 265 מיליון דולר, בצירוף הפרשי הצמדה וריבית.</a:t>
            </a:r>
          </a:p>
          <a:p>
            <a:pPr marL="544512" lvl="1" indent="-457200" algn="just">
              <a:buClr>
                <a:schemeClr val="accent5">
                  <a:lumMod val="75000"/>
                </a:schemeClr>
              </a:buClr>
              <a:buFont typeface="+mj-lt"/>
              <a:buAutoNum type="arabicPeriod"/>
            </a:pPr>
            <a:endParaRPr lang="he-IL" sz="2700" dirty="0">
              <a:solidFill>
                <a:schemeClr val="accent4">
                  <a:lumMod val="50000"/>
                </a:schemeClr>
              </a:solidFill>
              <a:latin typeface="David" pitchFamily="34" charset="-79"/>
              <a:ea typeface="+mj-ea"/>
              <a:cs typeface="David" pitchFamily="34" charset="-79"/>
            </a:endParaRPr>
          </a:p>
          <a:p>
            <a:pPr marL="544512" lvl="1" indent="-457200" algn="just">
              <a:buClr>
                <a:schemeClr val="accent5">
                  <a:lumMod val="75000"/>
                </a:schemeClr>
              </a:buClr>
              <a:buFont typeface="+mj-lt"/>
              <a:buAutoNum type="arabicPeriod"/>
            </a:pPr>
            <a:r>
              <a:rPr lang="he-IL" sz="2700" dirty="0">
                <a:solidFill>
                  <a:schemeClr val="accent4">
                    <a:lumMod val="50000"/>
                  </a:schemeClr>
                </a:solidFill>
                <a:latin typeface="David" pitchFamily="34" charset="-79"/>
                <a:ea typeface="+mj-ea"/>
                <a:cs typeface="David" pitchFamily="34" charset="-79"/>
              </a:rPr>
              <a:t>לחייב את הנתבעת בתשלום תמלוגים נכונים מיום הגשת תביעה זו ואילך.</a:t>
            </a:r>
          </a:p>
          <a:p>
            <a:pPr marL="544512" lvl="1" indent="-457200" algn="just">
              <a:buClr>
                <a:schemeClr val="accent5">
                  <a:lumMod val="75000"/>
                </a:schemeClr>
              </a:buClr>
              <a:buFont typeface="+mj-lt"/>
              <a:buAutoNum type="arabicPeriod"/>
            </a:pPr>
            <a:endParaRPr lang="he-IL" sz="2700" dirty="0">
              <a:solidFill>
                <a:schemeClr val="accent4">
                  <a:lumMod val="50000"/>
                </a:schemeClr>
              </a:solidFill>
              <a:latin typeface="David" pitchFamily="34" charset="-79"/>
              <a:ea typeface="+mj-ea"/>
              <a:cs typeface="David" pitchFamily="34" charset="-79"/>
            </a:endParaRPr>
          </a:p>
          <a:p>
            <a:pPr marL="544512" lvl="1" indent="-457200" algn="just">
              <a:buClr>
                <a:schemeClr val="accent5">
                  <a:lumMod val="75000"/>
                </a:schemeClr>
              </a:buClr>
              <a:buFont typeface="+mj-lt"/>
              <a:buAutoNum type="arabicPeriod"/>
            </a:pPr>
            <a:r>
              <a:rPr lang="he-IL" sz="2700" dirty="0">
                <a:solidFill>
                  <a:schemeClr val="accent4">
                    <a:lumMod val="50000"/>
                  </a:schemeClr>
                </a:solidFill>
                <a:latin typeface="David" pitchFamily="34" charset="-79"/>
                <a:ea typeface="+mj-ea"/>
                <a:cs typeface="David" pitchFamily="34" charset="-79"/>
              </a:rPr>
              <a:t>לקיים דיון מחודש בשיעור התמלוגים שמשלמת הנתבעת לממשלה בגין ייצורו של מגנזיום מתכתי.</a:t>
            </a:r>
          </a:p>
          <a:p>
            <a:pPr marL="0" indent="0">
              <a:buNone/>
            </a:pPr>
            <a:endParaRPr lang="he-IL" sz="2800" dirty="0"/>
          </a:p>
          <a:p>
            <a:endParaRPr lang="he-IL" sz="2800" dirty="0" smtClean="0"/>
          </a:p>
        </p:txBody>
      </p:sp>
      <p:sp>
        <p:nvSpPr>
          <p:cNvPr id="4" name="מציין מיקום של מספר שקופית 3"/>
          <p:cNvSpPr>
            <a:spLocks noGrp="1"/>
          </p:cNvSpPr>
          <p:nvPr>
            <p:ph type="sldNum" sz="quarter" idx="12"/>
          </p:nvPr>
        </p:nvSpPr>
        <p:spPr/>
        <p:txBody>
          <a:bodyPr/>
          <a:lstStyle/>
          <a:p>
            <a:fld id="{90BAB6C6-5707-44BC-AB11-1F797F972D15}" type="slidenum">
              <a:rPr lang="he-IL" smtClean="0"/>
              <a:t>29</a:t>
            </a:fld>
            <a:endParaRPr lang="he-IL"/>
          </a:p>
        </p:txBody>
      </p:sp>
    </p:spTree>
    <p:extLst>
      <p:ext uri="{BB962C8B-B14F-4D97-AF65-F5344CB8AC3E}">
        <p14:creationId xmlns:p14="http://schemas.microsoft.com/office/powerpoint/2010/main" val="4161289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מבנה המצגת</a:t>
            </a: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211347060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תמונה 4"/>
          <p:cNvPicPr>
            <a:picLocks noChangeAspect="1"/>
          </p:cNvPicPr>
          <p:nvPr/>
        </p:nvPicPr>
        <p:blipFill rotWithShape="1">
          <a:blip r:embed="rId7">
            <a:extLst>
              <a:ext uri="{28A0092B-C50C-407E-A947-70E740481C1C}">
                <a14:useLocalDpi xmlns:a14="http://schemas.microsoft.com/office/drawing/2010/main" val="0"/>
              </a:ext>
            </a:extLst>
          </a:blip>
          <a:srcRect r="48290"/>
          <a:stretch/>
        </p:blipFill>
        <p:spPr>
          <a:xfrm>
            <a:off x="462781" y="2057112"/>
            <a:ext cx="1266007" cy="588954"/>
          </a:xfrm>
          <a:prstGeom prst="rect">
            <a:avLst/>
          </a:prstGeom>
        </p:spPr>
      </p:pic>
      <p:pic>
        <p:nvPicPr>
          <p:cNvPr id="6" name="תמונה 5"/>
          <p:cNvPicPr>
            <a:picLocks noChangeAspect="1"/>
          </p:cNvPicPr>
          <p:nvPr/>
        </p:nvPicPr>
        <p:blipFill rotWithShape="1">
          <a:blip r:embed="rId7">
            <a:extLst>
              <a:ext uri="{28A0092B-C50C-407E-A947-70E740481C1C}">
                <a14:useLocalDpi xmlns:a14="http://schemas.microsoft.com/office/drawing/2010/main" val="0"/>
              </a:ext>
            </a:extLst>
          </a:blip>
          <a:srcRect t="60890"/>
          <a:stretch/>
        </p:blipFill>
        <p:spPr>
          <a:xfrm>
            <a:off x="462434" y="2428875"/>
            <a:ext cx="2448272" cy="217191"/>
          </a:xfrm>
          <a:prstGeom prst="rect">
            <a:avLst/>
          </a:prstGeom>
        </p:spPr>
      </p:pic>
      <p:pic>
        <p:nvPicPr>
          <p:cNvPr id="7" name="תמונה 6"/>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7739" y="3193923"/>
            <a:ext cx="2443314" cy="576065"/>
          </a:xfrm>
          <a:prstGeom prst="rect">
            <a:avLst/>
          </a:prstGeom>
          <a:solidFill>
            <a:srgbClr val="2F72C3"/>
          </a:solidFill>
        </p:spPr>
      </p:pic>
      <p:pic>
        <p:nvPicPr>
          <p:cNvPr id="8" name="תמונה 7"/>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2976" y="4314481"/>
            <a:ext cx="2448077" cy="612026"/>
          </a:xfrm>
          <a:prstGeom prst="rect">
            <a:avLst/>
          </a:prstGeom>
        </p:spPr>
      </p:pic>
      <p:pic>
        <p:nvPicPr>
          <p:cNvPr id="9" name="תמונה 8"/>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2976" y="5445224"/>
            <a:ext cx="2448077" cy="613038"/>
          </a:xfrm>
          <a:prstGeom prst="rect">
            <a:avLst/>
          </a:prstGeom>
        </p:spPr>
      </p:pic>
      <p:sp>
        <p:nvSpPr>
          <p:cNvPr id="3" name="מציין מיקום של מספר שקופית 2"/>
          <p:cNvSpPr>
            <a:spLocks noGrp="1"/>
          </p:cNvSpPr>
          <p:nvPr>
            <p:ph type="sldNum" sz="quarter" idx="12"/>
          </p:nvPr>
        </p:nvSpPr>
        <p:spPr/>
        <p:txBody>
          <a:bodyPr/>
          <a:lstStyle/>
          <a:p>
            <a:fld id="{90BAB6C6-5707-44BC-AB11-1F797F972D15}" type="slidenum">
              <a:rPr lang="he-IL" smtClean="0"/>
              <a:t>3</a:t>
            </a:fld>
            <a:endParaRPr lang="he-IL"/>
          </a:p>
        </p:txBody>
      </p:sp>
    </p:spTree>
    <p:extLst>
      <p:ext uri="{BB962C8B-B14F-4D97-AF65-F5344CB8AC3E}">
        <p14:creationId xmlns:p14="http://schemas.microsoft.com/office/powerpoint/2010/main" val="1587075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תביעת התמלוגים</a:t>
            </a:r>
            <a:endParaRPr lang="he-IL" dirty="0"/>
          </a:p>
        </p:txBody>
      </p:sp>
      <p:sp>
        <p:nvSpPr>
          <p:cNvPr id="3" name="מציין מיקום תוכן 2"/>
          <p:cNvSpPr>
            <a:spLocks noGrp="1"/>
          </p:cNvSpPr>
          <p:nvPr>
            <p:ph idx="1"/>
          </p:nvPr>
        </p:nvSpPr>
        <p:spPr>
          <a:xfrm>
            <a:off x="698082" y="1038222"/>
            <a:ext cx="8229600" cy="4896544"/>
          </a:xfrm>
          <a:noFill/>
        </p:spPr>
        <p:txBody>
          <a:bodyPr>
            <a:normAutofit/>
          </a:bodyPr>
          <a:lstStyle/>
          <a:p>
            <a:pPr marL="0" indent="0" algn="just">
              <a:buNone/>
            </a:pPr>
            <a:endParaRPr lang="he-IL" sz="1400" dirty="0" smtClean="0">
              <a:latin typeface="David" pitchFamily="34" charset="-79"/>
              <a:cs typeface="David" pitchFamily="34" charset="-79"/>
            </a:endParaRPr>
          </a:p>
          <a:p>
            <a:pPr marL="544512" lvl="1" indent="-457200" algn="just">
              <a:buClr>
                <a:schemeClr val="accent5">
                  <a:lumMod val="75000"/>
                </a:schemeClr>
              </a:buClr>
              <a:buFont typeface="Arial" pitchFamily="34" charset="0"/>
              <a:buChar char="•"/>
            </a:pPr>
            <a:r>
              <a:rPr lang="he-IL" sz="2500" dirty="0">
                <a:solidFill>
                  <a:schemeClr val="accent4">
                    <a:lumMod val="50000"/>
                  </a:schemeClr>
                </a:solidFill>
                <a:latin typeface="David" pitchFamily="34" charset="-79"/>
                <a:ea typeface="+mj-ea"/>
                <a:cs typeface="David" pitchFamily="34" charset="-79"/>
              </a:rPr>
              <a:t>לצורך מיצוי זכויותיה של המדינה מניצול משאבי הטבע שלה, התקשרה המדינה עם משרד עו"ד פישר, בכר, חן, וול ואוריון על מנת שינהלו את התיק מטעם המדינה. </a:t>
            </a:r>
          </a:p>
          <a:p>
            <a:pPr marL="544512" lvl="1" indent="-457200" algn="just">
              <a:buClr>
                <a:schemeClr val="accent5">
                  <a:lumMod val="75000"/>
                </a:schemeClr>
              </a:buClr>
              <a:buFont typeface="Arial" pitchFamily="34" charset="0"/>
              <a:buChar char="•"/>
            </a:pPr>
            <a:endParaRPr lang="he-IL" sz="2500" dirty="0">
              <a:solidFill>
                <a:schemeClr val="accent4">
                  <a:lumMod val="50000"/>
                </a:schemeClr>
              </a:solidFill>
              <a:latin typeface="David" pitchFamily="34" charset="-79"/>
              <a:ea typeface="+mj-ea"/>
              <a:cs typeface="David" pitchFamily="34" charset="-79"/>
            </a:endParaRPr>
          </a:p>
          <a:p>
            <a:pPr marL="544512" lvl="1" indent="-457200" algn="just">
              <a:buClr>
                <a:schemeClr val="accent5">
                  <a:lumMod val="75000"/>
                </a:schemeClr>
              </a:buClr>
              <a:buFont typeface="Arial" pitchFamily="34" charset="0"/>
              <a:buChar char="•"/>
            </a:pPr>
            <a:r>
              <a:rPr lang="he-IL" sz="2500" dirty="0">
                <a:solidFill>
                  <a:schemeClr val="accent4">
                    <a:lumMod val="50000"/>
                  </a:schemeClr>
                </a:solidFill>
                <a:latin typeface="David" pitchFamily="34" charset="-79"/>
                <a:ea typeface="+mj-ea"/>
                <a:cs typeface="David" pitchFamily="34" charset="-79"/>
              </a:rPr>
              <a:t>בנוסף, התקשרה המדינה עם יועצים כלכליים מהמובילים בתחומם: פרופ' אריה </a:t>
            </a:r>
            <a:r>
              <a:rPr lang="he-IL" sz="2500" dirty="0" err="1">
                <a:solidFill>
                  <a:schemeClr val="accent4">
                    <a:lumMod val="50000"/>
                  </a:schemeClr>
                </a:solidFill>
                <a:latin typeface="David" pitchFamily="34" charset="-79"/>
                <a:ea typeface="+mj-ea"/>
                <a:cs typeface="David" pitchFamily="34" charset="-79"/>
              </a:rPr>
              <a:t>בבצ'וק</a:t>
            </a:r>
            <a:r>
              <a:rPr lang="he-IL" sz="2500" dirty="0">
                <a:solidFill>
                  <a:schemeClr val="accent4">
                    <a:lumMod val="50000"/>
                  </a:schemeClr>
                </a:solidFill>
                <a:latin typeface="David" pitchFamily="34" charset="-79"/>
                <a:ea typeface="+mj-ea"/>
                <a:cs typeface="David" pitchFamily="34" charset="-79"/>
              </a:rPr>
              <a:t>, ד"ר סקוט ג'ונס, פרופ' חיים בן שחר ופרופ' אשר בלס, פרופ' אלי ברטוב ועוד.</a:t>
            </a:r>
          </a:p>
          <a:p>
            <a:pPr marL="544512" lvl="1" indent="-457200" algn="just">
              <a:buClr>
                <a:schemeClr val="accent5">
                  <a:lumMod val="75000"/>
                </a:schemeClr>
              </a:buClr>
              <a:buFont typeface="Arial" pitchFamily="34" charset="0"/>
              <a:buChar char="•"/>
            </a:pPr>
            <a:endParaRPr lang="he-IL" sz="2500" dirty="0">
              <a:solidFill>
                <a:schemeClr val="accent4">
                  <a:lumMod val="50000"/>
                </a:schemeClr>
              </a:solidFill>
              <a:latin typeface="David" pitchFamily="34" charset="-79"/>
              <a:ea typeface="+mj-ea"/>
              <a:cs typeface="David" pitchFamily="34" charset="-79"/>
            </a:endParaRPr>
          </a:p>
          <a:p>
            <a:pPr marL="544512" lvl="1" indent="-457200" algn="just">
              <a:buClr>
                <a:schemeClr val="accent5">
                  <a:lumMod val="75000"/>
                </a:schemeClr>
              </a:buClr>
              <a:buFont typeface="Arial" pitchFamily="34" charset="0"/>
              <a:buChar char="•"/>
            </a:pPr>
            <a:r>
              <a:rPr lang="he-IL" sz="2500" dirty="0">
                <a:solidFill>
                  <a:schemeClr val="accent4">
                    <a:lumMod val="50000"/>
                  </a:schemeClr>
                </a:solidFill>
                <a:latin typeface="David" pitchFamily="34" charset="-79"/>
                <a:ea typeface="+mj-ea"/>
                <a:cs typeface="David" pitchFamily="34" charset="-79"/>
              </a:rPr>
              <a:t>במהלך השנה האחרונה הושלם שלב חקירות העדים </a:t>
            </a:r>
            <a:r>
              <a:rPr lang="he-IL" sz="2500" dirty="0" smtClean="0">
                <a:solidFill>
                  <a:schemeClr val="accent4">
                    <a:lumMod val="50000"/>
                  </a:schemeClr>
                </a:solidFill>
                <a:latin typeface="David" pitchFamily="34" charset="-79"/>
                <a:ea typeface="+mj-ea"/>
                <a:cs typeface="David" pitchFamily="34" charset="-79"/>
              </a:rPr>
              <a:t>ובקרוב ישמיעו </a:t>
            </a:r>
            <a:r>
              <a:rPr lang="he-IL" sz="2500" dirty="0">
                <a:solidFill>
                  <a:schemeClr val="accent4">
                    <a:lumMod val="50000"/>
                  </a:schemeClr>
                </a:solidFill>
                <a:latin typeface="David" pitchFamily="34" charset="-79"/>
                <a:ea typeface="+mj-ea"/>
                <a:cs typeface="David" pitchFamily="34" charset="-79"/>
              </a:rPr>
              <a:t>הצדדים את סיכומיהם בפני כבוד הבוררים.</a:t>
            </a:r>
          </a:p>
          <a:p>
            <a:pPr marL="544512" lvl="1" indent="-457200" algn="just">
              <a:buClr>
                <a:schemeClr val="accent5">
                  <a:lumMod val="75000"/>
                </a:schemeClr>
              </a:buClr>
              <a:buFont typeface="Arial" pitchFamily="34" charset="0"/>
              <a:buChar char="•"/>
            </a:pPr>
            <a:endParaRPr lang="he-IL" sz="2500" dirty="0">
              <a:solidFill>
                <a:schemeClr val="accent4">
                  <a:lumMod val="50000"/>
                </a:schemeClr>
              </a:solidFill>
              <a:latin typeface="David" pitchFamily="34" charset="-79"/>
              <a:ea typeface="+mj-ea"/>
              <a:cs typeface="David" pitchFamily="34" charset="-79"/>
            </a:endParaRPr>
          </a:p>
          <a:p>
            <a:pPr marL="0" indent="0" algn="just">
              <a:buNone/>
            </a:pPr>
            <a:endParaRPr lang="he-IL" sz="2800" dirty="0"/>
          </a:p>
          <a:p>
            <a:endParaRPr lang="he-IL" sz="2800" dirty="0" smtClean="0"/>
          </a:p>
        </p:txBody>
      </p:sp>
      <p:sp>
        <p:nvSpPr>
          <p:cNvPr id="4" name="מציין מיקום של מספר שקופית 3"/>
          <p:cNvSpPr>
            <a:spLocks noGrp="1"/>
          </p:cNvSpPr>
          <p:nvPr>
            <p:ph type="sldNum" sz="quarter" idx="12"/>
          </p:nvPr>
        </p:nvSpPr>
        <p:spPr/>
        <p:txBody>
          <a:bodyPr/>
          <a:lstStyle/>
          <a:p>
            <a:fld id="{90BAB6C6-5707-44BC-AB11-1F797F972D15}" type="slidenum">
              <a:rPr lang="he-IL" smtClean="0"/>
              <a:t>30</a:t>
            </a:fld>
            <a:endParaRPr lang="he-IL"/>
          </a:p>
        </p:txBody>
      </p:sp>
    </p:spTree>
    <p:extLst>
      <p:ext uri="{BB962C8B-B14F-4D97-AF65-F5344CB8AC3E}">
        <p14:creationId xmlns:p14="http://schemas.microsoft.com/office/powerpoint/2010/main" val="403731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endParaRPr lang="he-IL" dirty="0"/>
          </a:p>
        </p:txBody>
      </p:sp>
      <p:sp>
        <p:nvSpPr>
          <p:cNvPr id="3" name="מלבן 2"/>
          <p:cNvSpPr/>
          <p:nvPr/>
        </p:nvSpPr>
        <p:spPr>
          <a:xfrm>
            <a:off x="-828600" y="2624141"/>
            <a:ext cx="5508104" cy="2215991"/>
          </a:xfrm>
          <a:prstGeom prst="rect">
            <a:avLst/>
          </a:prstGeom>
          <a:noFill/>
        </p:spPr>
        <p:txBody>
          <a:bodyPr wrap="square" lIns="91440" tIns="45720" rIns="91440" bIns="45720">
            <a:spAutoFit/>
          </a:bodyPr>
          <a:lstStyle/>
          <a:p>
            <a:pPr algn="ctr"/>
            <a:r>
              <a:rPr lang="he-IL" sz="13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תודה</a:t>
            </a:r>
            <a:endParaRPr lang="he-IL" sz="13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מציין מיקום של מספר שקופית 1"/>
          <p:cNvSpPr>
            <a:spLocks noGrp="1"/>
          </p:cNvSpPr>
          <p:nvPr>
            <p:ph type="sldNum" sz="quarter" idx="12"/>
          </p:nvPr>
        </p:nvSpPr>
        <p:spPr/>
        <p:txBody>
          <a:bodyPr/>
          <a:lstStyle/>
          <a:p>
            <a:fld id="{90BAB6C6-5707-44BC-AB11-1F797F972D15}" type="slidenum">
              <a:rPr lang="he-IL" smtClean="0"/>
              <a:t>31</a:t>
            </a:fld>
            <a:endParaRPr lang="he-IL"/>
          </a:p>
        </p:txBody>
      </p:sp>
    </p:spTree>
    <p:extLst>
      <p:ext uri="{BB962C8B-B14F-4D97-AF65-F5344CB8AC3E}">
        <p14:creationId xmlns:p14="http://schemas.microsoft.com/office/powerpoint/2010/main" val="2889325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תמלוגים מהם?</a:t>
            </a:r>
            <a:endParaRPr lang="he-IL" dirty="0"/>
          </a:p>
        </p:txBody>
      </p:sp>
      <p:sp>
        <p:nvSpPr>
          <p:cNvPr id="3" name="מציין מיקום תוכן 2"/>
          <p:cNvSpPr>
            <a:spLocks noGrp="1"/>
          </p:cNvSpPr>
          <p:nvPr>
            <p:ph idx="1"/>
          </p:nvPr>
        </p:nvSpPr>
        <p:spPr>
          <a:xfrm>
            <a:off x="471714" y="1297788"/>
            <a:ext cx="8435280" cy="5328592"/>
          </a:xfrm>
          <a:noFill/>
        </p:spPr>
        <p:txBody>
          <a:bodyPr>
            <a:normAutofit fontScale="55000" lnSpcReduction="20000"/>
          </a:bodyPr>
          <a:lstStyle/>
          <a:p>
            <a:pPr algn="just">
              <a:lnSpc>
                <a:spcPct val="120000"/>
              </a:lnSpc>
              <a:buClr>
                <a:schemeClr val="accent5">
                  <a:lumMod val="75000"/>
                </a:schemeClr>
              </a:buClr>
              <a:buSzPct val="100000"/>
            </a:pPr>
            <a:r>
              <a:rPr lang="he-IL" sz="4500" dirty="0">
                <a:solidFill>
                  <a:schemeClr val="accent4">
                    <a:lumMod val="50000"/>
                  </a:schemeClr>
                </a:solidFill>
                <a:latin typeface="David" pitchFamily="34" charset="-79"/>
                <a:ea typeface="+mj-ea"/>
                <a:cs typeface="David" pitchFamily="34" charset="-79"/>
              </a:rPr>
              <a:t>לממשלה קיימת זכות </a:t>
            </a:r>
            <a:r>
              <a:rPr lang="he-IL" sz="4500" dirty="0" smtClean="0">
                <a:solidFill>
                  <a:schemeClr val="accent4">
                    <a:lumMod val="50000"/>
                  </a:schemeClr>
                </a:solidFill>
                <a:latin typeface="David" pitchFamily="34" charset="-79"/>
                <a:ea typeface="+mj-ea"/>
                <a:cs typeface="David" pitchFamily="34" charset="-79"/>
              </a:rPr>
              <a:t>לתמלוגים בגין מתן זיכיונות </a:t>
            </a:r>
            <a:r>
              <a:rPr lang="he-IL" sz="4500" dirty="0">
                <a:solidFill>
                  <a:schemeClr val="accent4">
                    <a:lumMod val="50000"/>
                  </a:schemeClr>
                </a:solidFill>
                <a:latin typeface="David" pitchFamily="34" charset="-79"/>
                <a:ea typeface="+mj-ea"/>
                <a:cs typeface="David" pitchFamily="34" charset="-79"/>
              </a:rPr>
              <a:t>ורישיונות.</a:t>
            </a:r>
          </a:p>
          <a:p>
            <a:pPr algn="just">
              <a:lnSpc>
                <a:spcPct val="120000"/>
              </a:lnSpc>
              <a:buClr>
                <a:schemeClr val="accent5">
                  <a:lumMod val="75000"/>
                </a:schemeClr>
              </a:buClr>
              <a:buSzPct val="100000"/>
            </a:pPr>
            <a:r>
              <a:rPr lang="he-IL" sz="4600" dirty="0">
                <a:solidFill>
                  <a:schemeClr val="accent4">
                    <a:lumMod val="50000"/>
                  </a:schemeClr>
                </a:solidFill>
                <a:latin typeface="David" pitchFamily="34" charset="-79"/>
                <a:ea typeface="+mj-ea"/>
                <a:cs typeface="David" pitchFamily="34" charset="-79"/>
              </a:rPr>
              <a:t>הסדרי תמלוגים אלה יכול ויהיו מכוח חוק, תקנות, החלטות מנהליות, הסכמים, הסדרים </a:t>
            </a:r>
            <a:r>
              <a:rPr lang="he-IL" sz="4600" dirty="0" err="1">
                <a:solidFill>
                  <a:schemeClr val="accent4">
                    <a:lumMod val="50000"/>
                  </a:schemeClr>
                </a:solidFill>
                <a:latin typeface="David" pitchFamily="34" charset="-79"/>
                <a:ea typeface="+mj-ea"/>
                <a:cs typeface="David" pitchFamily="34" charset="-79"/>
              </a:rPr>
              <a:t>וכו</a:t>
            </a:r>
            <a:r>
              <a:rPr lang="he-IL" sz="4600" dirty="0" smtClean="0">
                <a:solidFill>
                  <a:schemeClr val="accent4">
                    <a:lumMod val="50000"/>
                  </a:schemeClr>
                </a:solidFill>
                <a:latin typeface="David" pitchFamily="34" charset="-79"/>
                <a:ea typeface="+mj-ea"/>
                <a:cs typeface="David" pitchFamily="34" charset="-79"/>
              </a:rPr>
              <a:t>'.</a:t>
            </a:r>
            <a:endParaRPr lang="he-IL" sz="4600" dirty="0">
              <a:solidFill>
                <a:schemeClr val="accent4">
                  <a:lumMod val="50000"/>
                </a:schemeClr>
              </a:solidFill>
              <a:latin typeface="David" pitchFamily="34" charset="-79"/>
              <a:ea typeface="+mj-ea"/>
              <a:cs typeface="David" pitchFamily="34" charset="-79"/>
            </a:endParaRPr>
          </a:p>
          <a:p>
            <a:pPr algn="just">
              <a:lnSpc>
                <a:spcPct val="120000"/>
              </a:lnSpc>
              <a:buClr>
                <a:schemeClr val="accent5">
                  <a:lumMod val="75000"/>
                </a:schemeClr>
              </a:buClr>
              <a:buSzPct val="100000"/>
            </a:pPr>
            <a:r>
              <a:rPr lang="he-IL" sz="4600" dirty="0">
                <a:solidFill>
                  <a:schemeClr val="accent4">
                    <a:lumMod val="50000"/>
                  </a:schemeClr>
                </a:solidFill>
                <a:latin typeface="David" pitchFamily="34" charset="-79"/>
                <a:ea typeface="+mj-ea"/>
                <a:cs typeface="David" pitchFamily="34" charset="-79"/>
              </a:rPr>
              <a:t>קיימים מספר סוגים עיקריים של הסדרי תמלוגים וביניהם:</a:t>
            </a:r>
          </a:p>
          <a:p>
            <a:pPr marL="0" indent="0" algn="just">
              <a:lnSpc>
                <a:spcPct val="120000"/>
              </a:lnSpc>
              <a:buNone/>
            </a:pPr>
            <a:endParaRPr lang="he-IL" sz="3600" dirty="0">
              <a:solidFill>
                <a:schemeClr val="accent4">
                  <a:lumMod val="50000"/>
                </a:schemeClr>
              </a:solidFill>
              <a:latin typeface="David" pitchFamily="34" charset="-79"/>
              <a:ea typeface="+mj-ea"/>
              <a:cs typeface="David" pitchFamily="34" charset="-79"/>
            </a:endParaRPr>
          </a:p>
          <a:p>
            <a:pPr lvl="1" algn="just">
              <a:lnSpc>
                <a:spcPct val="170000"/>
              </a:lnSpc>
              <a:buFont typeface="Wingdings" pitchFamily="2" charset="2"/>
              <a:buChar char="ü"/>
            </a:pPr>
            <a:r>
              <a:rPr lang="he-IL" sz="3600" dirty="0">
                <a:solidFill>
                  <a:schemeClr val="accent4">
                    <a:lumMod val="50000"/>
                  </a:schemeClr>
                </a:solidFill>
                <a:latin typeface="David" pitchFamily="34" charset="-79"/>
                <a:ea typeface="+mj-ea"/>
                <a:cs typeface="David" pitchFamily="34" charset="-79"/>
              </a:rPr>
              <a:t>תמלוגים על פי סכום </a:t>
            </a:r>
            <a:r>
              <a:rPr lang="he-IL" sz="3600" dirty="0" smtClean="0">
                <a:solidFill>
                  <a:schemeClr val="accent4">
                    <a:lumMod val="50000"/>
                  </a:schemeClr>
                </a:solidFill>
                <a:latin typeface="David" pitchFamily="34" charset="-79"/>
                <a:ea typeface="+mj-ea"/>
                <a:cs typeface="David" pitchFamily="34" charset="-79"/>
              </a:rPr>
              <a:t>קבוע;</a:t>
            </a:r>
            <a:endParaRPr lang="he-IL" sz="3600" dirty="0">
              <a:solidFill>
                <a:schemeClr val="accent4">
                  <a:lumMod val="50000"/>
                </a:schemeClr>
              </a:solidFill>
              <a:latin typeface="David" pitchFamily="34" charset="-79"/>
              <a:ea typeface="+mj-ea"/>
              <a:cs typeface="David" pitchFamily="34" charset="-79"/>
            </a:endParaRPr>
          </a:p>
          <a:p>
            <a:pPr lvl="1" algn="just">
              <a:lnSpc>
                <a:spcPct val="170000"/>
              </a:lnSpc>
              <a:buFont typeface="Wingdings" pitchFamily="2" charset="2"/>
              <a:buChar char="ü"/>
            </a:pPr>
            <a:r>
              <a:rPr lang="he-IL" sz="3600" dirty="0">
                <a:solidFill>
                  <a:schemeClr val="accent4">
                    <a:lumMod val="50000"/>
                  </a:schemeClr>
                </a:solidFill>
                <a:latin typeface="David" pitchFamily="34" charset="-79"/>
                <a:ea typeface="+mj-ea"/>
                <a:cs typeface="David" pitchFamily="34" charset="-79"/>
              </a:rPr>
              <a:t>תמלוגים על פי שיעור </a:t>
            </a:r>
            <a:r>
              <a:rPr lang="he-IL" sz="3600" dirty="0" smtClean="0">
                <a:solidFill>
                  <a:schemeClr val="accent4">
                    <a:lumMod val="50000"/>
                  </a:schemeClr>
                </a:solidFill>
                <a:latin typeface="David" pitchFamily="34" charset="-79"/>
                <a:ea typeface="+mj-ea"/>
                <a:cs typeface="David" pitchFamily="34" charset="-79"/>
              </a:rPr>
              <a:t>מההכנסות</a:t>
            </a:r>
            <a:r>
              <a:rPr lang="he-IL" sz="3600" dirty="0">
                <a:solidFill>
                  <a:schemeClr val="accent4">
                    <a:lumMod val="50000"/>
                  </a:schemeClr>
                </a:solidFill>
                <a:latin typeface="David" pitchFamily="34" charset="-79"/>
                <a:ea typeface="+mj-ea"/>
                <a:cs typeface="David" pitchFamily="34" charset="-79"/>
              </a:rPr>
              <a:t>;</a:t>
            </a:r>
          </a:p>
          <a:p>
            <a:pPr lvl="1" algn="just">
              <a:lnSpc>
                <a:spcPct val="170000"/>
              </a:lnSpc>
              <a:buFont typeface="Wingdings" pitchFamily="2" charset="2"/>
              <a:buChar char="ü"/>
            </a:pPr>
            <a:r>
              <a:rPr lang="he-IL" sz="3600" dirty="0">
                <a:solidFill>
                  <a:schemeClr val="accent4">
                    <a:lumMod val="50000"/>
                  </a:schemeClr>
                </a:solidFill>
                <a:latin typeface="David" pitchFamily="34" charset="-79"/>
                <a:ea typeface="+mj-ea"/>
                <a:cs typeface="David" pitchFamily="34" charset="-79"/>
              </a:rPr>
              <a:t>תמלוגים על פי סכום קבוע בתוספת שיעור </a:t>
            </a:r>
            <a:r>
              <a:rPr lang="he-IL" sz="3600" dirty="0" smtClean="0">
                <a:solidFill>
                  <a:schemeClr val="accent4">
                    <a:lumMod val="50000"/>
                  </a:schemeClr>
                </a:solidFill>
                <a:latin typeface="David" pitchFamily="34" charset="-79"/>
                <a:ea typeface="+mj-ea"/>
                <a:cs typeface="David" pitchFamily="34" charset="-79"/>
              </a:rPr>
              <a:t>מההכנסות</a:t>
            </a:r>
            <a:r>
              <a:rPr lang="he-IL" sz="3600" dirty="0">
                <a:solidFill>
                  <a:schemeClr val="accent4">
                    <a:lumMod val="50000"/>
                  </a:schemeClr>
                </a:solidFill>
                <a:latin typeface="David" pitchFamily="34" charset="-79"/>
                <a:ea typeface="+mj-ea"/>
                <a:cs typeface="David" pitchFamily="34" charset="-79"/>
              </a:rPr>
              <a:t>;</a:t>
            </a:r>
          </a:p>
          <a:p>
            <a:pPr lvl="1" algn="just">
              <a:lnSpc>
                <a:spcPct val="170000"/>
              </a:lnSpc>
              <a:buFont typeface="Wingdings" pitchFamily="2" charset="2"/>
              <a:buChar char="ü"/>
            </a:pPr>
            <a:r>
              <a:rPr lang="he-IL" sz="3600" dirty="0">
                <a:solidFill>
                  <a:schemeClr val="accent4">
                    <a:lumMod val="50000"/>
                  </a:schemeClr>
                </a:solidFill>
                <a:latin typeface="David" pitchFamily="34" charset="-79"/>
                <a:ea typeface="+mj-ea"/>
                <a:cs typeface="David" pitchFamily="34" charset="-79"/>
              </a:rPr>
              <a:t>תמלוגים על פי שיעור מההכנסות בניכוי הוצאות עד שער </a:t>
            </a:r>
            <a:r>
              <a:rPr lang="he-IL" sz="3600" dirty="0" smtClean="0">
                <a:solidFill>
                  <a:schemeClr val="accent4">
                    <a:lumMod val="50000"/>
                  </a:schemeClr>
                </a:solidFill>
                <a:latin typeface="David" pitchFamily="34" charset="-79"/>
                <a:ea typeface="+mj-ea"/>
                <a:cs typeface="David" pitchFamily="34" charset="-79"/>
              </a:rPr>
              <a:t>המפעל;</a:t>
            </a:r>
            <a:endParaRPr lang="he-IL" sz="3600" dirty="0">
              <a:solidFill>
                <a:schemeClr val="accent4">
                  <a:lumMod val="50000"/>
                </a:schemeClr>
              </a:solidFill>
              <a:latin typeface="David" pitchFamily="34" charset="-79"/>
              <a:ea typeface="+mj-ea"/>
              <a:cs typeface="David" pitchFamily="34" charset="-79"/>
            </a:endParaRPr>
          </a:p>
          <a:p>
            <a:pPr lvl="1" algn="just">
              <a:lnSpc>
                <a:spcPct val="170000"/>
              </a:lnSpc>
              <a:buFont typeface="Wingdings" pitchFamily="2" charset="2"/>
              <a:buChar char="ü"/>
            </a:pPr>
            <a:r>
              <a:rPr lang="he-IL" sz="3600" dirty="0">
                <a:solidFill>
                  <a:schemeClr val="accent4">
                    <a:lumMod val="50000"/>
                  </a:schemeClr>
                </a:solidFill>
                <a:latin typeface="David" pitchFamily="34" charset="-79"/>
                <a:ea typeface="+mj-ea"/>
                <a:cs typeface="David" pitchFamily="34" charset="-79"/>
              </a:rPr>
              <a:t>תמלוגים על פי נוסחת תמלוגים הקבועה בהסדר </a:t>
            </a:r>
            <a:r>
              <a:rPr lang="he-IL" sz="3600" dirty="0" smtClean="0">
                <a:solidFill>
                  <a:schemeClr val="accent4">
                    <a:lumMod val="50000"/>
                  </a:schemeClr>
                </a:solidFill>
                <a:latin typeface="David" pitchFamily="34" charset="-79"/>
                <a:ea typeface="+mj-ea"/>
                <a:cs typeface="David" pitchFamily="34" charset="-79"/>
              </a:rPr>
              <a:t>ספציפי.</a:t>
            </a:r>
            <a:endParaRPr lang="he-IL" sz="3600" dirty="0">
              <a:solidFill>
                <a:schemeClr val="accent4">
                  <a:lumMod val="50000"/>
                </a:schemeClr>
              </a:solidFill>
              <a:latin typeface="David" pitchFamily="34" charset="-79"/>
              <a:ea typeface="+mj-ea"/>
              <a:cs typeface="David" pitchFamily="34" charset="-79"/>
            </a:endParaRPr>
          </a:p>
          <a:p>
            <a:endParaRPr lang="he-IL" dirty="0"/>
          </a:p>
        </p:txBody>
      </p:sp>
      <p:sp>
        <p:nvSpPr>
          <p:cNvPr id="4" name="מציין מיקום של מספר שקופית 3"/>
          <p:cNvSpPr>
            <a:spLocks noGrp="1"/>
          </p:cNvSpPr>
          <p:nvPr>
            <p:ph type="sldNum" sz="quarter" idx="12"/>
          </p:nvPr>
        </p:nvSpPr>
        <p:spPr/>
        <p:txBody>
          <a:bodyPr/>
          <a:lstStyle/>
          <a:p>
            <a:fld id="{90BAB6C6-5707-44BC-AB11-1F797F972D15}" type="slidenum">
              <a:rPr lang="he-IL" smtClean="0"/>
              <a:t>4</a:t>
            </a:fld>
            <a:endParaRPr lang="he-IL"/>
          </a:p>
        </p:txBody>
      </p:sp>
    </p:spTree>
    <p:extLst>
      <p:ext uri="{BB962C8B-B14F-4D97-AF65-F5344CB8AC3E}">
        <p14:creationId xmlns:p14="http://schemas.microsoft.com/office/powerpoint/2010/main" val="2059416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טיפול הממשלה בתמלוגים</a:t>
            </a:r>
            <a:endParaRPr lang="he-IL" dirty="0"/>
          </a:p>
        </p:txBody>
      </p:sp>
      <p:sp>
        <p:nvSpPr>
          <p:cNvPr id="3" name="מציין מיקום תוכן 2"/>
          <p:cNvSpPr>
            <a:spLocks noGrp="1"/>
          </p:cNvSpPr>
          <p:nvPr>
            <p:ph idx="1"/>
          </p:nvPr>
        </p:nvSpPr>
        <p:spPr>
          <a:xfrm>
            <a:off x="1705632" y="1715884"/>
            <a:ext cx="7128792" cy="4608512"/>
          </a:xfrm>
          <a:noFill/>
        </p:spPr>
        <p:txBody>
          <a:bodyPr>
            <a:noAutofit/>
          </a:bodyPr>
          <a:lstStyle/>
          <a:p>
            <a:pPr marL="0" lvl="1" indent="0" algn="just">
              <a:buClr>
                <a:schemeClr val="accent5">
                  <a:lumMod val="75000"/>
                </a:schemeClr>
              </a:buClr>
              <a:buSzPct val="50000"/>
              <a:buNone/>
            </a:pPr>
            <a:r>
              <a:rPr lang="he-IL" sz="2500" b="1" dirty="0" smtClean="0">
                <a:solidFill>
                  <a:schemeClr val="accent4">
                    <a:lumMod val="50000"/>
                  </a:schemeClr>
                </a:solidFill>
                <a:latin typeface="David" pitchFamily="34" charset="-79"/>
                <a:ea typeface="+mj-ea"/>
                <a:cs typeface="David" pitchFamily="34" charset="-79"/>
              </a:rPr>
              <a:t>בשנת 2011 החליטה החשבת הכללית לפעול להסדרת טיפול משרדי הממשלה בתמלוגים.</a:t>
            </a:r>
          </a:p>
          <a:p>
            <a:pPr marL="0" lvl="1" indent="0" algn="just">
              <a:buClr>
                <a:schemeClr val="accent5">
                  <a:lumMod val="75000"/>
                </a:schemeClr>
              </a:buClr>
              <a:buSzPct val="50000"/>
              <a:buNone/>
            </a:pPr>
            <a:endParaRPr lang="he-IL" sz="2000" b="1" dirty="0" smtClean="0">
              <a:solidFill>
                <a:schemeClr val="accent4">
                  <a:lumMod val="50000"/>
                </a:schemeClr>
              </a:solidFill>
              <a:latin typeface="David" pitchFamily="34" charset="-79"/>
              <a:ea typeface="+mj-ea"/>
              <a:cs typeface="David" pitchFamily="34" charset="-79"/>
            </a:endParaRPr>
          </a:p>
          <a:p>
            <a:pPr marL="0" lvl="1" indent="0" algn="just">
              <a:buClr>
                <a:schemeClr val="accent5">
                  <a:lumMod val="75000"/>
                </a:schemeClr>
              </a:buClr>
              <a:buSzPct val="50000"/>
              <a:buNone/>
            </a:pPr>
            <a:endParaRPr lang="he-IL" sz="1200" b="1" dirty="0" smtClean="0">
              <a:solidFill>
                <a:schemeClr val="accent4">
                  <a:lumMod val="50000"/>
                </a:schemeClr>
              </a:solidFill>
              <a:latin typeface="David" pitchFamily="34" charset="-79"/>
              <a:ea typeface="+mj-ea"/>
              <a:cs typeface="David" pitchFamily="34" charset="-79"/>
            </a:endParaRPr>
          </a:p>
          <a:p>
            <a:pPr marL="0" lvl="1" indent="0" algn="just">
              <a:buClr>
                <a:schemeClr val="accent5">
                  <a:lumMod val="75000"/>
                </a:schemeClr>
              </a:buClr>
              <a:buSzPct val="50000"/>
              <a:buNone/>
            </a:pPr>
            <a:r>
              <a:rPr lang="he-IL" sz="2500" b="1" dirty="0" smtClean="0">
                <a:solidFill>
                  <a:schemeClr val="accent4">
                    <a:lumMod val="50000"/>
                  </a:schemeClr>
                </a:solidFill>
                <a:latin typeface="David" pitchFamily="34" charset="-79"/>
                <a:ea typeface="+mj-ea"/>
                <a:cs typeface="David" pitchFamily="34" charset="-79"/>
              </a:rPr>
              <a:t>בוצע </a:t>
            </a:r>
            <a:r>
              <a:rPr lang="he-IL" sz="2500" b="1" dirty="0">
                <a:solidFill>
                  <a:schemeClr val="accent4">
                    <a:lumMod val="50000"/>
                  </a:schemeClr>
                </a:solidFill>
                <a:latin typeface="David" pitchFamily="34" charset="-79"/>
                <a:ea typeface="+mj-ea"/>
                <a:cs typeface="David" pitchFamily="34" charset="-79"/>
              </a:rPr>
              <a:t>מיפוי </a:t>
            </a:r>
            <a:r>
              <a:rPr lang="he-IL" sz="2500" b="1" dirty="0" smtClean="0">
                <a:solidFill>
                  <a:schemeClr val="accent4">
                    <a:lumMod val="50000"/>
                  </a:schemeClr>
                </a:solidFill>
                <a:latin typeface="David" pitchFamily="34" charset="-79"/>
                <a:ea typeface="+mj-ea"/>
                <a:cs typeface="David" pitchFamily="34" charset="-79"/>
              </a:rPr>
              <a:t>כולל של </a:t>
            </a:r>
            <a:r>
              <a:rPr lang="he-IL" sz="2500" b="1" dirty="0">
                <a:solidFill>
                  <a:schemeClr val="accent4">
                    <a:lumMod val="50000"/>
                  </a:schemeClr>
                </a:solidFill>
                <a:latin typeface="David" pitchFamily="34" charset="-79"/>
                <a:ea typeface="+mj-ea"/>
                <a:cs typeface="David" pitchFamily="34" charset="-79"/>
              </a:rPr>
              <a:t>הסדרי התמלוגים בממשלה (בגין משאבי טבע ואחרים</a:t>
            </a:r>
            <a:r>
              <a:rPr lang="he-IL" sz="2500" b="1" dirty="0" smtClean="0">
                <a:solidFill>
                  <a:schemeClr val="accent4">
                    <a:lumMod val="50000"/>
                  </a:schemeClr>
                </a:solidFill>
                <a:latin typeface="David" pitchFamily="34" charset="-79"/>
                <a:ea typeface="+mj-ea"/>
                <a:cs typeface="David" pitchFamily="34" charset="-79"/>
              </a:rPr>
              <a:t>), בגין השנים </a:t>
            </a:r>
            <a:r>
              <a:rPr lang="he-IL" sz="2500" b="1" dirty="0">
                <a:solidFill>
                  <a:schemeClr val="accent4">
                    <a:lumMod val="50000"/>
                  </a:schemeClr>
                </a:solidFill>
                <a:latin typeface="David" pitchFamily="34" charset="-79"/>
                <a:ea typeface="+mj-ea"/>
                <a:cs typeface="David" pitchFamily="34" charset="-79"/>
              </a:rPr>
              <a:t>2009 </a:t>
            </a:r>
            <a:r>
              <a:rPr lang="he-IL" sz="2500" b="1" dirty="0" smtClean="0">
                <a:solidFill>
                  <a:schemeClr val="accent4">
                    <a:lumMod val="50000"/>
                  </a:schemeClr>
                </a:solidFill>
                <a:latin typeface="David" pitchFamily="34" charset="-79"/>
                <a:ea typeface="+mj-ea"/>
                <a:cs typeface="David" pitchFamily="34" charset="-79"/>
              </a:rPr>
              <a:t>– 2011.</a:t>
            </a:r>
          </a:p>
          <a:p>
            <a:pPr marL="0" lvl="1" indent="0" algn="just">
              <a:buClr>
                <a:schemeClr val="accent5">
                  <a:lumMod val="75000"/>
                </a:schemeClr>
              </a:buClr>
              <a:buSzPct val="50000"/>
              <a:buNone/>
            </a:pPr>
            <a:endParaRPr lang="he-IL" sz="2000" b="1" dirty="0" smtClean="0">
              <a:solidFill>
                <a:schemeClr val="accent4">
                  <a:lumMod val="50000"/>
                </a:schemeClr>
              </a:solidFill>
              <a:latin typeface="David" pitchFamily="34" charset="-79"/>
              <a:ea typeface="+mj-ea"/>
              <a:cs typeface="David" pitchFamily="34" charset="-79"/>
            </a:endParaRPr>
          </a:p>
          <a:p>
            <a:pPr marL="0" lvl="1" indent="0" algn="just">
              <a:buClr>
                <a:schemeClr val="accent5">
                  <a:lumMod val="75000"/>
                </a:schemeClr>
              </a:buClr>
              <a:buSzPct val="50000"/>
              <a:buNone/>
            </a:pPr>
            <a:endParaRPr lang="he-IL" sz="1400" b="1" dirty="0" smtClean="0">
              <a:solidFill>
                <a:schemeClr val="accent4">
                  <a:lumMod val="50000"/>
                </a:schemeClr>
              </a:solidFill>
              <a:latin typeface="David" pitchFamily="34" charset="-79"/>
              <a:ea typeface="+mj-ea"/>
              <a:cs typeface="David" pitchFamily="34" charset="-79"/>
            </a:endParaRPr>
          </a:p>
          <a:p>
            <a:pPr marL="0" lvl="1" indent="0" algn="just">
              <a:buClr>
                <a:schemeClr val="accent5">
                  <a:lumMod val="75000"/>
                </a:schemeClr>
              </a:buClr>
              <a:buSzPct val="50000"/>
              <a:buNone/>
            </a:pPr>
            <a:r>
              <a:rPr lang="he-IL" sz="2500" b="1" dirty="0" smtClean="0">
                <a:solidFill>
                  <a:schemeClr val="accent4">
                    <a:lumMod val="50000"/>
                  </a:schemeClr>
                </a:solidFill>
                <a:latin typeface="David" pitchFamily="34" charset="-79"/>
                <a:ea typeface="+mj-ea"/>
                <a:cs typeface="David" pitchFamily="34" charset="-79"/>
              </a:rPr>
              <a:t>כחלק </a:t>
            </a:r>
            <a:r>
              <a:rPr lang="he-IL" sz="2500" b="1" dirty="0">
                <a:solidFill>
                  <a:schemeClr val="accent4">
                    <a:lumMod val="50000"/>
                  </a:schemeClr>
                </a:solidFill>
                <a:latin typeface="David" pitchFamily="34" charset="-79"/>
                <a:ea typeface="+mj-ea"/>
                <a:cs typeface="David" pitchFamily="34" charset="-79"/>
              </a:rPr>
              <a:t>ממיפוי התמלוגים נבחנו גם תהליכי הבקרה והטיפול החשבונאי המוצע בהסדרי התמלוגים </a:t>
            </a:r>
            <a:r>
              <a:rPr lang="he-IL" sz="2500" b="1" dirty="0" smtClean="0">
                <a:solidFill>
                  <a:schemeClr val="accent4">
                    <a:lumMod val="50000"/>
                  </a:schemeClr>
                </a:solidFill>
                <a:latin typeface="David" pitchFamily="34" charset="-79"/>
                <a:ea typeface="+mj-ea"/>
                <a:cs typeface="David" pitchFamily="34" charset="-79"/>
              </a:rPr>
              <a:t>השונים.</a:t>
            </a:r>
            <a:endParaRPr lang="he-IL" sz="2500" b="1" dirty="0">
              <a:solidFill>
                <a:schemeClr val="accent4">
                  <a:lumMod val="50000"/>
                </a:schemeClr>
              </a:solidFill>
              <a:latin typeface="David" pitchFamily="34" charset="-79"/>
              <a:ea typeface="+mj-ea"/>
              <a:cs typeface="David" pitchFamily="34" charset="-79"/>
            </a:endParaRPr>
          </a:p>
        </p:txBody>
      </p:sp>
      <p:graphicFrame>
        <p:nvGraphicFramePr>
          <p:cNvPr id="4" name="מציין מיקום תוכן 3"/>
          <p:cNvGraphicFramePr>
            <a:graphicFrameLocks/>
          </p:cNvGraphicFramePr>
          <p:nvPr>
            <p:extLst>
              <p:ext uri="{D42A27DB-BD31-4B8C-83A1-F6EECF244321}">
                <p14:modId xmlns:p14="http://schemas.microsoft.com/office/powerpoint/2010/main" val="1036567074"/>
              </p:ext>
            </p:extLst>
          </p:nvPr>
        </p:nvGraphicFramePr>
        <p:xfrm>
          <a:off x="179512" y="1600896"/>
          <a:ext cx="873365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תמונה 8"/>
          <p:cNvPicPr>
            <a:picLocks noChangeAspect="1"/>
          </p:cNvPicPr>
          <p:nvPr/>
        </p:nvPicPr>
        <p:blipFill>
          <a:blip r:embed="rId7" cstate="print">
            <a:clrChange>
              <a:clrFrom>
                <a:srgbClr val="030067"/>
              </a:clrFrom>
              <a:clrTo>
                <a:srgbClr val="030067">
                  <a:alpha val="0"/>
                </a:srgbClr>
              </a:clrTo>
            </a:clrChange>
            <a:extLst>
              <a:ext uri="{28A0092B-C50C-407E-A947-70E740481C1C}">
                <a14:useLocalDpi xmlns:a14="http://schemas.microsoft.com/office/drawing/2010/main" val="0"/>
              </a:ext>
            </a:extLst>
          </a:blip>
          <a:stretch>
            <a:fillRect/>
          </a:stretch>
        </p:blipFill>
        <p:spPr>
          <a:xfrm>
            <a:off x="430449" y="2305898"/>
            <a:ext cx="641376" cy="792090"/>
          </a:xfrm>
          <a:prstGeom prst="rect">
            <a:avLst/>
          </a:prstGeom>
        </p:spPr>
      </p:pic>
      <p:pic>
        <p:nvPicPr>
          <p:cNvPr id="10" name="תמונה 9"/>
          <p:cNvPicPr>
            <a:picLocks noChangeAspect="1"/>
          </p:cNvPicPr>
          <p:nvPr/>
        </p:nvPicPr>
        <p:blipFill>
          <a:blip r:embed="rId7" cstate="print">
            <a:clrChange>
              <a:clrFrom>
                <a:srgbClr val="030067"/>
              </a:clrFrom>
              <a:clrTo>
                <a:srgbClr val="030067">
                  <a:alpha val="0"/>
                </a:srgbClr>
              </a:clrTo>
            </a:clrChange>
            <a:extLst>
              <a:ext uri="{28A0092B-C50C-407E-A947-70E740481C1C}">
                <a14:useLocalDpi xmlns:a14="http://schemas.microsoft.com/office/drawing/2010/main" val="0"/>
              </a:ext>
            </a:extLst>
          </a:blip>
          <a:stretch>
            <a:fillRect/>
          </a:stretch>
        </p:blipFill>
        <p:spPr>
          <a:xfrm>
            <a:off x="453592" y="3775086"/>
            <a:ext cx="641376" cy="792090"/>
          </a:xfrm>
          <a:prstGeom prst="rect">
            <a:avLst/>
          </a:prstGeom>
        </p:spPr>
      </p:pic>
      <p:pic>
        <p:nvPicPr>
          <p:cNvPr id="11" name="תמונה 10"/>
          <p:cNvPicPr>
            <a:picLocks noChangeAspect="1"/>
          </p:cNvPicPr>
          <p:nvPr/>
        </p:nvPicPr>
        <p:blipFill>
          <a:blip r:embed="rId7" cstate="print">
            <a:clrChange>
              <a:clrFrom>
                <a:srgbClr val="030067"/>
              </a:clrFrom>
              <a:clrTo>
                <a:srgbClr val="030067">
                  <a:alpha val="0"/>
                </a:srgbClr>
              </a:clrTo>
            </a:clrChange>
            <a:extLst>
              <a:ext uri="{28A0092B-C50C-407E-A947-70E740481C1C}">
                <a14:useLocalDpi xmlns:a14="http://schemas.microsoft.com/office/drawing/2010/main" val="0"/>
              </a:ext>
            </a:extLst>
          </a:blip>
          <a:stretch>
            <a:fillRect/>
          </a:stretch>
        </p:blipFill>
        <p:spPr>
          <a:xfrm>
            <a:off x="436845" y="5186782"/>
            <a:ext cx="641376" cy="792090"/>
          </a:xfrm>
          <a:prstGeom prst="rect">
            <a:avLst/>
          </a:prstGeom>
        </p:spPr>
      </p:pic>
      <p:sp>
        <p:nvSpPr>
          <p:cNvPr id="5" name="מציין מיקום של מספר שקופית 4"/>
          <p:cNvSpPr>
            <a:spLocks noGrp="1"/>
          </p:cNvSpPr>
          <p:nvPr>
            <p:ph type="sldNum" sz="quarter" idx="12"/>
          </p:nvPr>
        </p:nvSpPr>
        <p:spPr/>
        <p:txBody>
          <a:bodyPr/>
          <a:lstStyle/>
          <a:p>
            <a:fld id="{90BAB6C6-5707-44BC-AB11-1F797F972D15}" type="slidenum">
              <a:rPr lang="he-IL" smtClean="0"/>
              <a:t>5</a:t>
            </a:fld>
            <a:endParaRPr lang="he-IL"/>
          </a:p>
        </p:txBody>
      </p:sp>
    </p:spTree>
    <p:extLst>
      <p:ext uri="{BB962C8B-B14F-4D97-AF65-F5344CB8AC3E}">
        <p14:creationId xmlns:p14="http://schemas.microsoft.com/office/powerpoint/2010/main" val="1460375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3608" y="0"/>
            <a:ext cx="7200800" cy="836712"/>
          </a:xfrm>
        </p:spPr>
        <p:txBody>
          <a:bodyPr/>
          <a:lstStyle/>
          <a:p>
            <a:r>
              <a:rPr lang="he-IL" dirty="0" smtClean="0"/>
              <a:t>הוראת תכ"ם להסדרת הטיפול בתמלוגים</a:t>
            </a:r>
            <a:endParaRPr lang="he-IL" dirty="0"/>
          </a:p>
        </p:txBody>
      </p:sp>
      <p:sp>
        <p:nvSpPr>
          <p:cNvPr id="3" name="מציין מיקום תוכן 2"/>
          <p:cNvSpPr>
            <a:spLocks noGrp="1"/>
          </p:cNvSpPr>
          <p:nvPr>
            <p:ph idx="1"/>
          </p:nvPr>
        </p:nvSpPr>
        <p:spPr>
          <a:xfrm>
            <a:off x="612122" y="1282150"/>
            <a:ext cx="8280920" cy="4464496"/>
          </a:xfrm>
          <a:noFill/>
        </p:spPr>
        <p:txBody>
          <a:bodyPr>
            <a:normAutofit/>
          </a:bodyPr>
          <a:lstStyle/>
          <a:p>
            <a:pPr marL="0" lvl="1" indent="0" algn="just">
              <a:buNone/>
            </a:pPr>
            <a:r>
              <a:rPr lang="he-IL" sz="2500" dirty="0" smtClean="0">
                <a:solidFill>
                  <a:schemeClr val="accent4">
                    <a:lumMod val="50000"/>
                  </a:schemeClr>
                </a:solidFill>
                <a:latin typeface="David" pitchFamily="34" charset="-79"/>
                <a:ea typeface="+mj-ea"/>
                <a:cs typeface="David" pitchFamily="34" charset="-79"/>
              </a:rPr>
              <a:t>על מנת להסדיר באופן רוחבי את אופן הטיפול בתמלוגים על ידי משרדי </a:t>
            </a:r>
            <a:r>
              <a:rPr lang="he-IL" sz="2500" dirty="0">
                <a:solidFill>
                  <a:schemeClr val="accent4">
                    <a:lumMod val="50000"/>
                  </a:schemeClr>
                </a:solidFill>
                <a:latin typeface="David" pitchFamily="34" charset="-79"/>
                <a:ea typeface="+mj-ea"/>
                <a:cs typeface="David" pitchFamily="34" charset="-79"/>
              </a:rPr>
              <a:t>הממשלה פורסמה בשנת </a:t>
            </a:r>
            <a:r>
              <a:rPr lang="he-IL" sz="2500" dirty="0" smtClean="0">
                <a:solidFill>
                  <a:schemeClr val="accent4">
                    <a:lumMod val="50000"/>
                  </a:schemeClr>
                </a:solidFill>
                <a:latin typeface="David" pitchFamily="34" charset="-79"/>
                <a:ea typeface="+mj-ea"/>
                <a:cs typeface="David" pitchFamily="34" charset="-79"/>
              </a:rPr>
              <a:t>2012 הוראת </a:t>
            </a:r>
            <a:r>
              <a:rPr lang="he-IL" sz="2500" dirty="0">
                <a:solidFill>
                  <a:schemeClr val="accent4">
                    <a:lumMod val="50000"/>
                  </a:schemeClr>
                </a:solidFill>
                <a:latin typeface="David" pitchFamily="34" charset="-79"/>
                <a:ea typeface="+mj-ea"/>
                <a:cs typeface="David" pitchFamily="34" charset="-79"/>
              </a:rPr>
              <a:t>תכ"ם </a:t>
            </a:r>
            <a:r>
              <a:rPr lang="he-IL" sz="2500" dirty="0" smtClean="0">
                <a:solidFill>
                  <a:schemeClr val="accent4">
                    <a:lumMod val="50000"/>
                  </a:schemeClr>
                </a:solidFill>
                <a:latin typeface="David" pitchFamily="34" charset="-79"/>
                <a:ea typeface="+mj-ea"/>
                <a:cs typeface="David" pitchFamily="34" charset="-79"/>
              </a:rPr>
              <a:t>בנושא </a:t>
            </a:r>
            <a:r>
              <a:rPr lang="he-IL" sz="2500" dirty="0">
                <a:solidFill>
                  <a:schemeClr val="accent4">
                    <a:lumMod val="50000"/>
                  </a:schemeClr>
                </a:solidFill>
                <a:latin typeface="David" pitchFamily="34" charset="-79"/>
                <a:ea typeface="+mj-ea"/>
                <a:cs typeface="David" pitchFamily="34" charset="-79"/>
              </a:rPr>
              <a:t>הכנסות מתמלוגים הכוללת:</a:t>
            </a:r>
          </a:p>
          <a:p>
            <a:pPr marL="0" indent="0" algn="just">
              <a:buNone/>
            </a:pPr>
            <a:endParaRPr lang="en-US" sz="1000" dirty="0" smtClean="0">
              <a:latin typeface="David" pitchFamily="34" charset="-79"/>
              <a:cs typeface="David" pitchFamily="34" charset="-79"/>
            </a:endParaRPr>
          </a:p>
          <a:p>
            <a:pPr marL="363538" lvl="1" indent="-363538" algn="just">
              <a:buClr>
                <a:schemeClr val="accent5">
                  <a:lumMod val="75000"/>
                </a:schemeClr>
              </a:buClr>
              <a:buFont typeface="+mj-lt"/>
              <a:buAutoNum type="arabicPeriod"/>
            </a:pPr>
            <a:r>
              <a:rPr lang="he-IL" sz="2400" dirty="0" smtClean="0">
                <a:solidFill>
                  <a:schemeClr val="accent4">
                    <a:lumMod val="50000"/>
                  </a:schemeClr>
                </a:solidFill>
                <a:latin typeface="David" pitchFamily="34" charset="-79"/>
                <a:ea typeface="+mj-ea"/>
                <a:cs typeface="David" pitchFamily="34" charset="-79"/>
              </a:rPr>
              <a:t>הנחיות </a:t>
            </a:r>
            <a:r>
              <a:rPr lang="he-IL" sz="2400" dirty="0">
                <a:solidFill>
                  <a:schemeClr val="accent4">
                    <a:lumMod val="50000"/>
                  </a:schemeClr>
                </a:solidFill>
                <a:latin typeface="David" pitchFamily="34" charset="-79"/>
                <a:ea typeface="+mj-ea"/>
                <a:cs typeface="David" pitchFamily="34" charset="-79"/>
              </a:rPr>
              <a:t>בדבר עקרונות הרישום והדיווח החשבונאי הנדרשים בהסדרי תמלוגים</a:t>
            </a:r>
            <a:r>
              <a:rPr lang="he-IL" sz="2400" dirty="0" smtClean="0">
                <a:solidFill>
                  <a:schemeClr val="accent4">
                    <a:lumMod val="50000"/>
                  </a:schemeClr>
                </a:solidFill>
                <a:latin typeface="David" pitchFamily="34" charset="-79"/>
                <a:ea typeface="+mj-ea"/>
                <a:cs typeface="David" pitchFamily="34" charset="-79"/>
              </a:rPr>
              <a:t>.</a:t>
            </a:r>
          </a:p>
          <a:p>
            <a:pPr marL="0" lvl="1" indent="0" algn="just">
              <a:buClr>
                <a:schemeClr val="accent5">
                  <a:lumMod val="75000"/>
                </a:schemeClr>
              </a:buClr>
              <a:buNone/>
            </a:pPr>
            <a:endParaRPr lang="he-IL" sz="2400" dirty="0" smtClean="0">
              <a:solidFill>
                <a:schemeClr val="accent4">
                  <a:lumMod val="50000"/>
                </a:schemeClr>
              </a:solidFill>
              <a:latin typeface="David" pitchFamily="34" charset="-79"/>
              <a:ea typeface="+mj-ea"/>
              <a:cs typeface="David" pitchFamily="34" charset="-79"/>
            </a:endParaRPr>
          </a:p>
          <a:p>
            <a:pPr marL="363538" lvl="1" indent="-363538" algn="just">
              <a:buClr>
                <a:schemeClr val="accent5">
                  <a:lumMod val="75000"/>
                </a:schemeClr>
              </a:buClr>
              <a:buFont typeface="+mj-lt"/>
              <a:buAutoNum type="arabicPeriod"/>
            </a:pPr>
            <a:r>
              <a:rPr lang="he-IL" sz="2400" dirty="0">
                <a:solidFill>
                  <a:schemeClr val="accent4">
                    <a:lumMod val="50000"/>
                  </a:schemeClr>
                </a:solidFill>
                <a:latin typeface="David" pitchFamily="34" charset="-79"/>
                <a:cs typeface="David" pitchFamily="34" charset="-79"/>
              </a:rPr>
              <a:t>הנחיות בדבר הבקרות אשר יש לערוך על הסדרי התמלוגים, לרבות חישוב בלתי תלוי לסכומי התמלוגים ודרכי הדיווח.</a:t>
            </a:r>
          </a:p>
          <a:p>
            <a:pPr marL="363538" lvl="1" indent="-363538" algn="just">
              <a:buClr>
                <a:schemeClr val="accent5">
                  <a:lumMod val="75000"/>
                </a:schemeClr>
              </a:buClr>
              <a:buFont typeface="+mj-lt"/>
              <a:buAutoNum type="arabicPeriod"/>
            </a:pPr>
            <a:endParaRPr lang="he-IL" sz="2400" dirty="0">
              <a:solidFill>
                <a:schemeClr val="accent4">
                  <a:lumMod val="50000"/>
                </a:schemeClr>
              </a:solidFill>
              <a:latin typeface="David" pitchFamily="34" charset="-79"/>
              <a:ea typeface="+mj-ea"/>
              <a:cs typeface="David" pitchFamily="34" charset="-79"/>
            </a:endParaRPr>
          </a:p>
          <a:p>
            <a:pPr marL="800100" lvl="2" indent="0">
              <a:buNone/>
            </a:pPr>
            <a:endParaRPr lang="he-IL" sz="1800" dirty="0" smtClean="0"/>
          </a:p>
        </p:txBody>
      </p:sp>
      <p:sp>
        <p:nvSpPr>
          <p:cNvPr id="4" name="מציין מיקום של מספר שקופית 3"/>
          <p:cNvSpPr>
            <a:spLocks noGrp="1"/>
          </p:cNvSpPr>
          <p:nvPr>
            <p:ph type="sldNum" sz="quarter" idx="12"/>
          </p:nvPr>
        </p:nvSpPr>
        <p:spPr/>
        <p:txBody>
          <a:bodyPr/>
          <a:lstStyle/>
          <a:p>
            <a:fld id="{90BAB6C6-5707-44BC-AB11-1F797F972D15}" type="slidenum">
              <a:rPr lang="he-IL" smtClean="0"/>
              <a:t>6</a:t>
            </a:fld>
            <a:endParaRPr lang="he-IL"/>
          </a:p>
        </p:txBody>
      </p:sp>
    </p:spTree>
    <p:extLst>
      <p:ext uri="{BB962C8B-B14F-4D97-AF65-F5344CB8AC3E}">
        <p14:creationId xmlns:p14="http://schemas.microsoft.com/office/powerpoint/2010/main" val="1021704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3608" y="0"/>
            <a:ext cx="7056784" cy="836712"/>
          </a:xfrm>
        </p:spPr>
        <p:txBody>
          <a:bodyPr/>
          <a:lstStyle/>
          <a:p>
            <a:r>
              <a:rPr lang="he-IL" sz="3200" dirty="0"/>
              <a:t>הוראת תכ"ם להסדרת הטיפול בתמלוגים</a:t>
            </a:r>
          </a:p>
        </p:txBody>
      </p:sp>
      <p:sp>
        <p:nvSpPr>
          <p:cNvPr id="3" name="מציין מיקום תוכן 2"/>
          <p:cNvSpPr>
            <a:spLocks noGrp="1"/>
          </p:cNvSpPr>
          <p:nvPr>
            <p:ph idx="1"/>
          </p:nvPr>
        </p:nvSpPr>
        <p:spPr>
          <a:xfrm>
            <a:off x="669616" y="1067812"/>
            <a:ext cx="8280920" cy="5184576"/>
          </a:xfrm>
          <a:noFill/>
        </p:spPr>
        <p:txBody>
          <a:bodyPr>
            <a:normAutofit/>
          </a:bodyPr>
          <a:lstStyle/>
          <a:p>
            <a:pPr marL="0" indent="0" algn="just">
              <a:buNone/>
            </a:pPr>
            <a:endParaRPr lang="he-IL" sz="900" b="1" dirty="0" smtClean="0">
              <a:solidFill>
                <a:schemeClr val="accent4">
                  <a:lumMod val="50000"/>
                </a:schemeClr>
              </a:solidFill>
              <a:latin typeface="David" pitchFamily="34" charset="-79"/>
              <a:ea typeface="+mj-ea"/>
              <a:cs typeface="David" pitchFamily="34" charset="-79"/>
            </a:endParaRPr>
          </a:p>
          <a:p>
            <a:pPr marL="0" indent="0" algn="just">
              <a:buNone/>
            </a:pPr>
            <a:r>
              <a:rPr lang="he-IL" sz="2800" b="1" dirty="0" smtClean="0">
                <a:solidFill>
                  <a:schemeClr val="accent4">
                    <a:lumMod val="50000"/>
                  </a:schemeClr>
                </a:solidFill>
                <a:latin typeface="David" pitchFamily="34" charset="-79"/>
                <a:ea typeface="+mj-ea"/>
                <a:cs typeface="David" pitchFamily="34" charset="-79"/>
              </a:rPr>
              <a:t>הנחיות </a:t>
            </a:r>
            <a:r>
              <a:rPr lang="he-IL" sz="2800" b="1" dirty="0">
                <a:solidFill>
                  <a:schemeClr val="accent4">
                    <a:lumMod val="50000"/>
                  </a:schemeClr>
                </a:solidFill>
                <a:latin typeface="David" pitchFamily="34" charset="-79"/>
                <a:ea typeface="+mj-ea"/>
                <a:cs typeface="David" pitchFamily="34" charset="-79"/>
              </a:rPr>
              <a:t>מפורטות של תהלכי העבודה שיש ליישם כגון</a:t>
            </a:r>
            <a:r>
              <a:rPr lang="he-IL" sz="2800" b="1" dirty="0" smtClean="0">
                <a:solidFill>
                  <a:schemeClr val="accent4">
                    <a:lumMod val="50000"/>
                  </a:schemeClr>
                </a:solidFill>
                <a:latin typeface="David" pitchFamily="34" charset="-79"/>
                <a:ea typeface="+mj-ea"/>
                <a:cs typeface="David" pitchFamily="34" charset="-79"/>
              </a:rPr>
              <a:t>:</a:t>
            </a:r>
          </a:p>
          <a:p>
            <a:pPr marL="228600" indent="-228600" algn="just">
              <a:buClr>
                <a:schemeClr val="accent5">
                  <a:lumMod val="75000"/>
                </a:schemeClr>
              </a:buClr>
              <a:buFont typeface="+mj-lt"/>
              <a:buAutoNum type="arabicPeriod"/>
            </a:pPr>
            <a:endParaRPr lang="he-IL" sz="1100" dirty="0">
              <a:solidFill>
                <a:schemeClr val="accent4">
                  <a:lumMod val="50000"/>
                </a:schemeClr>
              </a:solidFill>
              <a:latin typeface="+mj-lt"/>
              <a:ea typeface="+mj-ea"/>
              <a:cs typeface="+mj-cs"/>
            </a:endParaRPr>
          </a:p>
          <a:p>
            <a:pPr marL="544512" lvl="1" indent="-457200" algn="just">
              <a:buClr>
                <a:schemeClr val="accent5">
                  <a:lumMod val="75000"/>
                </a:schemeClr>
              </a:buClr>
              <a:buFont typeface="+mj-lt"/>
              <a:buAutoNum type="arabicPeriod"/>
            </a:pPr>
            <a:r>
              <a:rPr lang="he-IL" sz="2500" dirty="0" smtClean="0">
                <a:solidFill>
                  <a:schemeClr val="accent4">
                    <a:lumMod val="50000"/>
                  </a:schemeClr>
                </a:solidFill>
                <a:latin typeface="David" pitchFamily="34" charset="-79"/>
                <a:ea typeface="+mj-ea"/>
                <a:cs typeface="David" pitchFamily="34" charset="-79"/>
              </a:rPr>
              <a:t>מיפוי ותיעוד מעמיק של הסכמים, זיכיונות.</a:t>
            </a:r>
          </a:p>
          <a:p>
            <a:pPr marL="544512" lvl="1" indent="-457200" algn="just">
              <a:buClr>
                <a:schemeClr val="accent5">
                  <a:lumMod val="75000"/>
                </a:schemeClr>
              </a:buClr>
              <a:buFont typeface="+mj-lt"/>
              <a:buAutoNum type="arabicPeriod"/>
            </a:pPr>
            <a:r>
              <a:rPr lang="he-IL" sz="2500" dirty="0" smtClean="0">
                <a:solidFill>
                  <a:schemeClr val="accent4">
                    <a:lumMod val="50000"/>
                  </a:schemeClr>
                </a:solidFill>
                <a:latin typeface="David" pitchFamily="34" charset="-79"/>
                <a:ea typeface="+mj-ea"/>
                <a:cs typeface="David" pitchFamily="34" charset="-79"/>
              </a:rPr>
              <a:t>בחינת תהליכי העבודה במשרד הממשלתי והעמקת הקשר בין הגורם העסקי </a:t>
            </a:r>
            <a:r>
              <a:rPr lang="he-IL" sz="2500" dirty="0" err="1" smtClean="0">
                <a:solidFill>
                  <a:schemeClr val="accent4">
                    <a:lumMod val="50000"/>
                  </a:schemeClr>
                </a:solidFill>
                <a:latin typeface="David" pitchFamily="34" charset="-79"/>
                <a:ea typeface="+mj-ea"/>
                <a:cs typeface="David" pitchFamily="34" charset="-79"/>
              </a:rPr>
              <a:t>לחשבות</a:t>
            </a:r>
            <a:r>
              <a:rPr lang="he-IL" sz="2500" dirty="0" smtClean="0">
                <a:solidFill>
                  <a:schemeClr val="accent4">
                    <a:lumMod val="50000"/>
                  </a:schemeClr>
                </a:solidFill>
                <a:latin typeface="David" pitchFamily="34" charset="-79"/>
                <a:ea typeface="+mj-ea"/>
                <a:cs typeface="David" pitchFamily="34" charset="-79"/>
              </a:rPr>
              <a:t>.</a:t>
            </a:r>
          </a:p>
          <a:p>
            <a:pPr marL="544512" lvl="1" indent="-457200" algn="just">
              <a:buClr>
                <a:schemeClr val="accent5">
                  <a:lumMod val="75000"/>
                </a:schemeClr>
              </a:buClr>
              <a:buFont typeface="+mj-lt"/>
              <a:buAutoNum type="arabicPeriod"/>
            </a:pPr>
            <a:r>
              <a:rPr lang="he-IL" sz="2500" dirty="0" smtClean="0">
                <a:solidFill>
                  <a:schemeClr val="accent4">
                    <a:lumMod val="50000"/>
                  </a:schemeClr>
                </a:solidFill>
                <a:latin typeface="David" pitchFamily="34" charset="-79"/>
                <a:ea typeface="+mj-ea"/>
                <a:cs typeface="David" pitchFamily="34" charset="-79"/>
              </a:rPr>
              <a:t>ניהול </a:t>
            </a:r>
            <a:r>
              <a:rPr lang="he-IL" sz="2500" dirty="0">
                <a:solidFill>
                  <a:schemeClr val="accent4">
                    <a:lumMod val="50000"/>
                  </a:schemeClr>
                </a:solidFill>
                <a:latin typeface="David" pitchFamily="34" charset="-79"/>
                <a:ea typeface="+mj-ea"/>
                <a:cs typeface="David" pitchFamily="34" charset="-79"/>
              </a:rPr>
              <a:t>ובקרה:</a:t>
            </a:r>
          </a:p>
          <a:p>
            <a:pPr marL="1160463" lvl="2" indent="-360363" algn="just">
              <a:buFont typeface="Wingdings" pitchFamily="2" charset="2"/>
              <a:buChar char="§"/>
            </a:pPr>
            <a:r>
              <a:rPr lang="he-IL" sz="2000" dirty="0" smtClean="0">
                <a:solidFill>
                  <a:schemeClr val="accent4">
                    <a:lumMod val="50000"/>
                  </a:schemeClr>
                </a:solidFill>
                <a:latin typeface="David" pitchFamily="34" charset="-79"/>
                <a:ea typeface="+mj-ea"/>
                <a:cs typeface="David" pitchFamily="34" charset="-79"/>
              </a:rPr>
              <a:t>עריכת </a:t>
            </a:r>
            <a:r>
              <a:rPr lang="he-IL" sz="2000" dirty="0">
                <a:solidFill>
                  <a:schemeClr val="accent4">
                    <a:lumMod val="50000"/>
                  </a:schemeClr>
                </a:solidFill>
                <a:latin typeface="David" pitchFamily="34" charset="-79"/>
                <a:ea typeface="+mj-ea"/>
                <a:cs typeface="David" pitchFamily="34" charset="-79"/>
              </a:rPr>
              <a:t>נוהל שיועבר לסגן החשב </a:t>
            </a:r>
            <a:r>
              <a:rPr lang="he-IL" sz="2000" dirty="0" smtClean="0">
                <a:solidFill>
                  <a:schemeClr val="accent4">
                    <a:lumMod val="50000"/>
                  </a:schemeClr>
                </a:solidFill>
                <a:latin typeface="David" pitchFamily="34" charset="-79"/>
                <a:ea typeface="+mj-ea"/>
                <a:cs typeface="David" pitchFamily="34" charset="-79"/>
              </a:rPr>
              <a:t>הכללי.</a:t>
            </a:r>
            <a:endParaRPr lang="he-IL" sz="2000" dirty="0">
              <a:solidFill>
                <a:schemeClr val="accent4">
                  <a:lumMod val="50000"/>
                </a:schemeClr>
              </a:solidFill>
              <a:latin typeface="David" pitchFamily="34" charset="-79"/>
              <a:ea typeface="+mj-ea"/>
              <a:cs typeface="David" pitchFamily="34" charset="-79"/>
            </a:endParaRPr>
          </a:p>
          <a:p>
            <a:pPr marL="1160463" lvl="2" indent="-360363" algn="just">
              <a:buFont typeface="Wingdings" pitchFamily="2" charset="2"/>
              <a:buChar char="§"/>
            </a:pPr>
            <a:r>
              <a:rPr lang="he-IL" sz="2000" dirty="0" smtClean="0">
                <a:solidFill>
                  <a:schemeClr val="accent4">
                    <a:lumMod val="50000"/>
                  </a:schemeClr>
                </a:solidFill>
                <a:latin typeface="David" pitchFamily="34" charset="-79"/>
                <a:ea typeface="+mj-ea"/>
                <a:cs typeface="David" pitchFamily="34" charset="-79"/>
              </a:rPr>
              <a:t>מינוי </a:t>
            </a:r>
            <a:r>
              <a:rPr lang="he-IL" sz="2000" dirty="0">
                <a:solidFill>
                  <a:schemeClr val="accent4">
                    <a:lumMod val="50000"/>
                  </a:schemeClr>
                </a:solidFill>
                <a:latin typeface="David" pitchFamily="34" charset="-79"/>
                <a:ea typeface="+mj-ea"/>
                <a:cs typeface="David" pitchFamily="34" charset="-79"/>
              </a:rPr>
              <a:t>אחראי תמלוגים מבין עובדי החשבות וביצוע הפעולות כפי שמפורט בהוראת </a:t>
            </a:r>
            <a:r>
              <a:rPr lang="he-IL" sz="2000" dirty="0" smtClean="0">
                <a:solidFill>
                  <a:schemeClr val="accent4">
                    <a:lumMod val="50000"/>
                  </a:schemeClr>
                </a:solidFill>
                <a:latin typeface="David" pitchFamily="34" charset="-79"/>
                <a:ea typeface="+mj-ea"/>
                <a:cs typeface="David" pitchFamily="34" charset="-79"/>
              </a:rPr>
              <a:t>התכ"ם.</a:t>
            </a:r>
            <a:endParaRPr lang="he-IL" sz="2000" dirty="0">
              <a:solidFill>
                <a:schemeClr val="accent4">
                  <a:lumMod val="50000"/>
                </a:schemeClr>
              </a:solidFill>
              <a:latin typeface="David" pitchFamily="34" charset="-79"/>
              <a:ea typeface="+mj-ea"/>
              <a:cs typeface="David" pitchFamily="34" charset="-79"/>
            </a:endParaRPr>
          </a:p>
          <a:p>
            <a:pPr marL="1160463" lvl="2" indent="-360363" algn="just">
              <a:buFont typeface="Wingdings" pitchFamily="2" charset="2"/>
              <a:buChar char="§"/>
            </a:pPr>
            <a:r>
              <a:rPr lang="he-IL" sz="2000" dirty="0">
                <a:solidFill>
                  <a:schemeClr val="accent4">
                    <a:lumMod val="50000"/>
                  </a:schemeClr>
                </a:solidFill>
                <a:latin typeface="David" pitchFamily="34" charset="-79"/>
                <a:ea typeface="+mj-ea"/>
                <a:cs typeface="David" pitchFamily="34" charset="-79"/>
              </a:rPr>
              <a:t>הגשת דוח על נאותות הבקרה בהסדרי תמלוגים לחשבונאי הראשי ולסגן </a:t>
            </a:r>
            <a:r>
              <a:rPr lang="he-IL" sz="2000" dirty="0" smtClean="0">
                <a:solidFill>
                  <a:schemeClr val="accent4">
                    <a:lumMod val="50000"/>
                  </a:schemeClr>
                </a:solidFill>
                <a:latin typeface="David" pitchFamily="34" charset="-79"/>
                <a:ea typeface="+mj-ea"/>
                <a:cs typeface="David" pitchFamily="34" charset="-79"/>
              </a:rPr>
              <a:t>החשב הכללי </a:t>
            </a:r>
            <a:r>
              <a:rPr lang="he-IL" sz="2000" dirty="0">
                <a:solidFill>
                  <a:schemeClr val="accent4">
                    <a:lumMod val="50000"/>
                  </a:schemeClr>
                </a:solidFill>
                <a:latin typeface="David" pitchFamily="34" charset="-79"/>
                <a:ea typeface="+mj-ea"/>
                <a:cs typeface="David" pitchFamily="34" charset="-79"/>
              </a:rPr>
              <a:t>מידי שנה, עד ליום 30 ביוני בשנה העוקבת.</a:t>
            </a:r>
          </a:p>
          <a:p>
            <a:pPr marL="544512" lvl="1" indent="-457200" algn="just">
              <a:buClr>
                <a:schemeClr val="accent5">
                  <a:lumMod val="75000"/>
                </a:schemeClr>
              </a:buClr>
              <a:buFont typeface="+mj-lt"/>
              <a:buAutoNum type="arabicPeriod"/>
            </a:pPr>
            <a:r>
              <a:rPr lang="he-IL" sz="2500" dirty="0">
                <a:solidFill>
                  <a:schemeClr val="accent4">
                    <a:lumMod val="50000"/>
                  </a:schemeClr>
                </a:solidFill>
                <a:latin typeface="David" pitchFamily="34" charset="-79"/>
                <a:ea typeface="+mj-ea"/>
                <a:cs typeface="David" pitchFamily="34" charset="-79"/>
              </a:rPr>
              <a:t>רישום חשבונאי ודיווח כספי.</a:t>
            </a:r>
          </a:p>
          <a:p>
            <a:pPr marL="800100" lvl="2" indent="0">
              <a:buNone/>
            </a:pPr>
            <a:endParaRPr lang="he-IL" sz="1800" dirty="0" smtClean="0"/>
          </a:p>
        </p:txBody>
      </p:sp>
      <p:sp>
        <p:nvSpPr>
          <p:cNvPr id="4" name="מציין מיקום של מספר שקופית 3"/>
          <p:cNvSpPr>
            <a:spLocks noGrp="1"/>
          </p:cNvSpPr>
          <p:nvPr>
            <p:ph type="sldNum" sz="quarter" idx="12"/>
          </p:nvPr>
        </p:nvSpPr>
        <p:spPr/>
        <p:txBody>
          <a:bodyPr/>
          <a:lstStyle/>
          <a:p>
            <a:fld id="{90BAB6C6-5707-44BC-AB11-1F797F972D15}" type="slidenum">
              <a:rPr lang="he-IL" smtClean="0"/>
              <a:t>7</a:t>
            </a:fld>
            <a:endParaRPr lang="he-IL"/>
          </a:p>
        </p:txBody>
      </p:sp>
    </p:spTree>
    <p:extLst>
      <p:ext uri="{BB962C8B-B14F-4D97-AF65-F5344CB8AC3E}">
        <p14:creationId xmlns:p14="http://schemas.microsoft.com/office/powerpoint/2010/main" val="1823070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מבנה המצגת</a:t>
            </a: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93784807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תמונה 5"/>
          <p:cNvPicPr>
            <a:picLocks noChangeAspect="1"/>
          </p:cNvPicPr>
          <p:nvPr/>
        </p:nvPicPr>
        <p:blipFill rotWithShape="1">
          <a:blip r:embed="rId7">
            <a:extLst>
              <a:ext uri="{28A0092B-C50C-407E-A947-70E740481C1C}">
                <a14:useLocalDpi xmlns:a14="http://schemas.microsoft.com/office/drawing/2010/main" val="0"/>
              </a:ext>
            </a:extLst>
          </a:blip>
          <a:srcRect r="48484"/>
          <a:stretch/>
        </p:blipFill>
        <p:spPr>
          <a:xfrm>
            <a:off x="467544" y="3190890"/>
            <a:ext cx="1237429" cy="597778"/>
          </a:xfrm>
          <a:prstGeom prst="rect">
            <a:avLst/>
          </a:prstGeom>
        </p:spPr>
      </p:pic>
      <p:pic>
        <p:nvPicPr>
          <p:cNvPr id="7" name="תמונה 6"/>
          <p:cNvPicPr>
            <a:picLocks noChangeAspect="1"/>
          </p:cNvPicPr>
          <p:nvPr/>
        </p:nvPicPr>
        <p:blipFill rotWithShape="1">
          <a:blip r:embed="rId7">
            <a:extLst>
              <a:ext uri="{28A0092B-C50C-407E-A947-70E740481C1C}">
                <a14:useLocalDpi xmlns:a14="http://schemas.microsoft.com/office/drawing/2010/main" val="0"/>
              </a:ext>
            </a:extLst>
          </a:blip>
          <a:srcRect t="55767"/>
          <a:stretch/>
        </p:blipFill>
        <p:spPr>
          <a:xfrm>
            <a:off x="467544" y="3524250"/>
            <a:ext cx="2385790" cy="264418"/>
          </a:xfrm>
          <a:prstGeom prst="rect">
            <a:avLst/>
          </a:prstGeom>
        </p:spPr>
      </p:pic>
      <p:pic>
        <p:nvPicPr>
          <p:cNvPr id="8" name="תמונה 7"/>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6973" y="2057111"/>
            <a:ext cx="2444080" cy="584564"/>
          </a:xfrm>
          <a:prstGeom prst="rect">
            <a:avLst/>
          </a:prstGeom>
        </p:spPr>
      </p:pic>
      <p:pic>
        <p:nvPicPr>
          <p:cNvPr id="9" name="תמונה 8"/>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2976" y="4314481"/>
            <a:ext cx="2448077" cy="612026"/>
          </a:xfrm>
          <a:prstGeom prst="rect">
            <a:avLst/>
          </a:prstGeom>
        </p:spPr>
      </p:pic>
      <p:pic>
        <p:nvPicPr>
          <p:cNvPr id="10" name="תמונה 9"/>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2976" y="5445224"/>
            <a:ext cx="2448077" cy="613038"/>
          </a:xfrm>
          <a:prstGeom prst="rect">
            <a:avLst/>
          </a:prstGeom>
        </p:spPr>
      </p:pic>
      <p:sp>
        <p:nvSpPr>
          <p:cNvPr id="3" name="מציין מיקום של מספר שקופית 2"/>
          <p:cNvSpPr>
            <a:spLocks noGrp="1"/>
          </p:cNvSpPr>
          <p:nvPr>
            <p:ph type="sldNum" sz="quarter" idx="12"/>
          </p:nvPr>
        </p:nvSpPr>
        <p:spPr/>
        <p:txBody>
          <a:bodyPr/>
          <a:lstStyle/>
          <a:p>
            <a:fld id="{90BAB6C6-5707-44BC-AB11-1F797F972D15}" type="slidenum">
              <a:rPr lang="he-IL" smtClean="0"/>
              <a:t>8</a:t>
            </a:fld>
            <a:endParaRPr lang="he-IL"/>
          </a:p>
        </p:txBody>
      </p:sp>
    </p:spTree>
    <p:extLst>
      <p:ext uri="{BB962C8B-B14F-4D97-AF65-F5344CB8AC3E}">
        <p14:creationId xmlns:p14="http://schemas.microsoft.com/office/powerpoint/2010/main" val="223179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הכנסות הממשלה מתמלוגים</a:t>
            </a: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149533210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מציין מיקום של מספר שקופית 2"/>
          <p:cNvSpPr>
            <a:spLocks noGrp="1"/>
          </p:cNvSpPr>
          <p:nvPr>
            <p:ph type="sldNum" sz="quarter" idx="12"/>
          </p:nvPr>
        </p:nvSpPr>
        <p:spPr/>
        <p:txBody>
          <a:bodyPr/>
          <a:lstStyle/>
          <a:p>
            <a:fld id="{90BAB6C6-5707-44BC-AB11-1F797F972D15}" type="slidenum">
              <a:rPr lang="he-IL" smtClean="0"/>
              <a:t>9</a:t>
            </a:fld>
            <a:endParaRPr lang="he-IL"/>
          </a:p>
        </p:txBody>
      </p:sp>
    </p:spTree>
    <p:extLst>
      <p:ext uri="{BB962C8B-B14F-4D97-AF65-F5344CB8AC3E}">
        <p14:creationId xmlns:p14="http://schemas.microsoft.com/office/powerpoint/2010/main" val="2749690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4260420A7A0B464D9552D6CB01B21E3C" ma:contentTypeVersion="1" ma:contentTypeDescription="צור מסמך חדש." ma:contentTypeScope="" ma:versionID="6ffc00a7b85b8654bf9338b1136db10f">
  <xsd:schema xmlns:xsd="http://www.w3.org/2001/XMLSchema" xmlns:xs="http://www.w3.org/2001/XMLSchema" xmlns:p="http://schemas.microsoft.com/office/2006/metadata/properties" xmlns:ns2="a46656d4-8850-49b3-aebd-68bd05f7f43d" xmlns:ns3="6fd950ac-6207-4862-94f5-a13017aa55ce" targetNamespace="http://schemas.microsoft.com/office/2006/metadata/properties" ma:root="true" ma:fieldsID="83db41d11226fea78c6460bac10354fa" ns2:_="" ns3:_="">
    <xsd:import namespace="a46656d4-8850-49b3-aebd-68bd05f7f43d"/>
    <xsd:import namespace="6fd950ac-6207-4862-94f5-a13017aa55ce"/>
    <xsd:element name="properties">
      <xsd:complexType>
        <xsd:sequence>
          <xsd:element name="documentManagement">
            <xsd:complexType>
              <xsd:all>
                <xsd:element ref="ns2:ia53b9f18d984e01914f4b79710425b7" minOccurs="0"/>
                <xsd:element ref="ns2:TaxCatchAll" minOccurs="0"/>
                <xsd:element ref="ns2:TaxCatchAllLabel" minOccurs="0"/>
                <xsd:element ref="ns2:e4b5484c9c824b148c38bfcb2bd74c0d" minOccurs="0"/>
                <xsd:element ref="ns2:kb4cc1381c4248d7a2dfa3f1be0c86c0" minOccurs="0"/>
                <xsd:element ref="ns2:o80fb9e8b9d445b0bb174fdcd68ee89c" minOccurs="0"/>
                <xsd:element ref="ns2:l34dc5595392493c8311535275827f74" minOccurs="0"/>
                <xsd:element ref="ns2:j92457fac7d145f98e698f5712f6a6a4" minOccurs="0"/>
                <xsd:element ref="ns2:o68cd33f8d3a45abb273b6e406faee3d" minOccurs="0"/>
                <xsd:element ref="ns2:b76e59bb9f5947a781773f53cc6e9460" minOccurs="0"/>
                <xsd:element ref="ns2:e09eddfac2354f9ab04a226e27f86f1f" minOccurs="0"/>
                <xsd:element ref="ns2:aa1c885e8039426686f6c49672b09953" minOccurs="0"/>
                <xsd:element ref="ns2:n612d9597dc7466f957352ce79be86f3" minOccurs="0"/>
                <xsd:element ref="ns3:_x05e9__x05d9__x05d5__x05da__x0020__x05e7__x05d5__x05d1__x05e5__x0020__x05dc__x05e7__x05d1__x05d5__x05e6__x05d4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656d4-8850-49b3-aebd-68bd05f7f43d" elementFormDefault="qualified">
    <xsd:import namespace="http://schemas.microsoft.com/office/2006/documentManagement/types"/>
    <xsd:import namespace="http://schemas.microsoft.com/office/infopath/2007/PartnerControls"/>
    <xsd:element name="ia53b9f18d984e01914f4b79710425b7" ma:index="8" nillable="true" ma:taxonomy="true" ma:internalName="ia53b9f18d984e01914f4b79710425b7" ma:taxonomyFieldName="MMDAudience" ma:displayName="MMDAudience" ma:default="" ma:fieldId="{2a53b9f1-8d98-4e01-914f-4b79710425b7}" ma:taxonomyMulti="true" ma:sspId="d827811f-dea7-4a29-b54a-c9228db73c39" ma:termSetId="81e45943-23c2-4109-8875-059bec4079da" ma:anchorId="34070f2b-4092-41f2-8b6e-c220ee347e21" ma:open="false" ma:isKeyword="false">
      <xsd:complexType>
        <xsd:sequence>
          <xsd:element ref="pc:Terms" minOccurs="0" maxOccurs="1"/>
        </xsd:sequence>
      </xsd:complexType>
    </xsd:element>
    <xsd:element name="TaxCatchAll" ma:index="9" nillable="true" ma:displayName="עמודת 'תפוס הכל' של טקסונומיה" ma:hidden="true" ma:list="{e12108e9-b676-4047-af95-0a4967b3603a}" ma:internalName="TaxCatchAll" ma:showField="CatchAllData" ma:web="a46656d4-8850-49b3-aebd-68bd05f7f43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עמודת 'תפוס הכל' של טקסונומיה1" ma:hidden="true" ma:list="{e12108e9-b676-4047-af95-0a4967b3603a}" ma:internalName="TaxCatchAllLabel" ma:readOnly="true" ma:showField="CatchAllDataLabel" ma:web="a46656d4-8850-49b3-aebd-68bd05f7f43d">
      <xsd:complexType>
        <xsd:complexContent>
          <xsd:extension base="dms:MultiChoiceLookup">
            <xsd:sequence>
              <xsd:element name="Value" type="dms:Lookup" maxOccurs="unbounded" minOccurs="0" nillable="true"/>
            </xsd:sequence>
          </xsd:extension>
        </xsd:complexContent>
      </xsd:complexType>
    </xsd:element>
    <xsd:element name="e4b5484c9c824b148c38bfcb2bd74c0d" ma:index="12" nillable="true" ma:taxonomy="true" ma:internalName="e4b5484c9c824b148c38bfcb2bd74c0d" ma:taxonomyFieldName="MMDJobDescription" ma:displayName="MMDJobDescription" ma:default="" ma:fieldId="{e4b5484c-9c82-4b14-8c38-bfcb2bd74c0d}" ma:sspId="d827811f-dea7-4a29-b54a-c9228db73c39" ma:termSetId="81e45943-23c2-4109-8875-059bec4079da" ma:anchorId="1a909479-0b01-4d8f-8fb7-cbbc1687e8f1" ma:open="false" ma:isKeyword="false">
      <xsd:complexType>
        <xsd:sequence>
          <xsd:element ref="pc:Terms" minOccurs="0" maxOccurs="1"/>
        </xsd:sequence>
      </xsd:complexType>
    </xsd:element>
    <xsd:element name="kb4cc1381c4248d7a2dfa3f1be0c86c0" ma:index="14" nillable="true" ma:taxonomy="true" ma:internalName="kb4cc1381c4248d7a2dfa3f1be0c86c0" ma:taxonomyFieldName="MMDKeywords" ma:displayName="MMDKeywords" ma:default="" ma:fieldId="{4b4cc138-1c42-48d7-a2df-a3f1be0c86c0}" ma:taxonomyMulti="true" ma:sspId="d827811f-dea7-4a29-b54a-c9228db73c39" ma:termSetId="81e45943-23c2-4109-8875-059bec4079da" ma:anchorId="15d331fa-6baa-448e-8759-7c342d8402ea" ma:open="false" ma:isKeyword="false">
      <xsd:complexType>
        <xsd:sequence>
          <xsd:element ref="pc:Terms" minOccurs="0" maxOccurs="1"/>
        </xsd:sequence>
      </xsd:complexType>
    </xsd:element>
    <xsd:element name="o80fb9e8b9d445b0bb174fdcd68ee89c" ma:index="16" nillable="true" ma:taxonomy="true" ma:internalName="o80fb9e8b9d445b0bb174fdcd68ee89c" ma:taxonomyFieldName="MMDLiveEvent" ma:displayName="MMDLiveEvent" ma:default="" ma:fieldId="{880fb9e8-b9d4-45b0-bb17-4fdcd68ee89c}" ma:sspId="d827811f-dea7-4a29-b54a-c9228db73c39" ma:termSetId="81e45943-23c2-4109-8875-059bec4079da" ma:anchorId="5e8b8ad0-eeb0-4bda-9bef-7517a1f3340f" ma:open="false" ma:isKeyword="false">
      <xsd:complexType>
        <xsd:sequence>
          <xsd:element ref="pc:Terms" minOccurs="0" maxOccurs="1"/>
        </xsd:sequence>
      </xsd:complexType>
    </xsd:element>
    <xsd:element name="l34dc5595392493c8311535275827f74" ma:index="18" nillable="true" ma:taxonomy="true" ma:internalName="l34dc5595392493c8311535275827f74" ma:taxonomyFieldName="MMDResponsibleOffice" ma:displayName="MMDResponsibleOffice" ma:default="" ma:fieldId="{534dc559-5392-493c-8311-535275827f74}" ma:sspId="d827811f-dea7-4a29-b54a-c9228db73c39" ma:termSetId="81e45943-23c2-4109-8875-059bec4079da" ma:anchorId="23eeccfc-9988-4d51-b789-d1a77ea8348c" ma:open="false" ma:isKeyword="false">
      <xsd:complexType>
        <xsd:sequence>
          <xsd:element ref="pc:Terms" minOccurs="0" maxOccurs="1"/>
        </xsd:sequence>
      </xsd:complexType>
    </xsd:element>
    <xsd:element name="j92457fac7d145f98e698f5712f6a6a4" ma:index="20" nillable="true" ma:taxonomy="true" ma:internalName="j92457fac7d145f98e698f5712f6a6a4" ma:taxonomyFieldName="MMDResponsibleUnit" ma:displayName="MMDResponsibleUnit" ma:default="" ma:fieldId="{392457fa-c7d1-45f9-8e69-8f5712f6a6a4}" ma:sspId="d827811f-dea7-4a29-b54a-c9228db73c39" ma:termSetId="81e45943-23c2-4109-8875-059bec4079da" ma:anchorId="3bdf475d-e38d-4b34-8299-73c2066d8322" ma:open="false" ma:isKeyword="false">
      <xsd:complexType>
        <xsd:sequence>
          <xsd:element ref="pc:Terms" minOccurs="0" maxOccurs="1"/>
        </xsd:sequence>
      </xsd:complexType>
    </xsd:element>
    <xsd:element name="o68cd33f8d3a45abb273b6e406faee3d" ma:index="22" nillable="true" ma:taxonomy="true" ma:internalName="o68cd33f8d3a45abb273b6e406faee3d" ma:taxonomyFieldName="MMDServiceLang" ma:displayName="MMDServiceLang" ma:default="" ma:fieldId="{868cd33f-8d3a-45ab-b273-b6e406faee3d}" ma:sspId="d827811f-dea7-4a29-b54a-c9228db73c39" ma:termSetId="81e45943-23c2-4109-8875-059bec4079da" ma:anchorId="f399919e-8697-409a-aaea-d4e5d2844d8b" ma:open="false" ma:isKeyword="false">
      <xsd:complexType>
        <xsd:sequence>
          <xsd:element ref="pc:Terms" minOccurs="0" maxOccurs="1"/>
        </xsd:sequence>
      </xsd:complexType>
    </xsd:element>
    <xsd:element name="b76e59bb9f5947a781773f53cc6e9460" ma:index="24" nillable="true" ma:taxonomy="true" ma:internalName="b76e59bb9f5947a781773f53cc6e9460" ma:taxonomyFieldName="MMDStatus" ma:displayName="MMDStatus" ma:default="" ma:fieldId="{b76e59bb-9f59-47a7-8177-3f53cc6e9460}" ma:sspId="d827811f-dea7-4a29-b54a-c9228db73c39" ma:termSetId="81e45943-23c2-4109-8875-059bec4079da" ma:anchorId="16fb90fa-07e3-45cb-b262-12779a7ad9f7" ma:open="false" ma:isKeyword="false">
      <xsd:complexType>
        <xsd:sequence>
          <xsd:element ref="pc:Terms" minOccurs="0" maxOccurs="1"/>
        </xsd:sequence>
      </xsd:complexType>
    </xsd:element>
    <xsd:element name="e09eddfac2354f9ab04a226e27f86f1f" ma:index="26" nillable="true" ma:taxonomy="true" ma:internalName="e09eddfac2354f9ab04a226e27f86f1f" ma:taxonomyFieldName="MMDSubjects" ma:displayName="MMD נושאים" ma:default="" ma:fieldId="{e09eddfa-c235-4f9a-b04a-226e27f86f1f}" ma:taxonomyMulti="true" ma:sspId="d827811f-dea7-4a29-b54a-c9228db73c39" ma:termSetId="81e45943-23c2-4109-8875-059bec4079da" ma:anchorId="fe51dda7-6a1b-4b64-af2c-7200e1ef7e7a" ma:open="true" ma:isKeyword="false">
      <xsd:complexType>
        <xsd:sequence>
          <xsd:element ref="pc:Terms" minOccurs="0" maxOccurs="1"/>
        </xsd:sequence>
      </xsd:complexType>
    </xsd:element>
    <xsd:element name="aa1c885e8039426686f6c49672b09953" ma:index="28" nillable="true" ma:taxonomy="true" ma:internalName="aa1c885e8039426686f6c49672b09953" ma:taxonomyFieldName="MMDTypes" ma:displayName="MMDTypes" ma:default="" ma:fieldId="{aa1c885e-8039-4266-86f6-c49672b09953}" ma:sspId="d827811f-dea7-4a29-b54a-c9228db73c39" ma:termSetId="81e45943-23c2-4109-8875-059bec4079da" ma:anchorId="226f2308-be0c-4e06-b36e-423ee4befb74" ma:open="false" ma:isKeyword="false">
      <xsd:complexType>
        <xsd:sequence>
          <xsd:element ref="pc:Terms" minOccurs="0" maxOccurs="1"/>
        </xsd:sequence>
      </xsd:complexType>
    </xsd:element>
    <xsd:element name="n612d9597dc7466f957352ce79be86f3" ma:index="30" nillable="true" ma:taxonomy="true" ma:internalName="n612d9597dc7466f957352ce79be86f3" ma:taxonomyFieldName="MMDUnitsName" ma:displayName="MMDUnitsName" ma:default="" ma:fieldId="{7612d959-7dc7-466f-9573-52ce79be86f3}" ma:sspId="d827811f-dea7-4a29-b54a-c9228db73c39" ma:termSetId="81e45943-23c2-4109-8875-059bec4079da" ma:anchorId="625c2686-859d-4ced-94f0-7dded8208e4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fd950ac-6207-4862-94f5-a13017aa55ce" elementFormDefault="qualified">
    <xsd:import namespace="http://schemas.microsoft.com/office/2006/documentManagement/types"/>
    <xsd:import namespace="http://schemas.microsoft.com/office/infopath/2007/PartnerControls"/>
    <xsd:element name="_x05e9__x05d9__x05d5__x05da__x0020__x05e7__x05d5__x05d1__x05e5__x0020__x05dc__x05e7__x05d1__x05d5__x05e6__x05d4_" ma:index="32" nillable="true" ma:displayName="שיוך קובץ לקבוצה" ma:default="עמדות הציבור לטיוטת הדוח" ma:format="Dropdown" ma:internalName="_x05e9__x05d9__x05d5__x05da__x0020__x05e7__x05d5__x05d1__x05e5__x0020__x05dc__x05e7__x05d1__x05d5__x05e6__x05d4_">
      <xsd:simpleType>
        <xsd:restriction base="dms:Choice">
          <xsd:enumeration value="עמדות הציבור לטיוטת הדוח"/>
          <xsd:enumeration value="טיוטת דוח ועדת ששינסקי 2 להערות הציבור"/>
          <xsd:enumeration value="חוות דעת נוספות אשר שימשו את הוועדה במהלך עבודתה"/>
          <xsd:enumeration value="הצגת עמדות הציבור בפני הוועדה"/>
          <xsd:enumeration value="ישיבה מספר 1"/>
          <xsd:enumeration value="ישיבה מספר 2"/>
          <xsd:enumeration value="ישיבה מספר 3"/>
          <xsd:enumeration value="ישיבה מספר 4"/>
          <xsd:enumeration value="ישיבה מספר 5"/>
          <xsd:enumeration value="ישיבה מספר 6"/>
          <xsd:enumeration value="ישיבה מספר 7"/>
          <xsd:enumeration value="ישיבה מספר 8"/>
          <xsd:enumeration value="ישיבה מספר 9"/>
          <xsd:enumeration value="ישיבה מספר 10"/>
          <xsd:enumeration value="ישיבה מספר 11"/>
          <xsd:enumeration value="ישיבה מספר 12"/>
          <xsd:enumeration value="ישיבה מספר 13"/>
          <xsd:enumeration value="ישיבה מספר 14"/>
          <xsd:enumeration value="ישיבה מספר 15"/>
          <xsd:enumeration value="ישיבה מספר 16"/>
          <xsd:enumeration value="ישיבה מספר 17"/>
          <xsd:enumeration value="ישיבה מספר 18"/>
          <xsd:enumeration value="ישיבה מספר 19"/>
          <xsd:enumeration value="עמדות הציבור"/>
          <xsd:enumeration value="חוות דעת משפטיות חיצוניות"/>
          <xsd:enumeration value="מסמכים נוספים"/>
          <xsd:enumeration value="שימועי הוועדה"/>
          <xsd:enumeration value="מסקנות הוועדה"/>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j92457fac7d145f98e698f5712f6a6a4 xmlns="a46656d4-8850-49b3-aebd-68bd05f7f43d">
      <Terms xmlns="http://schemas.microsoft.com/office/infopath/2007/PartnerControls"/>
    </j92457fac7d145f98e698f5712f6a6a4>
    <TaxCatchAll xmlns="a46656d4-8850-49b3-aebd-68bd05f7f43d"/>
    <e4b5484c9c824b148c38bfcb2bd74c0d xmlns="a46656d4-8850-49b3-aebd-68bd05f7f43d">
      <Terms xmlns="http://schemas.microsoft.com/office/infopath/2007/PartnerControls"/>
    </e4b5484c9c824b148c38bfcb2bd74c0d>
    <o68cd33f8d3a45abb273b6e406faee3d xmlns="a46656d4-8850-49b3-aebd-68bd05f7f43d">
      <Terms xmlns="http://schemas.microsoft.com/office/infopath/2007/PartnerControls"/>
    </o68cd33f8d3a45abb273b6e406faee3d>
    <kb4cc1381c4248d7a2dfa3f1be0c86c0 xmlns="a46656d4-8850-49b3-aebd-68bd05f7f43d">
      <Terms xmlns="http://schemas.microsoft.com/office/infopath/2007/PartnerControls"/>
    </kb4cc1381c4248d7a2dfa3f1be0c86c0>
    <o80fb9e8b9d445b0bb174fdcd68ee89c xmlns="a46656d4-8850-49b3-aebd-68bd05f7f43d">
      <Terms xmlns="http://schemas.microsoft.com/office/infopath/2007/PartnerControls"/>
    </o80fb9e8b9d445b0bb174fdcd68ee89c>
    <n612d9597dc7466f957352ce79be86f3 xmlns="a46656d4-8850-49b3-aebd-68bd05f7f43d">
      <Terms xmlns="http://schemas.microsoft.com/office/infopath/2007/PartnerControls"/>
    </n612d9597dc7466f957352ce79be86f3>
    <aa1c885e8039426686f6c49672b09953 xmlns="a46656d4-8850-49b3-aebd-68bd05f7f43d">
      <Terms xmlns="http://schemas.microsoft.com/office/infopath/2007/PartnerControls"/>
    </aa1c885e8039426686f6c49672b09953>
    <e09eddfac2354f9ab04a226e27f86f1f xmlns="a46656d4-8850-49b3-aebd-68bd05f7f43d">
      <Terms xmlns="http://schemas.microsoft.com/office/infopath/2007/PartnerControls"/>
    </e09eddfac2354f9ab04a226e27f86f1f>
    <l34dc5595392493c8311535275827f74 xmlns="a46656d4-8850-49b3-aebd-68bd05f7f43d">
      <Terms xmlns="http://schemas.microsoft.com/office/infopath/2007/PartnerControls"/>
    </l34dc5595392493c8311535275827f74>
    <ia53b9f18d984e01914f4b79710425b7 xmlns="a46656d4-8850-49b3-aebd-68bd05f7f43d">
      <Terms xmlns="http://schemas.microsoft.com/office/infopath/2007/PartnerControls"/>
    </ia53b9f18d984e01914f4b79710425b7>
    <_x05e9__x05d9__x05d5__x05da__x0020__x05e7__x05d5__x05d1__x05e5__x0020__x05dc__x05e7__x05d1__x05d5__x05e6__x05d4_ xmlns="6fd950ac-6207-4862-94f5-a13017aa55ce">ישיבה מספר 4</_x05e9__x05d9__x05d5__x05da__x0020__x05e7__x05d5__x05d1__x05e5__x0020__x05dc__x05e7__x05d1__x05d5__x05e6__x05d4_>
    <b76e59bb9f5947a781773f53cc6e9460 xmlns="a46656d4-8850-49b3-aebd-68bd05f7f43d">
      <Terms xmlns="http://schemas.microsoft.com/office/infopath/2007/PartnerControls"/>
    </b76e59bb9f5947a781773f53cc6e9460>
  </documentManagement>
</p:properties>
</file>

<file path=customXml/itemProps1.xml><?xml version="1.0" encoding="utf-8"?>
<ds:datastoreItem xmlns:ds="http://schemas.openxmlformats.org/officeDocument/2006/customXml" ds:itemID="{D43AD496-5246-4125-AAED-B11E2D8EB9BA}"/>
</file>

<file path=customXml/itemProps2.xml><?xml version="1.0" encoding="utf-8"?>
<ds:datastoreItem xmlns:ds="http://schemas.openxmlformats.org/officeDocument/2006/customXml" ds:itemID="{BE6AA4A0-A994-4038-92FE-BD85EAC7678F}"/>
</file>

<file path=customXml/itemProps3.xml><?xml version="1.0" encoding="utf-8"?>
<ds:datastoreItem xmlns:ds="http://schemas.openxmlformats.org/officeDocument/2006/customXml" ds:itemID="{FA62E01B-3B4F-496F-B320-90B6A71680F0}"/>
</file>

<file path=docProps/app.xml><?xml version="1.0" encoding="utf-8"?>
<Properties xmlns="http://schemas.openxmlformats.org/officeDocument/2006/extended-properties" xmlns:vt="http://schemas.openxmlformats.org/officeDocument/2006/docPropsVTypes">
  <TotalTime>1679</TotalTime>
  <Words>1820</Words>
  <Application>Microsoft Office PowerPoint</Application>
  <PresentationFormat>‫הצגה על המסך (4:3)</PresentationFormat>
  <Paragraphs>346</Paragraphs>
  <Slides>31</Slides>
  <Notes>1</Notes>
  <HiddenSlides>0</HiddenSlides>
  <MMClips>0</MMClips>
  <ScaleCrop>false</ScaleCrop>
  <HeadingPairs>
    <vt:vector size="4" baseType="variant">
      <vt:variant>
        <vt:lpstr>ערכת נושא</vt:lpstr>
      </vt:variant>
      <vt:variant>
        <vt:i4>2</vt:i4>
      </vt:variant>
      <vt:variant>
        <vt:lpstr>כותרות שקופיות</vt:lpstr>
      </vt:variant>
      <vt:variant>
        <vt:i4>31</vt:i4>
      </vt:variant>
    </vt:vector>
  </HeadingPairs>
  <TitlesOfParts>
    <vt:vector size="33" baseType="lpstr">
      <vt:lpstr>ערכת נושא Office</vt:lpstr>
      <vt:lpstr>עיצוב מותאם אישית</vt:lpstr>
      <vt:lpstr>מצגת של PowerPoint</vt:lpstr>
      <vt:lpstr>מבנה המצגת</vt:lpstr>
      <vt:lpstr>מבנה המצגת</vt:lpstr>
      <vt:lpstr>תמלוגים מהם?</vt:lpstr>
      <vt:lpstr>טיפול הממשלה בתמלוגים</vt:lpstr>
      <vt:lpstr>הוראת תכ"ם להסדרת הטיפול בתמלוגים</vt:lpstr>
      <vt:lpstr>הוראת תכ"ם להסדרת הטיפול בתמלוגים</vt:lpstr>
      <vt:lpstr>מבנה המצגת</vt:lpstr>
      <vt:lpstr>הכנסות הממשלה מתמלוגים</vt:lpstr>
      <vt:lpstr>דיווח תמלוגים</vt:lpstr>
      <vt:lpstr>דיווח תמלוגים</vt:lpstr>
      <vt:lpstr>הכנסות הממשלה מתמלוגים</vt:lpstr>
      <vt:lpstr>תמלוגים ממשאבי טבע (מיליוני ₪) </vt:lpstr>
      <vt:lpstr>הסדרי תמלוגים במשרדי הממשלה </vt:lpstr>
      <vt:lpstr>הכנסות המדינה ממחצבים</vt:lpstr>
      <vt:lpstr>הכנסות המדינה ממחצבים</vt:lpstr>
      <vt:lpstr>הסדרי תמלוגים במשרדי הממשלה </vt:lpstr>
      <vt:lpstr>הסדרי תמלוגים במשרדי הממשלה </vt:lpstr>
      <vt:lpstr>הכנסות הממשלה מתמלוגים</vt:lpstr>
      <vt:lpstr>פיקוח ובקרה על תמלוגים ממפעלי ים המלח</vt:lpstr>
      <vt:lpstr>מבנה המצגת</vt:lpstr>
      <vt:lpstr>מפעלי ים המלח - רקע </vt:lpstr>
      <vt:lpstr>מפעלי ים המלח - רקע </vt:lpstr>
      <vt:lpstr>הסכם הקציר והעלאת שיעור התמלוגים</vt:lpstr>
      <vt:lpstr>החלטת ממשלה 4060</vt:lpstr>
      <vt:lpstr>תיקון 68 לחוק עידוד השקעות הון</vt:lpstr>
      <vt:lpstr>מבנה המצגת</vt:lpstr>
      <vt:lpstr>תביעת התמלוגים - רקע</vt:lpstr>
      <vt:lpstr>עיקרי תביעת התמלוגים</vt:lpstr>
      <vt:lpstr>תביעת התמלוגים</vt:lpstr>
      <vt:lpstr>מצגת של PowerPoint</vt:lpstr>
    </vt:vector>
  </TitlesOfParts>
  <Company>MOF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החשבת הכללית בנושא הכנסות הממשלה מתמלוגים ובוררות ים המלח</dc:title>
  <dc:creator>אילנה נקאש</dc:creator>
  <cp:lastModifiedBy>עומר גנדלר</cp:lastModifiedBy>
  <cp:revision>153</cp:revision>
  <cp:lastPrinted>2013-08-27T04:56:44Z</cp:lastPrinted>
  <dcterms:created xsi:type="dcterms:W3CDTF">2013-01-31T12:00:25Z</dcterms:created>
  <dcterms:modified xsi:type="dcterms:W3CDTF">2013-08-27T14:37:41Z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0x0101004260420A7A0B464D9552D6CB01B21E3C</vt:lpwstr>
  </property>
  <property fmtid="{D5CDD505-2E9C-101B-9397-08002B2CF9AE}" pid="3" name="MMDUnitsName">
    <vt:lpwstr/>
  </property>
  <property fmtid="{D5CDD505-2E9C-101B-9397-08002B2CF9AE}" pid="4" name="MMDResponsibleUnit">
    <vt:lpwstr/>
  </property>
  <property fmtid="{D5CDD505-2E9C-101B-9397-08002B2CF9AE}" pid="5" name="MMDServiceLang">
    <vt:lpwstr/>
  </property>
  <property fmtid="{D5CDD505-2E9C-101B-9397-08002B2CF9AE}" pid="6" name="MMDJobDescription">
    <vt:lpwstr/>
  </property>
  <property fmtid="{D5CDD505-2E9C-101B-9397-08002B2CF9AE}" pid="7" name="MMDKeywords">
    <vt:lpwstr/>
  </property>
  <property fmtid="{D5CDD505-2E9C-101B-9397-08002B2CF9AE}" pid="8" name="MMDStatus">
    <vt:lpwstr/>
  </property>
  <property fmtid="{D5CDD505-2E9C-101B-9397-08002B2CF9AE}" pid="9" name="MMDAudience">
    <vt:lpwstr/>
  </property>
  <property fmtid="{D5CDD505-2E9C-101B-9397-08002B2CF9AE}" pid="10" name="MMDLiveEvent">
    <vt:lpwstr/>
  </property>
  <property fmtid="{D5CDD505-2E9C-101B-9397-08002B2CF9AE}" pid="11" name="MMDSubjects">
    <vt:lpwstr/>
  </property>
  <property fmtid="{D5CDD505-2E9C-101B-9397-08002B2CF9AE}" pid="12" name="MMDTypes">
    <vt:lpwstr/>
  </property>
  <property fmtid="{D5CDD505-2E9C-101B-9397-08002B2CF9AE}" pid="13" name="MMDResponsibleOffice">
    <vt:lpwstr/>
  </property>
</Properties>
</file>