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19E5-E78D-4DD5-9FDB-99DB841B23D5}" type="datetimeFigureOut">
              <a:rPr lang="he-IL" smtClean="0"/>
              <a:t>י"ד/סיון/תשע"ד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503-A4D0-49F4-B8CA-3ED94B21DF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208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C19E5-E78D-4DD5-9FDB-99DB841B23D5}" type="datetimeFigureOut">
              <a:rPr lang="he-IL" smtClean="0"/>
              <a:t>י"ד/סיון/תשע"ד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3A503-A4D0-49F4-B8CA-3ED94B21DF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546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An Evaluation of Israel's Fiscal Regimes</a:t>
            </a:r>
            <a:endParaRPr lang="en-US" dirty="0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9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87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56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Policy Options/Simulations</a:t>
            </a:r>
            <a:endParaRPr lang="en-US" sz="3600" dirty="0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41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07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 &amp; Questions</a:t>
            </a:r>
            <a:endParaRPr lang="en-US" dirty="0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4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Study Overview</a:t>
            </a:r>
            <a:endParaRPr lang="en-US" dirty="0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4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Coverage: Countries &amp; Primary Product</a:t>
            </a:r>
            <a:br>
              <a:rPr lang="en-US" sz="3600" smtClean="0"/>
            </a:br>
            <a:endParaRPr lang="en-US" sz="3600" dirty="0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27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0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Cash-flow Tax Structure</a:t>
            </a:r>
            <a:endParaRPr lang="en-US" dirty="0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3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METRR Analysis: Conceptual Overview</a:t>
            </a:r>
            <a:endParaRPr lang="en-US" sz="3600" dirty="0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39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METRR: Underlying Assumptions</a:t>
            </a:r>
            <a:endParaRPr lang="en-US" sz="3600" dirty="0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9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METRR &amp; Tax Policy Analysis</a:t>
            </a:r>
            <a:endParaRPr lang="en-US" sz="3600" dirty="0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59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7824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92457fac7d145f98e698f5712f6a6a4 xmlns="a46656d4-8850-49b3-aebd-68bd05f7f43d">
      <Terms xmlns="http://schemas.microsoft.com/office/infopath/2007/PartnerControls"/>
    </j92457fac7d145f98e698f5712f6a6a4>
    <TaxCatchAll xmlns="a46656d4-8850-49b3-aebd-68bd05f7f43d"/>
    <e4b5484c9c824b148c38bfcb2bd74c0d xmlns="a46656d4-8850-49b3-aebd-68bd05f7f43d">
      <Terms xmlns="http://schemas.microsoft.com/office/infopath/2007/PartnerControls"/>
    </e4b5484c9c824b148c38bfcb2bd74c0d>
    <o68cd33f8d3a45abb273b6e406faee3d xmlns="a46656d4-8850-49b3-aebd-68bd05f7f43d">
      <Terms xmlns="http://schemas.microsoft.com/office/infopath/2007/PartnerControls"/>
    </o68cd33f8d3a45abb273b6e406faee3d>
    <kb4cc1381c4248d7a2dfa3f1be0c86c0 xmlns="a46656d4-8850-49b3-aebd-68bd05f7f43d">
      <Terms xmlns="http://schemas.microsoft.com/office/infopath/2007/PartnerControls"/>
    </kb4cc1381c4248d7a2dfa3f1be0c86c0>
    <o80fb9e8b9d445b0bb174fdcd68ee89c xmlns="a46656d4-8850-49b3-aebd-68bd05f7f43d">
      <Terms xmlns="http://schemas.microsoft.com/office/infopath/2007/PartnerControls"/>
    </o80fb9e8b9d445b0bb174fdcd68ee89c>
    <n612d9597dc7466f957352ce79be86f3 xmlns="a46656d4-8850-49b3-aebd-68bd05f7f43d">
      <Terms xmlns="http://schemas.microsoft.com/office/infopath/2007/PartnerControls"/>
    </n612d9597dc7466f957352ce79be86f3>
    <aa1c885e8039426686f6c49672b09953 xmlns="a46656d4-8850-49b3-aebd-68bd05f7f43d">
      <Terms xmlns="http://schemas.microsoft.com/office/infopath/2007/PartnerControls"/>
    </aa1c885e8039426686f6c49672b09953>
    <e09eddfac2354f9ab04a226e27f86f1f xmlns="a46656d4-8850-49b3-aebd-68bd05f7f43d">
      <Terms xmlns="http://schemas.microsoft.com/office/infopath/2007/PartnerControls"/>
    </e09eddfac2354f9ab04a226e27f86f1f>
    <l34dc5595392493c8311535275827f74 xmlns="a46656d4-8850-49b3-aebd-68bd05f7f43d">
      <Terms xmlns="http://schemas.microsoft.com/office/infopath/2007/PartnerControls"/>
    </l34dc5595392493c8311535275827f74>
    <ia53b9f18d984e01914f4b79710425b7 xmlns="a46656d4-8850-49b3-aebd-68bd05f7f43d">
      <Terms xmlns="http://schemas.microsoft.com/office/infopath/2007/PartnerControls"/>
    </ia53b9f18d984e01914f4b79710425b7>
    <_x05e9__x05d9__x05d5__x05da__x0020__x05e7__x05d5__x05d1__x05e5__x0020__x05dc__x05e7__x05d1__x05d5__x05e6__x05d4_ xmlns="6fd950ac-6207-4862-94f5-a13017aa55ce">ישיבה מספר 11</_x05e9__x05d9__x05d5__x05da__x0020__x05e7__x05d5__x05d1__x05e5__x0020__x05dc__x05e7__x05d1__x05d5__x05e6__x05d4_>
    <b76e59bb9f5947a781773f53cc6e9460 xmlns="a46656d4-8850-49b3-aebd-68bd05f7f43d">
      <Terms xmlns="http://schemas.microsoft.com/office/infopath/2007/PartnerControls"/>
    </b76e59bb9f5947a781773f53cc6e946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4260420A7A0B464D9552D6CB01B21E3C" ma:contentTypeVersion="1" ma:contentTypeDescription="צור מסמך חדש." ma:contentTypeScope="" ma:versionID="6ffc00a7b85b8654bf9338b1136db10f">
  <xsd:schema xmlns:xsd="http://www.w3.org/2001/XMLSchema" xmlns:xs="http://www.w3.org/2001/XMLSchema" xmlns:p="http://schemas.microsoft.com/office/2006/metadata/properties" xmlns:ns2="a46656d4-8850-49b3-aebd-68bd05f7f43d" xmlns:ns3="6fd950ac-6207-4862-94f5-a13017aa55ce" targetNamespace="http://schemas.microsoft.com/office/2006/metadata/properties" ma:root="true" ma:fieldsID="83db41d11226fea78c6460bac10354fa" ns2:_="" ns3:_="">
    <xsd:import namespace="a46656d4-8850-49b3-aebd-68bd05f7f43d"/>
    <xsd:import namespace="6fd950ac-6207-4862-94f5-a13017aa55ce"/>
    <xsd:element name="properties">
      <xsd:complexType>
        <xsd:sequence>
          <xsd:element name="documentManagement">
            <xsd:complexType>
              <xsd:all>
                <xsd:element ref="ns2:ia53b9f18d984e01914f4b79710425b7" minOccurs="0"/>
                <xsd:element ref="ns2:TaxCatchAll" minOccurs="0"/>
                <xsd:element ref="ns2:TaxCatchAllLabel" minOccurs="0"/>
                <xsd:element ref="ns2:e4b5484c9c824b148c38bfcb2bd74c0d" minOccurs="0"/>
                <xsd:element ref="ns2:kb4cc1381c4248d7a2dfa3f1be0c86c0" minOccurs="0"/>
                <xsd:element ref="ns2:o80fb9e8b9d445b0bb174fdcd68ee89c" minOccurs="0"/>
                <xsd:element ref="ns2:l34dc5595392493c8311535275827f74" minOccurs="0"/>
                <xsd:element ref="ns2:j92457fac7d145f98e698f5712f6a6a4" minOccurs="0"/>
                <xsd:element ref="ns2:o68cd33f8d3a45abb273b6e406faee3d" minOccurs="0"/>
                <xsd:element ref="ns2:b76e59bb9f5947a781773f53cc6e9460" minOccurs="0"/>
                <xsd:element ref="ns2:e09eddfac2354f9ab04a226e27f86f1f" minOccurs="0"/>
                <xsd:element ref="ns2:aa1c885e8039426686f6c49672b09953" minOccurs="0"/>
                <xsd:element ref="ns2:n612d9597dc7466f957352ce79be86f3" minOccurs="0"/>
                <xsd:element ref="ns3:_x05e9__x05d9__x05d5__x05da__x0020__x05e7__x05d5__x05d1__x05e5__x0020__x05dc__x05e7__x05d1__x05d5__x05e6__x05d4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656d4-8850-49b3-aebd-68bd05f7f43d" elementFormDefault="qualified">
    <xsd:import namespace="http://schemas.microsoft.com/office/2006/documentManagement/types"/>
    <xsd:import namespace="http://schemas.microsoft.com/office/infopath/2007/PartnerControls"/>
    <xsd:element name="ia53b9f18d984e01914f4b79710425b7" ma:index="8" nillable="true" ma:taxonomy="true" ma:internalName="ia53b9f18d984e01914f4b79710425b7" ma:taxonomyFieldName="MMDAudience" ma:displayName="MMDAudience" ma:default="" ma:fieldId="{2a53b9f1-8d98-4e01-914f-4b79710425b7}" ma:taxonomyMulti="true" ma:sspId="d827811f-dea7-4a29-b54a-c9228db73c39" ma:termSetId="81e45943-23c2-4109-8875-059bec4079da" ma:anchorId="34070f2b-4092-41f2-8b6e-c220ee347e21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עמודת 'תפוס הכל' של טקסונומיה" ma:hidden="true" ma:list="{e12108e9-b676-4047-af95-0a4967b3603a}" ma:internalName="TaxCatchAll" ma:showField="CatchAllData" ma:web="a46656d4-8850-49b3-aebd-68bd05f7f4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עמודת 'תפוס הכל' של טקסונומיה1" ma:hidden="true" ma:list="{e12108e9-b676-4047-af95-0a4967b3603a}" ma:internalName="TaxCatchAllLabel" ma:readOnly="true" ma:showField="CatchAllDataLabel" ma:web="a46656d4-8850-49b3-aebd-68bd05f7f4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4b5484c9c824b148c38bfcb2bd74c0d" ma:index="12" nillable="true" ma:taxonomy="true" ma:internalName="e4b5484c9c824b148c38bfcb2bd74c0d" ma:taxonomyFieldName="MMDJobDescription" ma:displayName="MMDJobDescription" ma:default="" ma:fieldId="{e4b5484c-9c82-4b14-8c38-bfcb2bd74c0d}" ma:sspId="d827811f-dea7-4a29-b54a-c9228db73c39" ma:termSetId="81e45943-23c2-4109-8875-059bec4079da" ma:anchorId="1a909479-0b01-4d8f-8fb7-cbbc1687e8f1" ma:open="false" ma:isKeyword="false">
      <xsd:complexType>
        <xsd:sequence>
          <xsd:element ref="pc:Terms" minOccurs="0" maxOccurs="1"/>
        </xsd:sequence>
      </xsd:complexType>
    </xsd:element>
    <xsd:element name="kb4cc1381c4248d7a2dfa3f1be0c86c0" ma:index="14" nillable="true" ma:taxonomy="true" ma:internalName="kb4cc1381c4248d7a2dfa3f1be0c86c0" ma:taxonomyFieldName="MMDKeywords" ma:displayName="MMDKeywords" ma:default="" ma:fieldId="{4b4cc138-1c42-48d7-a2df-a3f1be0c86c0}" ma:taxonomyMulti="true" ma:sspId="d827811f-dea7-4a29-b54a-c9228db73c39" ma:termSetId="81e45943-23c2-4109-8875-059bec4079da" ma:anchorId="15d331fa-6baa-448e-8759-7c342d8402ea" ma:open="false" ma:isKeyword="false">
      <xsd:complexType>
        <xsd:sequence>
          <xsd:element ref="pc:Terms" minOccurs="0" maxOccurs="1"/>
        </xsd:sequence>
      </xsd:complexType>
    </xsd:element>
    <xsd:element name="o80fb9e8b9d445b0bb174fdcd68ee89c" ma:index="16" nillable="true" ma:taxonomy="true" ma:internalName="o80fb9e8b9d445b0bb174fdcd68ee89c" ma:taxonomyFieldName="MMDLiveEvent" ma:displayName="MMDLiveEvent" ma:default="" ma:fieldId="{880fb9e8-b9d4-45b0-bb17-4fdcd68ee89c}" ma:sspId="d827811f-dea7-4a29-b54a-c9228db73c39" ma:termSetId="81e45943-23c2-4109-8875-059bec4079da" ma:anchorId="5e8b8ad0-eeb0-4bda-9bef-7517a1f3340f" ma:open="false" ma:isKeyword="false">
      <xsd:complexType>
        <xsd:sequence>
          <xsd:element ref="pc:Terms" minOccurs="0" maxOccurs="1"/>
        </xsd:sequence>
      </xsd:complexType>
    </xsd:element>
    <xsd:element name="l34dc5595392493c8311535275827f74" ma:index="18" nillable="true" ma:taxonomy="true" ma:internalName="l34dc5595392493c8311535275827f74" ma:taxonomyFieldName="MMDResponsibleOffice" ma:displayName="MMDResponsibleOffice" ma:default="" ma:fieldId="{534dc559-5392-493c-8311-535275827f74}" ma:sspId="d827811f-dea7-4a29-b54a-c9228db73c39" ma:termSetId="81e45943-23c2-4109-8875-059bec4079da" ma:anchorId="23eeccfc-9988-4d51-b789-d1a77ea8348c" ma:open="false" ma:isKeyword="false">
      <xsd:complexType>
        <xsd:sequence>
          <xsd:element ref="pc:Terms" minOccurs="0" maxOccurs="1"/>
        </xsd:sequence>
      </xsd:complexType>
    </xsd:element>
    <xsd:element name="j92457fac7d145f98e698f5712f6a6a4" ma:index="20" nillable="true" ma:taxonomy="true" ma:internalName="j92457fac7d145f98e698f5712f6a6a4" ma:taxonomyFieldName="MMDResponsibleUnit" ma:displayName="MMDResponsibleUnit" ma:default="" ma:fieldId="{392457fa-c7d1-45f9-8e69-8f5712f6a6a4}" ma:sspId="d827811f-dea7-4a29-b54a-c9228db73c39" ma:termSetId="81e45943-23c2-4109-8875-059bec4079da" ma:anchorId="3bdf475d-e38d-4b34-8299-73c2066d8322" ma:open="false" ma:isKeyword="false">
      <xsd:complexType>
        <xsd:sequence>
          <xsd:element ref="pc:Terms" minOccurs="0" maxOccurs="1"/>
        </xsd:sequence>
      </xsd:complexType>
    </xsd:element>
    <xsd:element name="o68cd33f8d3a45abb273b6e406faee3d" ma:index="22" nillable="true" ma:taxonomy="true" ma:internalName="o68cd33f8d3a45abb273b6e406faee3d" ma:taxonomyFieldName="MMDServiceLang" ma:displayName="MMDServiceLang" ma:default="" ma:fieldId="{868cd33f-8d3a-45ab-b273-b6e406faee3d}" ma:sspId="d827811f-dea7-4a29-b54a-c9228db73c39" ma:termSetId="81e45943-23c2-4109-8875-059bec4079da" ma:anchorId="f399919e-8697-409a-aaea-d4e5d2844d8b" ma:open="false" ma:isKeyword="false">
      <xsd:complexType>
        <xsd:sequence>
          <xsd:element ref="pc:Terms" minOccurs="0" maxOccurs="1"/>
        </xsd:sequence>
      </xsd:complexType>
    </xsd:element>
    <xsd:element name="b76e59bb9f5947a781773f53cc6e9460" ma:index="24" nillable="true" ma:taxonomy="true" ma:internalName="b76e59bb9f5947a781773f53cc6e9460" ma:taxonomyFieldName="MMDStatus" ma:displayName="MMDStatus" ma:default="" ma:fieldId="{b76e59bb-9f59-47a7-8177-3f53cc6e9460}" ma:sspId="d827811f-dea7-4a29-b54a-c9228db73c39" ma:termSetId="81e45943-23c2-4109-8875-059bec4079da" ma:anchorId="16fb90fa-07e3-45cb-b262-12779a7ad9f7" ma:open="false" ma:isKeyword="false">
      <xsd:complexType>
        <xsd:sequence>
          <xsd:element ref="pc:Terms" minOccurs="0" maxOccurs="1"/>
        </xsd:sequence>
      </xsd:complexType>
    </xsd:element>
    <xsd:element name="e09eddfac2354f9ab04a226e27f86f1f" ma:index="26" nillable="true" ma:taxonomy="true" ma:internalName="e09eddfac2354f9ab04a226e27f86f1f" ma:taxonomyFieldName="MMDSubjects" ma:displayName="MMD נושאים" ma:default="" ma:fieldId="{e09eddfa-c235-4f9a-b04a-226e27f86f1f}" ma:taxonomyMulti="true" ma:sspId="d827811f-dea7-4a29-b54a-c9228db73c39" ma:termSetId="81e45943-23c2-4109-8875-059bec4079da" ma:anchorId="fe51dda7-6a1b-4b64-af2c-7200e1ef7e7a" ma:open="true" ma:isKeyword="false">
      <xsd:complexType>
        <xsd:sequence>
          <xsd:element ref="pc:Terms" minOccurs="0" maxOccurs="1"/>
        </xsd:sequence>
      </xsd:complexType>
    </xsd:element>
    <xsd:element name="aa1c885e8039426686f6c49672b09953" ma:index="28" nillable="true" ma:taxonomy="true" ma:internalName="aa1c885e8039426686f6c49672b09953" ma:taxonomyFieldName="MMDTypes" ma:displayName="MMDTypes" ma:default="" ma:fieldId="{aa1c885e-8039-4266-86f6-c49672b09953}" ma:sspId="d827811f-dea7-4a29-b54a-c9228db73c39" ma:termSetId="81e45943-23c2-4109-8875-059bec4079da" ma:anchorId="226f2308-be0c-4e06-b36e-423ee4befb74" ma:open="false" ma:isKeyword="false">
      <xsd:complexType>
        <xsd:sequence>
          <xsd:element ref="pc:Terms" minOccurs="0" maxOccurs="1"/>
        </xsd:sequence>
      </xsd:complexType>
    </xsd:element>
    <xsd:element name="n612d9597dc7466f957352ce79be86f3" ma:index="30" nillable="true" ma:taxonomy="true" ma:internalName="n612d9597dc7466f957352ce79be86f3" ma:taxonomyFieldName="MMDUnitsName" ma:displayName="MMDUnitsName" ma:default="" ma:fieldId="{7612d959-7dc7-466f-9573-52ce79be86f3}" ma:sspId="d827811f-dea7-4a29-b54a-c9228db73c39" ma:termSetId="81e45943-23c2-4109-8875-059bec4079da" ma:anchorId="625c2686-859d-4ced-94f0-7dded8208e4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950ac-6207-4862-94f5-a13017aa55ce" elementFormDefault="qualified">
    <xsd:import namespace="http://schemas.microsoft.com/office/2006/documentManagement/types"/>
    <xsd:import namespace="http://schemas.microsoft.com/office/infopath/2007/PartnerControls"/>
    <xsd:element name="_x05e9__x05d9__x05d5__x05da__x0020__x05e7__x05d5__x05d1__x05e5__x0020__x05dc__x05e7__x05d1__x05d5__x05e6__x05d4_" ma:index="32" nillable="true" ma:displayName="שיוך קובץ לקבוצה" ma:default="עמדות הציבור לטיוטת הדוח" ma:format="Dropdown" ma:internalName="_x05e9__x05d9__x05d5__x05da__x0020__x05e7__x05d5__x05d1__x05e5__x0020__x05dc__x05e7__x05d1__x05d5__x05e6__x05d4_">
      <xsd:simpleType>
        <xsd:restriction base="dms:Choice">
          <xsd:enumeration value="עמדות הציבור לטיוטת הדוח"/>
          <xsd:enumeration value="טיוטת דוח ועדת ששינסקי 2 להערות הציבור"/>
          <xsd:enumeration value="חוות דעת נוספות אשר שימשו את הוועדה במהלך עבודתה"/>
          <xsd:enumeration value="הצגת עמדות הציבור בפני הוועדה"/>
          <xsd:enumeration value="ישיבה מספר 1"/>
          <xsd:enumeration value="ישיבה מספר 2"/>
          <xsd:enumeration value="ישיבה מספר 3"/>
          <xsd:enumeration value="ישיבה מספר 4"/>
          <xsd:enumeration value="ישיבה מספר 5"/>
          <xsd:enumeration value="ישיבה מספר 6"/>
          <xsd:enumeration value="ישיבה מספר 7"/>
          <xsd:enumeration value="ישיבה מספר 8"/>
          <xsd:enumeration value="ישיבה מספר 9"/>
          <xsd:enumeration value="ישיבה מספר 10"/>
          <xsd:enumeration value="ישיבה מספר 11"/>
          <xsd:enumeration value="ישיבה מספר 12"/>
          <xsd:enumeration value="ישיבה מספר 13"/>
          <xsd:enumeration value="ישיבה מספר 14"/>
          <xsd:enumeration value="ישיבה מספר 15"/>
          <xsd:enumeration value="ישיבה מספר 16"/>
          <xsd:enumeration value="ישיבה מספר 17"/>
          <xsd:enumeration value="ישיבה מספר 18"/>
          <xsd:enumeration value="ישיבה מספר 19"/>
          <xsd:enumeration value="עמדות הציבור"/>
          <xsd:enumeration value="חוות דעת משפטיות חיצוניות"/>
          <xsd:enumeration value="מסמכים נוספים"/>
          <xsd:enumeration value="שימועי הוועדה"/>
          <xsd:enumeration value="מסקנות הוועדה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26CC23-03F4-4500-8FD7-0C40FFB9142A}"/>
</file>

<file path=customXml/itemProps2.xml><?xml version="1.0" encoding="utf-8"?>
<ds:datastoreItem xmlns:ds="http://schemas.openxmlformats.org/officeDocument/2006/customXml" ds:itemID="{F99687BB-18FD-4155-8D00-9ED53D69EAA2}"/>
</file>

<file path=customXml/itemProps3.xml><?xml version="1.0" encoding="utf-8"?>
<ds:datastoreItem xmlns:ds="http://schemas.openxmlformats.org/officeDocument/2006/customXml" ds:itemID="{E1014CDB-DA39-452A-BC29-47A043352AE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‫הצגה על המסך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ערכת נושא Office</vt:lpstr>
      <vt:lpstr>An Evaluation of Israel's Fiscal Regimes</vt:lpstr>
      <vt:lpstr>Study Overview</vt:lpstr>
      <vt:lpstr>Coverage: Countries &amp; Primary Product </vt:lpstr>
      <vt:lpstr>מצגת של PowerPoint</vt:lpstr>
      <vt:lpstr>Cash-flow Tax Structure</vt:lpstr>
      <vt:lpstr>METRR Analysis: Conceptual Overview</vt:lpstr>
      <vt:lpstr>METRR: Underlying Assumptions</vt:lpstr>
      <vt:lpstr>METRR &amp; Tax Policy Analysis</vt:lpstr>
      <vt:lpstr>מצגת של PowerPoint</vt:lpstr>
      <vt:lpstr>מצגת של PowerPoint</vt:lpstr>
      <vt:lpstr>מצגת של PowerPoint</vt:lpstr>
      <vt:lpstr>Policy Options/Simulations</vt:lpstr>
      <vt:lpstr>מצגת של PowerPoint</vt:lpstr>
      <vt:lpstr>Conclusion &amp; Questions</vt:lpstr>
    </vt:vector>
  </TitlesOfParts>
  <Company>MOF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Evaluation of Israel's Fiscal Regimes, Dr. Jack Mintz</dc:title>
  <dc:creator>נורדן שלאבנה</dc:creator>
  <cp:lastModifiedBy>נורדן שלאבנה</cp:lastModifiedBy>
  <cp:revision>1</cp:revision>
  <dcterms:created xsi:type="dcterms:W3CDTF">2014-06-12T15:59:15Z</dcterms:created>
  <dcterms:modified xsi:type="dcterms:W3CDTF">2014-06-12T15:59:15Z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0x0101004260420A7A0B464D9552D6CB01B21E3C</vt:lpwstr>
  </property>
  <property fmtid="{D5CDD505-2E9C-101B-9397-08002B2CF9AE}" pid="3" name="MMDUnitsName">
    <vt:lpwstr/>
  </property>
  <property fmtid="{D5CDD505-2E9C-101B-9397-08002B2CF9AE}" pid="4" name="MMDResponsibleUnit">
    <vt:lpwstr/>
  </property>
  <property fmtid="{D5CDD505-2E9C-101B-9397-08002B2CF9AE}" pid="5" name="MMDServiceLang">
    <vt:lpwstr/>
  </property>
  <property fmtid="{D5CDD505-2E9C-101B-9397-08002B2CF9AE}" pid="6" name="MMDJobDescription">
    <vt:lpwstr/>
  </property>
  <property fmtid="{D5CDD505-2E9C-101B-9397-08002B2CF9AE}" pid="7" name="MMDKeywords">
    <vt:lpwstr/>
  </property>
  <property fmtid="{D5CDD505-2E9C-101B-9397-08002B2CF9AE}" pid="8" name="MMDStatus">
    <vt:lpwstr/>
  </property>
  <property fmtid="{D5CDD505-2E9C-101B-9397-08002B2CF9AE}" pid="9" name="MMDAudience">
    <vt:lpwstr/>
  </property>
  <property fmtid="{D5CDD505-2E9C-101B-9397-08002B2CF9AE}" pid="10" name="MMDLiveEvent">
    <vt:lpwstr/>
  </property>
  <property fmtid="{D5CDD505-2E9C-101B-9397-08002B2CF9AE}" pid="11" name="MMDSubjects">
    <vt:lpwstr/>
  </property>
  <property fmtid="{D5CDD505-2E9C-101B-9397-08002B2CF9AE}" pid="12" name="MMDTypes">
    <vt:lpwstr/>
  </property>
  <property fmtid="{D5CDD505-2E9C-101B-9397-08002B2CF9AE}" pid="13" name="MMDResponsibleOffice">
    <vt:lpwstr/>
  </property>
</Properties>
</file>