
<file path=[Content_Types].xml><?xml version="1.0" encoding="utf-8"?>
<Types xmlns="http://schemas.openxmlformats.org/package/2006/content-types">
  <Default Extension="png" ContentType="image/png"/>
  <Default Extension="rels" ContentType="application/vnd.openxmlformats-package.relationships+xml"/>
  <Default Extension="emf" ContentType="image/x-emf"/>
  <Default Extension="jpeg" ContentType="image/jpeg"/>
  <Default Extension="xml" ContentType="application/xml"/>
  <Override PartName="/ppt/presentation.xml" ContentType="application/vnd.openxmlformats-officedocument.presentationml.presentation.main+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5.xml" ContentType="application/vnd.openxmlformats-officedocument.presentationml.slide+xml"/>
  <Override PartName="/ppt/slides/slide9.xml" ContentType="application/vnd.openxmlformats-officedocument.presentationml.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Authors.xml" ContentType="application/vnd.openxmlformats-officedocument.presentationml.commentAuthor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1"/>
  </p:notesMasterIdLst>
  <p:handoutMasterIdLst>
    <p:handoutMasterId r:id="rId12"/>
  </p:handoutMasterIdLst>
  <p:sldIdLst>
    <p:sldId id="443" r:id="rId2"/>
    <p:sldId id="595" r:id="rId3"/>
    <p:sldId id="596" r:id="rId4"/>
    <p:sldId id="593" r:id="rId5"/>
    <p:sldId id="589" r:id="rId6"/>
    <p:sldId id="590" r:id="rId7"/>
    <p:sldId id="592" r:id="rId8"/>
    <p:sldId id="594" r:id="rId9"/>
    <p:sldId id="591" r:id="rId10"/>
  </p:sldIdLst>
  <p:sldSz cx="9144000" cy="6858000" type="screen4x3"/>
  <p:notesSz cx="7023100" cy="9309100"/>
  <p:defaultTextStyle>
    <a:defPPr>
      <a:defRPr lang="he-IL"/>
    </a:defPPr>
    <a:lvl1pPr algn="ctr" rtl="1" fontAlgn="base">
      <a:spcBef>
        <a:spcPct val="0"/>
      </a:spcBef>
      <a:spcAft>
        <a:spcPct val="0"/>
      </a:spcAft>
      <a:defRPr sz="4400" kern="1200">
        <a:solidFill>
          <a:schemeClr val="tx2"/>
        </a:solidFill>
        <a:latin typeface="Arial" pitchFamily="34" charset="0"/>
        <a:ea typeface="+mn-ea"/>
        <a:cs typeface="Arial" pitchFamily="34" charset="0"/>
      </a:defRPr>
    </a:lvl1pPr>
    <a:lvl2pPr marL="457200" algn="ctr" rtl="1" fontAlgn="base">
      <a:spcBef>
        <a:spcPct val="0"/>
      </a:spcBef>
      <a:spcAft>
        <a:spcPct val="0"/>
      </a:spcAft>
      <a:defRPr sz="4400" kern="1200">
        <a:solidFill>
          <a:schemeClr val="tx2"/>
        </a:solidFill>
        <a:latin typeface="Arial" pitchFamily="34" charset="0"/>
        <a:ea typeface="+mn-ea"/>
        <a:cs typeface="Arial" pitchFamily="34" charset="0"/>
      </a:defRPr>
    </a:lvl2pPr>
    <a:lvl3pPr marL="914400" algn="ctr" rtl="1" fontAlgn="base">
      <a:spcBef>
        <a:spcPct val="0"/>
      </a:spcBef>
      <a:spcAft>
        <a:spcPct val="0"/>
      </a:spcAft>
      <a:defRPr sz="4400" kern="1200">
        <a:solidFill>
          <a:schemeClr val="tx2"/>
        </a:solidFill>
        <a:latin typeface="Arial" pitchFamily="34" charset="0"/>
        <a:ea typeface="+mn-ea"/>
        <a:cs typeface="Arial" pitchFamily="34" charset="0"/>
      </a:defRPr>
    </a:lvl3pPr>
    <a:lvl4pPr marL="1371600" algn="ctr" rtl="1" fontAlgn="base">
      <a:spcBef>
        <a:spcPct val="0"/>
      </a:spcBef>
      <a:spcAft>
        <a:spcPct val="0"/>
      </a:spcAft>
      <a:defRPr sz="4400" kern="1200">
        <a:solidFill>
          <a:schemeClr val="tx2"/>
        </a:solidFill>
        <a:latin typeface="Arial" pitchFamily="34" charset="0"/>
        <a:ea typeface="+mn-ea"/>
        <a:cs typeface="Arial" pitchFamily="34" charset="0"/>
      </a:defRPr>
    </a:lvl4pPr>
    <a:lvl5pPr marL="1828800" algn="ctr" rtl="1" fontAlgn="base">
      <a:spcBef>
        <a:spcPct val="0"/>
      </a:spcBef>
      <a:spcAft>
        <a:spcPct val="0"/>
      </a:spcAft>
      <a:defRPr sz="4400" kern="1200">
        <a:solidFill>
          <a:schemeClr val="tx2"/>
        </a:solidFill>
        <a:latin typeface="Arial" pitchFamily="34" charset="0"/>
        <a:ea typeface="+mn-ea"/>
        <a:cs typeface="Arial" pitchFamily="34" charset="0"/>
      </a:defRPr>
    </a:lvl5pPr>
    <a:lvl6pPr marL="2286000" algn="r" defTabSz="914400" rtl="1" eaLnBrk="1" latinLnBrk="0" hangingPunct="1">
      <a:defRPr sz="4400" kern="1200">
        <a:solidFill>
          <a:schemeClr val="tx2"/>
        </a:solidFill>
        <a:latin typeface="Arial" pitchFamily="34" charset="0"/>
        <a:ea typeface="+mn-ea"/>
        <a:cs typeface="Arial" pitchFamily="34" charset="0"/>
      </a:defRPr>
    </a:lvl6pPr>
    <a:lvl7pPr marL="2743200" algn="r" defTabSz="914400" rtl="1" eaLnBrk="1" latinLnBrk="0" hangingPunct="1">
      <a:defRPr sz="4400" kern="1200">
        <a:solidFill>
          <a:schemeClr val="tx2"/>
        </a:solidFill>
        <a:latin typeface="Arial" pitchFamily="34" charset="0"/>
        <a:ea typeface="+mn-ea"/>
        <a:cs typeface="Arial" pitchFamily="34" charset="0"/>
      </a:defRPr>
    </a:lvl7pPr>
    <a:lvl8pPr marL="3200400" algn="r" defTabSz="914400" rtl="1" eaLnBrk="1" latinLnBrk="0" hangingPunct="1">
      <a:defRPr sz="4400" kern="1200">
        <a:solidFill>
          <a:schemeClr val="tx2"/>
        </a:solidFill>
        <a:latin typeface="Arial" pitchFamily="34" charset="0"/>
        <a:ea typeface="+mn-ea"/>
        <a:cs typeface="Arial" pitchFamily="34" charset="0"/>
      </a:defRPr>
    </a:lvl8pPr>
    <a:lvl9pPr marL="3657600" algn="r" defTabSz="914400" rtl="1" eaLnBrk="1" latinLnBrk="0" hangingPunct="1">
      <a:defRPr sz="4400" kern="1200">
        <a:solidFill>
          <a:schemeClr val="tx2"/>
        </a:solidFill>
        <a:latin typeface="Arial" pitchFamily="34" charset="0"/>
        <a:ea typeface="+mn-ea"/>
        <a:cs typeface="Arial" pitchFamily="34"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ri Marom" initials="OM"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70C0"/>
    <a:srgbClr val="672C94"/>
    <a:srgbClr val="E6E0EC"/>
    <a:srgbClr val="622771"/>
    <a:srgbClr val="A6A6A6"/>
    <a:srgbClr val="403152"/>
    <a:srgbClr val="800080"/>
    <a:srgbClr val="660066"/>
    <a:srgbClr val="9900CC"/>
    <a:srgbClr val="CFAF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סגנון ביניים 2 - הדגשה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סגנון ביניים 2 - הדגשה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סגנון ביניים 2 - הדגשה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סגנון ביניים 2 - הדגשה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סגנון ביניים 2 - הדגשה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סגנון ביניים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ללא סגנון, ללא רשת">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סגנון בהיר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סגנון בהיר 2 - הדגשה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27102A9-8310-4765-A935-A1911B00CA55}" styleName="סגנון בהיר 1 - הדגשה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951" autoAdjust="0"/>
    <p:restoredTop sz="96558" autoAdjust="0"/>
  </p:normalViewPr>
  <p:slideViewPr>
    <p:cSldViewPr snapToObjects="1" showGuides="1">
      <p:cViewPr>
        <p:scale>
          <a:sx n="110" d="100"/>
          <a:sy n="110" d="100"/>
        </p:scale>
        <p:origin x="-31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Objects="1" showGuides="1">
      <p:cViewPr varScale="1">
        <p:scale>
          <a:sx n="55" d="100"/>
          <a:sy n="55" d="100"/>
        </p:scale>
        <p:origin x="-2916" y="-84"/>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978991" y="0"/>
            <a:ext cx="3044109" cy="465977"/>
          </a:xfrm>
          <a:prstGeom prst="rect">
            <a:avLst/>
          </a:prstGeom>
        </p:spPr>
        <p:txBody>
          <a:bodyPr vert="horz" lIns="91440" tIns="45720" rIns="91440" bIns="45720" rtlCol="1"/>
          <a:lstStyle>
            <a:lvl1pPr algn="r">
              <a:defRPr sz="1200"/>
            </a:lvl1pPr>
          </a:lstStyle>
          <a:p>
            <a:r>
              <a:rPr lang="he-IL" dirty="0" smtClean="0"/>
              <a:t>טיוטא לדיון</a:t>
            </a:r>
            <a:endParaRPr lang="he-IL" dirty="0"/>
          </a:p>
        </p:txBody>
      </p:sp>
      <p:sp>
        <p:nvSpPr>
          <p:cNvPr id="3" name="מציין מיקום של תאריך 2"/>
          <p:cNvSpPr>
            <a:spLocks noGrp="1"/>
          </p:cNvSpPr>
          <p:nvPr>
            <p:ph type="dt" sz="quarter" idx="1"/>
          </p:nvPr>
        </p:nvSpPr>
        <p:spPr>
          <a:xfrm>
            <a:off x="1641" y="0"/>
            <a:ext cx="3044109" cy="465977"/>
          </a:xfrm>
          <a:prstGeom prst="rect">
            <a:avLst/>
          </a:prstGeom>
        </p:spPr>
        <p:txBody>
          <a:bodyPr vert="horz" lIns="91440" tIns="45720" rIns="91440" bIns="45720" rtlCol="1"/>
          <a:lstStyle>
            <a:lvl1pPr algn="l">
              <a:defRPr sz="1200"/>
            </a:lvl1pPr>
          </a:lstStyle>
          <a:p>
            <a:fld id="{A9650FAA-F25A-4237-9EC8-CC6137A8A9BC}" type="datetimeFigureOut">
              <a:rPr lang="he-IL" smtClean="0"/>
              <a:pPr/>
              <a:t>ז'/טבת/תשע"ד</a:t>
            </a:fld>
            <a:endParaRPr lang="he-IL"/>
          </a:p>
        </p:txBody>
      </p:sp>
      <p:sp>
        <p:nvSpPr>
          <p:cNvPr id="4" name="מציין מיקום של כותרת תחתונה 3"/>
          <p:cNvSpPr>
            <a:spLocks noGrp="1"/>
          </p:cNvSpPr>
          <p:nvPr>
            <p:ph type="ftr" sz="quarter" idx="2"/>
          </p:nvPr>
        </p:nvSpPr>
        <p:spPr>
          <a:xfrm>
            <a:off x="3978991" y="8841635"/>
            <a:ext cx="3044109" cy="465976"/>
          </a:xfrm>
          <a:prstGeom prst="rect">
            <a:avLst/>
          </a:prstGeom>
        </p:spPr>
        <p:txBody>
          <a:bodyPr vert="horz" lIns="91440" tIns="45720" rIns="91440" bIns="45720" rtlCol="1" anchor="b"/>
          <a:lstStyle>
            <a:lvl1pPr algn="r">
              <a:defRPr sz="1200"/>
            </a:lvl1pPr>
          </a:lstStyle>
          <a:p>
            <a:r>
              <a:rPr lang="he-IL" smtClean="0"/>
              <a:t>טיוטא לדיון</a:t>
            </a:r>
            <a:endParaRPr lang="he-IL"/>
          </a:p>
        </p:txBody>
      </p:sp>
      <p:sp>
        <p:nvSpPr>
          <p:cNvPr id="5" name="מציין מיקום של מספר שקופית 4"/>
          <p:cNvSpPr>
            <a:spLocks noGrp="1"/>
          </p:cNvSpPr>
          <p:nvPr>
            <p:ph type="sldNum" sz="quarter" idx="3"/>
          </p:nvPr>
        </p:nvSpPr>
        <p:spPr>
          <a:xfrm>
            <a:off x="1641" y="8841635"/>
            <a:ext cx="3044109" cy="465976"/>
          </a:xfrm>
          <a:prstGeom prst="rect">
            <a:avLst/>
          </a:prstGeom>
        </p:spPr>
        <p:txBody>
          <a:bodyPr vert="horz" lIns="91440" tIns="45720" rIns="91440" bIns="45720" rtlCol="1" anchor="b"/>
          <a:lstStyle>
            <a:lvl1pPr algn="l">
              <a:defRPr sz="1200"/>
            </a:lvl1pPr>
          </a:lstStyle>
          <a:p>
            <a:fld id="{E9334EA0-4947-46AE-B908-CBC463C9AF0C}" type="slidenum">
              <a:rPr lang="he-IL" smtClean="0"/>
              <a:pPr/>
              <a:t>‹#›</a:t>
            </a:fld>
            <a:endParaRPr lang="he-IL"/>
          </a:p>
        </p:txBody>
      </p:sp>
    </p:spTree>
    <p:extLst>
      <p:ext uri="{BB962C8B-B14F-4D97-AF65-F5344CB8AC3E}">
        <p14:creationId xmlns:p14="http://schemas.microsoft.com/office/powerpoint/2010/main" val="1201731586"/>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מציין מיקום של תמונת שקופית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702311" y="4421823"/>
            <a:ext cx="5618480" cy="4189095"/>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979757" y="8842029"/>
            <a:ext cx="3043343" cy="465455"/>
          </a:xfrm>
          <a:prstGeom prst="rect">
            <a:avLst/>
          </a:prstGeom>
        </p:spPr>
        <p:txBody>
          <a:bodyPr vert="horz" lIns="91440" tIns="45720" rIns="91440" bIns="45720" rtlCol="1" anchor="b"/>
          <a:lstStyle>
            <a:lvl1pPr algn="r">
              <a:defRPr sz="1200"/>
            </a:lvl1pPr>
          </a:lstStyle>
          <a:p>
            <a:r>
              <a:rPr lang="he-IL" smtClean="0"/>
              <a:t>טיוטא לדיון</a:t>
            </a:r>
            <a:endParaRPr lang="he-IL"/>
          </a:p>
        </p:txBody>
      </p:sp>
      <p:sp>
        <p:nvSpPr>
          <p:cNvPr id="7" name="מציין מיקום של מספר שקופית 6"/>
          <p:cNvSpPr>
            <a:spLocks noGrp="1"/>
          </p:cNvSpPr>
          <p:nvPr>
            <p:ph type="sldNum" sz="quarter" idx="5"/>
          </p:nvPr>
        </p:nvSpPr>
        <p:spPr>
          <a:xfrm>
            <a:off x="1627" y="8842029"/>
            <a:ext cx="3043343" cy="465455"/>
          </a:xfrm>
          <a:prstGeom prst="rect">
            <a:avLst/>
          </a:prstGeom>
        </p:spPr>
        <p:txBody>
          <a:bodyPr vert="horz" lIns="91440" tIns="45720" rIns="91440" bIns="45720" rtlCol="1" anchor="b"/>
          <a:lstStyle>
            <a:lvl1pPr algn="l">
              <a:defRPr sz="1200"/>
            </a:lvl1pPr>
          </a:lstStyle>
          <a:p>
            <a:fld id="{8C4C233B-FF3C-4CD0-8A0B-F23F9650ACE1}" type="slidenum">
              <a:rPr lang="he-IL" smtClean="0"/>
              <a:pPr/>
              <a:t>‹#›</a:t>
            </a:fld>
            <a:endParaRPr lang="he-IL"/>
          </a:p>
        </p:txBody>
      </p:sp>
    </p:spTree>
    <p:extLst>
      <p:ext uri="{BB962C8B-B14F-4D97-AF65-F5344CB8AC3E}">
        <p14:creationId xmlns:p14="http://schemas.microsoft.com/office/powerpoint/2010/main" val="2142302286"/>
      </p:ext>
    </p:extLst>
  </p:cSld>
  <p:clrMap bg1="lt1" tx1="dk1" bg2="lt2" tx2="dk2" accent1="accent1" accent2="accent2" accent3="accent3" accent4="accent4" accent5="accent5" accent6="accent6" hlink="hlink" folHlink="folHlink"/>
  <p:hf sldNum="0" hd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dirty="0"/>
          </a:p>
        </p:txBody>
      </p:sp>
      <p:sp>
        <p:nvSpPr>
          <p:cNvPr id="4" name="מציין מיקום של כותרת תחתונה 3"/>
          <p:cNvSpPr>
            <a:spLocks noGrp="1"/>
          </p:cNvSpPr>
          <p:nvPr>
            <p:ph type="ftr" sz="quarter" idx="10"/>
          </p:nvPr>
        </p:nvSpPr>
        <p:spPr/>
        <p:txBody>
          <a:bodyPr/>
          <a:lstStyle/>
          <a:p>
            <a:r>
              <a:rPr lang="he-IL" smtClean="0"/>
              <a:t>טיוטא לדיון</a:t>
            </a:r>
            <a:endParaRPr lang="he-I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dirty="0"/>
          </a:p>
        </p:txBody>
      </p:sp>
      <p:sp>
        <p:nvSpPr>
          <p:cNvPr id="4" name="מציין מיקום של כותרת תחתונה 3"/>
          <p:cNvSpPr>
            <a:spLocks noGrp="1"/>
          </p:cNvSpPr>
          <p:nvPr>
            <p:ph type="ftr" sz="quarter" idx="10"/>
          </p:nvPr>
        </p:nvSpPr>
        <p:spPr/>
        <p:txBody>
          <a:bodyPr/>
          <a:lstStyle/>
          <a:p>
            <a:r>
              <a:rPr lang="he-IL" smtClean="0"/>
              <a:t>טיוטא לדיון</a:t>
            </a:r>
            <a:endParaRPr lang="he-I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dirty="0"/>
          </a:p>
        </p:txBody>
      </p:sp>
      <p:sp>
        <p:nvSpPr>
          <p:cNvPr id="4" name="מציין מיקום של כותרת תחתונה 3"/>
          <p:cNvSpPr>
            <a:spLocks noGrp="1"/>
          </p:cNvSpPr>
          <p:nvPr>
            <p:ph type="ftr" sz="quarter" idx="10"/>
          </p:nvPr>
        </p:nvSpPr>
        <p:spPr/>
        <p:txBody>
          <a:bodyPr/>
          <a:lstStyle/>
          <a:p>
            <a:r>
              <a:rPr lang="he-IL" smtClean="0"/>
              <a:t>טיוטא לדיון</a:t>
            </a:r>
            <a:endParaRPr lang="he-I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dirty="0"/>
          </a:p>
        </p:txBody>
      </p:sp>
      <p:sp>
        <p:nvSpPr>
          <p:cNvPr id="4" name="מציין מיקום של כותרת תחתונה 3"/>
          <p:cNvSpPr>
            <a:spLocks noGrp="1"/>
          </p:cNvSpPr>
          <p:nvPr>
            <p:ph type="ftr" sz="quarter" idx="10"/>
          </p:nvPr>
        </p:nvSpPr>
        <p:spPr/>
        <p:txBody>
          <a:bodyPr/>
          <a:lstStyle/>
          <a:p>
            <a:r>
              <a:rPr lang="he-IL" smtClean="0"/>
              <a:t>טיוטא לדיון</a:t>
            </a:r>
            <a:endParaRPr lang="he-I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dirty="0"/>
          </a:p>
        </p:txBody>
      </p:sp>
      <p:sp>
        <p:nvSpPr>
          <p:cNvPr id="4" name="מציין מיקום של כותרת תחתונה 3"/>
          <p:cNvSpPr>
            <a:spLocks noGrp="1"/>
          </p:cNvSpPr>
          <p:nvPr>
            <p:ph type="ftr" sz="quarter" idx="10"/>
          </p:nvPr>
        </p:nvSpPr>
        <p:spPr/>
        <p:txBody>
          <a:bodyPr/>
          <a:lstStyle/>
          <a:p>
            <a:r>
              <a:rPr lang="he-IL" smtClean="0"/>
              <a:t>טיוטא לדיון</a:t>
            </a:r>
            <a:endParaRPr lang="he-I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dirty="0"/>
          </a:p>
        </p:txBody>
      </p:sp>
      <p:sp>
        <p:nvSpPr>
          <p:cNvPr id="4" name="מציין מיקום של כותרת תחתונה 3"/>
          <p:cNvSpPr>
            <a:spLocks noGrp="1"/>
          </p:cNvSpPr>
          <p:nvPr>
            <p:ph type="ftr" sz="quarter" idx="10"/>
          </p:nvPr>
        </p:nvSpPr>
        <p:spPr/>
        <p:txBody>
          <a:bodyPr/>
          <a:lstStyle/>
          <a:p>
            <a:r>
              <a:rPr lang="he-IL" smtClean="0"/>
              <a:t>טיוטא לדיון</a:t>
            </a:r>
            <a:endParaRPr lang="he-I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dirty="0"/>
          </a:p>
        </p:txBody>
      </p:sp>
      <p:sp>
        <p:nvSpPr>
          <p:cNvPr id="4" name="מציין מיקום של כותרת תחתונה 3"/>
          <p:cNvSpPr>
            <a:spLocks noGrp="1"/>
          </p:cNvSpPr>
          <p:nvPr>
            <p:ph type="ftr" sz="quarter" idx="10"/>
          </p:nvPr>
        </p:nvSpPr>
        <p:spPr/>
        <p:txBody>
          <a:bodyPr/>
          <a:lstStyle/>
          <a:p>
            <a:r>
              <a:rPr lang="he-IL" smtClean="0"/>
              <a:t>טיוטא לדיון</a:t>
            </a:r>
            <a:endParaRPr lang="he-IL"/>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 name="מלבן 5"/>
          <p:cNvSpPr/>
          <p:nvPr userDrawn="1"/>
        </p:nvSpPr>
        <p:spPr bwMode="auto">
          <a:xfrm>
            <a:off x="76200" y="3378056"/>
            <a:ext cx="8991600" cy="101888"/>
          </a:xfrm>
          <a:prstGeom prst="rect">
            <a:avLst/>
          </a:prstGeom>
          <a:solidFill>
            <a:schemeClr val="tx1">
              <a:lumMod val="50000"/>
              <a:lumOff val="50000"/>
            </a:schemeClr>
          </a:solidFill>
          <a:ln w="9525" cap="flat" cmpd="sng" algn="ctr">
            <a:solidFill>
              <a:srgbClr val="8D8E8B"/>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defPPr>
              <a:defRPr lang="he-IL"/>
            </a:defPPr>
            <a:lvl1pPr algn="ctr" rtl="1" fontAlgn="base">
              <a:spcBef>
                <a:spcPct val="0"/>
              </a:spcBef>
              <a:spcAft>
                <a:spcPct val="0"/>
              </a:spcAft>
              <a:defRPr sz="4400" kern="1200">
                <a:solidFill>
                  <a:schemeClr val="tx2"/>
                </a:solidFill>
                <a:latin typeface="Arial" pitchFamily="34" charset="0"/>
                <a:ea typeface="+mn-ea"/>
                <a:cs typeface="Arial" pitchFamily="34" charset="0"/>
              </a:defRPr>
            </a:lvl1pPr>
            <a:lvl2pPr marL="457200" algn="ctr" rtl="1" fontAlgn="base">
              <a:spcBef>
                <a:spcPct val="0"/>
              </a:spcBef>
              <a:spcAft>
                <a:spcPct val="0"/>
              </a:spcAft>
              <a:defRPr sz="4400" kern="1200">
                <a:solidFill>
                  <a:schemeClr val="tx2"/>
                </a:solidFill>
                <a:latin typeface="Arial" pitchFamily="34" charset="0"/>
                <a:ea typeface="+mn-ea"/>
                <a:cs typeface="Arial" pitchFamily="34" charset="0"/>
              </a:defRPr>
            </a:lvl2pPr>
            <a:lvl3pPr marL="914400" algn="ctr" rtl="1" fontAlgn="base">
              <a:spcBef>
                <a:spcPct val="0"/>
              </a:spcBef>
              <a:spcAft>
                <a:spcPct val="0"/>
              </a:spcAft>
              <a:defRPr sz="4400" kern="1200">
                <a:solidFill>
                  <a:schemeClr val="tx2"/>
                </a:solidFill>
                <a:latin typeface="Arial" pitchFamily="34" charset="0"/>
                <a:ea typeface="+mn-ea"/>
                <a:cs typeface="Arial" pitchFamily="34" charset="0"/>
              </a:defRPr>
            </a:lvl3pPr>
            <a:lvl4pPr marL="1371600" algn="ctr" rtl="1" fontAlgn="base">
              <a:spcBef>
                <a:spcPct val="0"/>
              </a:spcBef>
              <a:spcAft>
                <a:spcPct val="0"/>
              </a:spcAft>
              <a:defRPr sz="4400" kern="1200">
                <a:solidFill>
                  <a:schemeClr val="tx2"/>
                </a:solidFill>
                <a:latin typeface="Arial" pitchFamily="34" charset="0"/>
                <a:ea typeface="+mn-ea"/>
                <a:cs typeface="Arial" pitchFamily="34" charset="0"/>
              </a:defRPr>
            </a:lvl4pPr>
            <a:lvl5pPr marL="1828800" algn="ctr" rtl="1" fontAlgn="base">
              <a:spcBef>
                <a:spcPct val="0"/>
              </a:spcBef>
              <a:spcAft>
                <a:spcPct val="0"/>
              </a:spcAft>
              <a:defRPr sz="4400" kern="1200">
                <a:solidFill>
                  <a:schemeClr val="tx2"/>
                </a:solidFill>
                <a:latin typeface="Arial" pitchFamily="34" charset="0"/>
                <a:ea typeface="+mn-ea"/>
                <a:cs typeface="Arial" pitchFamily="34" charset="0"/>
              </a:defRPr>
            </a:lvl5pPr>
            <a:lvl6pPr marL="2286000" algn="r" defTabSz="914400" rtl="1" eaLnBrk="1" latinLnBrk="0" hangingPunct="1">
              <a:defRPr sz="4400" kern="1200">
                <a:solidFill>
                  <a:schemeClr val="tx2"/>
                </a:solidFill>
                <a:latin typeface="Arial" pitchFamily="34" charset="0"/>
                <a:ea typeface="+mn-ea"/>
                <a:cs typeface="Arial" pitchFamily="34" charset="0"/>
              </a:defRPr>
            </a:lvl6pPr>
            <a:lvl7pPr marL="2743200" algn="r" defTabSz="914400" rtl="1" eaLnBrk="1" latinLnBrk="0" hangingPunct="1">
              <a:defRPr sz="4400" kern="1200">
                <a:solidFill>
                  <a:schemeClr val="tx2"/>
                </a:solidFill>
                <a:latin typeface="Arial" pitchFamily="34" charset="0"/>
                <a:ea typeface="+mn-ea"/>
                <a:cs typeface="Arial" pitchFamily="34" charset="0"/>
              </a:defRPr>
            </a:lvl7pPr>
            <a:lvl8pPr marL="3200400" algn="r" defTabSz="914400" rtl="1" eaLnBrk="1" latinLnBrk="0" hangingPunct="1">
              <a:defRPr sz="4400" kern="1200">
                <a:solidFill>
                  <a:schemeClr val="tx2"/>
                </a:solidFill>
                <a:latin typeface="Arial" pitchFamily="34" charset="0"/>
                <a:ea typeface="+mn-ea"/>
                <a:cs typeface="Arial" pitchFamily="34" charset="0"/>
              </a:defRPr>
            </a:lvl8pPr>
            <a:lvl9pPr marL="3657600" algn="r" defTabSz="914400" rtl="1" eaLnBrk="1" latinLnBrk="0" hangingPunct="1">
              <a:defRPr sz="4400" kern="1200">
                <a:solidFill>
                  <a:schemeClr val="tx2"/>
                </a:solidFill>
                <a:latin typeface="Arial" pitchFamily="34" charset="0"/>
                <a:ea typeface="+mn-ea"/>
                <a:cs typeface="Arial" pitchFamily="34" charset="0"/>
              </a:defRPr>
            </a:lvl9pPr>
          </a:lstStyle>
          <a:p>
            <a:pPr marL="0" marR="0" indent="0" algn="ctr" defTabSz="914400" rtl="1" eaLnBrk="1" fontAlgn="base" latinLnBrk="0" hangingPunct="1">
              <a:lnSpc>
                <a:spcPct val="100000"/>
              </a:lnSpc>
              <a:spcBef>
                <a:spcPct val="0"/>
              </a:spcBef>
              <a:spcAft>
                <a:spcPct val="0"/>
              </a:spcAft>
              <a:buClrTx/>
              <a:buSzTx/>
              <a:buFontTx/>
              <a:buNone/>
              <a:tabLst/>
            </a:pPr>
            <a:endParaRPr kumimoji="0" lang="he-IL" sz="4400" b="0" i="0" u="none" strike="noStrike" cap="none" normalizeH="0" baseline="0" smtClean="0">
              <a:ln>
                <a:noFill/>
              </a:ln>
              <a:solidFill>
                <a:schemeClr val="tx2"/>
              </a:solidFill>
              <a:effectLst/>
              <a:latin typeface="Arial" charset="0"/>
              <a:cs typeface="Arial" charset="0"/>
            </a:endParaRPr>
          </a:p>
        </p:txBody>
      </p:sp>
      <p:sp>
        <p:nvSpPr>
          <p:cNvPr id="7" name="מלבן 6"/>
          <p:cNvSpPr/>
          <p:nvPr userDrawn="1"/>
        </p:nvSpPr>
        <p:spPr bwMode="auto">
          <a:xfrm>
            <a:off x="5943600" y="6705600"/>
            <a:ext cx="3200400" cy="45719"/>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ctr" defTabSz="914400" rtl="1" eaLnBrk="1" fontAlgn="base" latinLnBrk="0" hangingPunct="1">
              <a:lnSpc>
                <a:spcPct val="100000"/>
              </a:lnSpc>
              <a:spcBef>
                <a:spcPct val="0"/>
              </a:spcBef>
              <a:spcAft>
                <a:spcPct val="0"/>
              </a:spcAft>
              <a:buClrTx/>
              <a:buSzTx/>
              <a:buFontTx/>
              <a:buNone/>
              <a:tabLst/>
            </a:pPr>
            <a:endParaRPr kumimoji="0" lang="he-IL" sz="4400" b="0" i="0" u="none" strike="noStrike" cap="none" normalizeH="0" baseline="0" smtClean="0">
              <a:ln>
                <a:noFill/>
              </a:ln>
              <a:solidFill>
                <a:schemeClr val="tx2"/>
              </a:solidFill>
              <a:effectLst/>
              <a:latin typeface="Arial" charset="0"/>
              <a:cs typeface="Arial" charset="0"/>
            </a:endParaRPr>
          </a:p>
        </p:txBody>
      </p:sp>
      <p:pic>
        <p:nvPicPr>
          <p:cNvPr id="35843" name="Picture 3" descr="C:\Users\Shaul\Pictures\DSCF5657 (2).JPG"/>
          <p:cNvPicPr>
            <a:picLocks noChangeArrowheads="1"/>
          </p:cNvPicPr>
          <p:nvPr userDrawn="1"/>
        </p:nvPicPr>
        <p:blipFill>
          <a:blip r:embed="rId2" cstate="print"/>
          <a:srcRect/>
          <a:stretch>
            <a:fillRect/>
          </a:stretch>
        </p:blipFill>
        <p:spPr bwMode="auto">
          <a:xfrm>
            <a:off x="4572000" y="108000"/>
            <a:ext cx="4320000" cy="3240000"/>
          </a:xfrm>
          <a:prstGeom prst="rect">
            <a:avLst/>
          </a:prstGeom>
          <a:ln>
            <a:noFill/>
          </a:ln>
          <a:effectLst>
            <a:softEdge rad="112500"/>
          </a:effectLst>
        </p:spPr>
      </p:pic>
      <p:pic>
        <p:nvPicPr>
          <p:cNvPr id="35844" name="Picture 4" descr="C:\Users\Shaul\Pictures\DSCF0166 (2).JPG"/>
          <p:cNvPicPr>
            <a:picLocks noChangeArrowheads="1"/>
          </p:cNvPicPr>
          <p:nvPr userDrawn="1"/>
        </p:nvPicPr>
        <p:blipFill>
          <a:blip r:embed="rId3" cstate="print"/>
          <a:srcRect/>
          <a:stretch>
            <a:fillRect/>
          </a:stretch>
        </p:blipFill>
        <p:spPr bwMode="auto">
          <a:xfrm>
            <a:off x="180000" y="108000"/>
            <a:ext cx="4320000" cy="3240000"/>
          </a:xfrm>
          <a:prstGeom prst="rect">
            <a:avLst/>
          </a:prstGeom>
          <a:ln>
            <a:noFill/>
          </a:ln>
          <a:effectLst>
            <a:softEdge rad="112500"/>
          </a:effectLst>
        </p:spPr>
      </p:pic>
      <p:pic>
        <p:nvPicPr>
          <p:cNvPr id="12" name="תמונה 1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2000" y="6120000"/>
            <a:ext cx="1944216" cy="648000"/>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sp>
        <p:nvSpPr>
          <p:cNvPr id="6" name="כותרת 1"/>
          <p:cNvSpPr>
            <a:spLocks noGrp="1"/>
          </p:cNvSpPr>
          <p:nvPr>
            <p:ph type="title"/>
          </p:nvPr>
        </p:nvSpPr>
        <p:spPr>
          <a:xfrm>
            <a:off x="0" y="0"/>
            <a:ext cx="9144000" cy="762000"/>
          </a:xfrm>
          <a:prstGeom prst="rect">
            <a:avLst/>
          </a:prstGeom>
        </p:spPr>
        <p:txBody>
          <a:bodyPr anchor="b"/>
          <a:lstStyle>
            <a:lvl1pPr algn="r" rtl="1" eaLnBrk="0" fontAlgn="base" hangingPunct="0">
              <a:spcBef>
                <a:spcPct val="0"/>
              </a:spcBef>
              <a:spcAft>
                <a:spcPct val="0"/>
              </a:spcAft>
              <a:defRPr lang="he-IL" sz="2000" b="1" dirty="0">
                <a:solidFill>
                  <a:srgbClr val="660066"/>
                </a:solidFill>
                <a:latin typeface="+mj-lt"/>
                <a:ea typeface="+mj-ea"/>
                <a:cs typeface="+mj-cs"/>
              </a:defRPr>
            </a:lvl1pPr>
          </a:lstStyle>
          <a:p>
            <a:r>
              <a:rPr lang="he-IL" dirty="0" smtClean="0"/>
              <a:t>לחץ כדי לערוך סגנון כותרת של תבנית בסיס</a:t>
            </a:r>
            <a:endParaRPr lang="he-IL" dirty="0"/>
          </a:p>
        </p:txBody>
      </p:sp>
      <p:sp>
        <p:nvSpPr>
          <p:cNvPr id="10" name="מציין מיקום טקסט 4"/>
          <p:cNvSpPr>
            <a:spLocks noGrp="1"/>
          </p:cNvSpPr>
          <p:nvPr>
            <p:ph type="body" sz="quarter" idx="3"/>
          </p:nvPr>
        </p:nvSpPr>
        <p:spPr>
          <a:xfrm>
            <a:off x="0" y="762000"/>
            <a:ext cx="9144000" cy="609600"/>
          </a:xfrm>
          <a:prstGeom prst="rect">
            <a:avLst/>
          </a:prstGeom>
          <a:noFill/>
          <a:ln w="9525" cap="flat" cmpd="sng" algn="ctr">
            <a:noFill/>
            <a:prstDash val="solid"/>
            <a:round/>
            <a:headEnd type="none" w="med" len="med"/>
            <a:tailEnd type="none" w="med" len="med"/>
          </a:ln>
          <a:effectLst/>
        </p:spPr>
        <p:txBody>
          <a:bodyPr vert="horz" wrap="square" lIns="91440" tIns="72000" rIns="91440" bIns="72000" numCol="1" rtlCol="1" anchor="ctr" anchorCtr="0" compatLnSpc="1">
            <a:prstTxWarp prst="textNoShape">
              <a:avLst/>
            </a:prstTxWarp>
            <a:noAutofit/>
          </a:bodyPr>
          <a:lstStyle>
            <a:lvl1pPr marL="0" indent="0" algn="just" rtl="1" fontAlgn="base">
              <a:lnSpc>
                <a:spcPct val="100000"/>
              </a:lnSpc>
              <a:spcBef>
                <a:spcPts val="0"/>
              </a:spcBef>
              <a:spcAft>
                <a:spcPts val="0"/>
              </a:spcAft>
              <a:buClr>
                <a:srgbClr val="000066"/>
              </a:buClr>
              <a:buFont typeface="Wingdings" pitchFamily="2" charset="2"/>
              <a:buNone/>
              <a:defRPr lang="he-IL" sz="1400" b="1" kern="1200" dirty="0" smtClean="0">
                <a:solidFill>
                  <a:srgbClr val="A6A6A6"/>
                </a:solidFill>
                <a:latin typeface="Arial" charset="0"/>
                <a:ea typeface="+mn-ea"/>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smtClean="0"/>
              <a:t>לחץ כדי לערוך סגנונות טקסט של תבנית בסיס</a:t>
            </a:r>
          </a:p>
        </p:txBody>
      </p:sp>
      <p:cxnSp>
        <p:nvCxnSpPr>
          <p:cNvPr id="11" name="מחבר ישר 10"/>
          <p:cNvCxnSpPr/>
          <p:nvPr userDrawn="1"/>
        </p:nvCxnSpPr>
        <p:spPr bwMode="auto">
          <a:xfrm flipH="1">
            <a:off x="47625" y="1371600"/>
            <a:ext cx="8991600" cy="0"/>
          </a:xfrm>
          <a:prstGeom prst="line">
            <a:avLst/>
          </a:prstGeom>
          <a:noFill/>
          <a:ln w="12700" cap="flat" cmpd="sng" algn="ctr">
            <a:solidFill>
              <a:srgbClr val="8D8E8B"/>
            </a:solidFill>
            <a:prstDash val="solid"/>
            <a:round/>
            <a:headEnd type="none" w="med" len="med"/>
            <a:tailEnd type="none" w="med" len="med"/>
          </a:ln>
          <a:effectLst/>
        </p:spPr>
      </p:cxnSp>
      <p:sp>
        <p:nvSpPr>
          <p:cNvPr id="7" name="מציין מיקום תוכן 2"/>
          <p:cNvSpPr>
            <a:spLocks noGrp="1"/>
          </p:cNvSpPr>
          <p:nvPr>
            <p:ph idx="1" hasCustomPrompt="1"/>
          </p:nvPr>
        </p:nvSpPr>
        <p:spPr>
          <a:xfrm>
            <a:off x="200025" y="5638800"/>
            <a:ext cx="8763000" cy="6096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p:txBody>
      </p:sp>
      <p:sp>
        <p:nvSpPr>
          <p:cNvPr id="8" name="מציין מיקום תוכן 2"/>
          <p:cNvSpPr>
            <a:spLocks noGrp="1"/>
          </p:cNvSpPr>
          <p:nvPr>
            <p:ph idx="10"/>
          </p:nvPr>
        </p:nvSpPr>
        <p:spPr>
          <a:xfrm>
            <a:off x="200025" y="1447800"/>
            <a:ext cx="8763000" cy="9906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9" name="מציין מיקום תוכן 2"/>
          <p:cNvSpPr>
            <a:spLocks noGrp="1"/>
          </p:cNvSpPr>
          <p:nvPr>
            <p:ph idx="11"/>
          </p:nvPr>
        </p:nvSpPr>
        <p:spPr>
          <a:xfrm>
            <a:off x="200025" y="2590800"/>
            <a:ext cx="8763000" cy="28956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9_Title and Content">
    <p:spTree>
      <p:nvGrpSpPr>
        <p:cNvPr id="1" name=""/>
        <p:cNvGrpSpPr/>
        <p:nvPr/>
      </p:nvGrpSpPr>
      <p:grpSpPr>
        <a:xfrm>
          <a:off x="0" y="0"/>
          <a:ext cx="0" cy="0"/>
          <a:chOff x="0" y="0"/>
          <a:chExt cx="0" cy="0"/>
        </a:xfrm>
      </p:grpSpPr>
      <p:sp>
        <p:nvSpPr>
          <p:cNvPr id="6" name="כותרת 1"/>
          <p:cNvSpPr>
            <a:spLocks noGrp="1"/>
          </p:cNvSpPr>
          <p:nvPr>
            <p:ph type="title"/>
          </p:nvPr>
        </p:nvSpPr>
        <p:spPr>
          <a:xfrm>
            <a:off x="0" y="0"/>
            <a:ext cx="9144000" cy="762000"/>
          </a:xfrm>
          <a:prstGeom prst="rect">
            <a:avLst/>
          </a:prstGeom>
        </p:spPr>
        <p:txBody>
          <a:bodyPr anchor="b"/>
          <a:lstStyle>
            <a:lvl1pPr algn="r" rtl="1" eaLnBrk="0" fontAlgn="base" hangingPunct="0">
              <a:spcBef>
                <a:spcPct val="0"/>
              </a:spcBef>
              <a:spcAft>
                <a:spcPct val="0"/>
              </a:spcAft>
              <a:defRPr lang="he-IL" sz="2000" b="1" dirty="0">
                <a:solidFill>
                  <a:srgbClr val="660066"/>
                </a:solidFill>
                <a:latin typeface="+mj-lt"/>
                <a:ea typeface="+mj-ea"/>
                <a:cs typeface="+mj-cs"/>
              </a:defRPr>
            </a:lvl1pPr>
          </a:lstStyle>
          <a:p>
            <a:r>
              <a:rPr lang="he-IL" dirty="0" smtClean="0"/>
              <a:t>לחץ כדי לערוך סגנון כותרת של תבנית בסיס</a:t>
            </a:r>
            <a:endParaRPr lang="he-IL" dirty="0"/>
          </a:p>
        </p:txBody>
      </p:sp>
      <p:sp>
        <p:nvSpPr>
          <p:cNvPr id="10" name="מציין מיקום טקסט 4"/>
          <p:cNvSpPr>
            <a:spLocks noGrp="1"/>
          </p:cNvSpPr>
          <p:nvPr>
            <p:ph type="body" sz="quarter" idx="3"/>
          </p:nvPr>
        </p:nvSpPr>
        <p:spPr>
          <a:xfrm>
            <a:off x="0" y="762000"/>
            <a:ext cx="9144000" cy="609600"/>
          </a:xfrm>
          <a:prstGeom prst="rect">
            <a:avLst/>
          </a:prstGeom>
          <a:noFill/>
          <a:ln w="9525" cap="flat" cmpd="sng" algn="ctr">
            <a:noFill/>
            <a:prstDash val="solid"/>
            <a:round/>
            <a:headEnd type="none" w="med" len="med"/>
            <a:tailEnd type="none" w="med" len="med"/>
          </a:ln>
          <a:effectLst/>
        </p:spPr>
        <p:txBody>
          <a:bodyPr vert="horz" wrap="square" lIns="91440" tIns="72000" rIns="91440" bIns="72000" numCol="1" rtlCol="1" anchor="ctr" anchorCtr="0" compatLnSpc="1">
            <a:prstTxWarp prst="textNoShape">
              <a:avLst/>
            </a:prstTxWarp>
            <a:noAutofit/>
          </a:bodyPr>
          <a:lstStyle>
            <a:lvl1pPr marL="0" indent="0" algn="just" rtl="1" fontAlgn="base">
              <a:lnSpc>
                <a:spcPct val="100000"/>
              </a:lnSpc>
              <a:spcBef>
                <a:spcPts val="0"/>
              </a:spcBef>
              <a:spcAft>
                <a:spcPts val="0"/>
              </a:spcAft>
              <a:buClr>
                <a:srgbClr val="000066"/>
              </a:buClr>
              <a:buFont typeface="Wingdings" pitchFamily="2" charset="2"/>
              <a:buNone/>
              <a:defRPr lang="he-IL" sz="1400" b="1" kern="1200" dirty="0" smtClean="0">
                <a:solidFill>
                  <a:srgbClr val="A6A6A6"/>
                </a:solidFill>
                <a:latin typeface="Arial" charset="0"/>
                <a:ea typeface="+mn-ea"/>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smtClean="0"/>
              <a:t>לחץ כדי לערוך סגנונות טקסט של תבנית בסיס</a:t>
            </a:r>
          </a:p>
        </p:txBody>
      </p:sp>
      <p:cxnSp>
        <p:nvCxnSpPr>
          <p:cNvPr id="11" name="מחבר ישר 10"/>
          <p:cNvCxnSpPr/>
          <p:nvPr userDrawn="1"/>
        </p:nvCxnSpPr>
        <p:spPr bwMode="auto">
          <a:xfrm flipH="1">
            <a:off x="76200" y="1371600"/>
            <a:ext cx="8991600" cy="0"/>
          </a:xfrm>
          <a:prstGeom prst="line">
            <a:avLst/>
          </a:prstGeom>
          <a:noFill/>
          <a:ln w="12700" cap="flat" cmpd="sng" algn="ctr">
            <a:solidFill>
              <a:srgbClr val="8D8E8B"/>
            </a:solidFill>
            <a:prstDash val="solid"/>
            <a:round/>
            <a:headEnd type="none" w="med" len="med"/>
            <a:tailEnd type="none" w="med" len="med"/>
          </a:ln>
          <a:effectLst/>
        </p:spPr>
      </p:cxnSp>
      <p:sp>
        <p:nvSpPr>
          <p:cNvPr id="12" name="מציין מיקום תוכן 2"/>
          <p:cNvSpPr>
            <a:spLocks noGrp="1"/>
          </p:cNvSpPr>
          <p:nvPr>
            <p:ph idx="1"/>
          </p:nvPr>
        </p:nvSpPr>
        <p:spPr>
          <a:xfrm>
            <a:off x="4543425" y="1447800"/>
            <a:ext cx="4419600" cy="48006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8_Title and Content">
    <p:spTree>
      <p:nvGrpSpPr>
        <p:cNvPr id="1" name=""/>
        <p:cNvGrpSpPr/>
        <p:nvPr/>
      </p:nvGrpSpPr>
      <p:grpSpPr>
        <a:xfrm>
          <a:off x="0" y="0"/>
          <a:ext cx="0" cy="0"/>
          <a:chOff x="0" y="0"/>
          <a:chExt cx="0" cy="0"/>
        </a:xfrm>
      </p:grpSpPr>
      <p:sp>
        <p:nvSpPr>
          <p:cNvPr id="6" name="כותרת 1"/>
          <p:cNvSpPr>
            <a:spLocks noGrp="1"/>
          </p:cNvSpPr>
          <p:nvPr>
            <p:ph type="title"/>
          </p:nvPr>
        </p:nvSpPr>
        <p:spPr>
          <a:xfrm>
            <a:off x="0" y="0"/>
            <a:ext cx="9144000" cy="762000"/>
          </a:xfrm>
          <a:prstGeom prst="rect">
            <a:avLst/>
          </a:prstGeom>
        </p:spPr>
        <p:txBody>
          <a:bodyPr anchor="b"/>
          <a:lstStyle>
            <a:lvl1pPr algn="r" rtl="1" eaLnBrk="0" fontAlgn="base" hangingPunct="0">
              <a:spcBef>
                <a:spcPct val="0"/>
              </a:spcBef>
              <a:spcAft>
                <a:spcPct val="0"/>
              </a:spcAft>
              <a:defRPr lang="he-IL" sz="2000" b="1" dirty="0">
                <a:solidFill>
                  <a:srgbClr val="660066"/>
                </a:solidFill>
                <a:latin typeface="+mj-lt"/>
                <a:ea typeface="+mj-ea"/>
                <a:cs typeface="+mj-cs"/>
              </a:defRPr>
            </a:lvl1pPr>
          </a:lstStyle>
          <a:p>
            <a:r>
              <a:rPr lang="he-IL" dirty="0" smtClean="0"/>
              <a:t>לחץ כדי לערוך סגנון כותרת של תבנית בסיס</a:t>
            </a:r>
            <a:endParaRPr lang="he-IL" dirty="0"/>
          </a:p>
        </p:txBody>
      </p:sp>
      <p:sp>
        <p:nvSpPr>
          <p:cNvPr id="12" name="מציין מיקום תוכן 2"/>
          <p:cNvSpPr>
            <a:spLocks noGrp="1"/>
          </p:cNvSpPr>
          <p:nvPr>
            <p:ph idx="1"/>
          </p:nvPr>
        </p:nvSpPr>
        <p:spPr>
          <a:xfrm>
            <a:off x="304800" y="990600"/>
            <a:ext cx="8653875" cy="5257800"/>
          </a:xfrm>
          <a:prstGeom prst="rect">
            <a:avLst/>
          </a:prstGeom>
        </p:spPr>
        <p:txBody>
          <a:bodyPr/>
          <a:lstStyle>
            <a:lvl1pPr marL="180000" indent="-180000" algn="just" rtl="1">
              <a:lnSpc>
                <a:spcPct val="100000"/>
              </a:lnSpc>
              <a:spcBef>
                <a:spcPts val="0"/>
              </a:spcBef>
              <a:spcAft>
                <a:spcPts val="600"/>
              </a:spcAft>
              <a:buClr>
                <a:srgbClr val="660066"/>
              </a:buClr>
              <a:buFont typeface="Wingdings" pitchFamily="2" charset="2"/>
              <a:buChar char="§"/>
              <a:defRPr sz="16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6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6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0_Title and Content">
    <p:spTree>
      <p:nvGrpSpPr>
        <p:cNvPr id="1" name=""/>
        <p:cNvGrpSpPr/>
        <p:nvPr/>
      </p:nvGrpSpPr>
      <p:grpSpPr>
        <a:xfrm>
          <a:off x="0" y="0"/>
          <a:ext cx="0" cy="0"/>
          <a:chOff x="0" y="0"/>
          <a:chExt cx="0" cy="0"/>
        </a:xfrm>
      </p:grpSpPr>
      <p:sp>
        <p:nvSpPr>
          <p:cNvPr id="6" name="כותרת 1"/>
          <p:cNvSpPr>
            <a:spLocks noGrp="1"/>
          </p:cNvSpPr>
          <p:nvPr>
            <p:ph type="title"/>
          </p:nvPr>
        </p:nvSpPr>
        <p:spPr>
          <a:xfrm>
            <a:off x="0" y="0"/>
            <a:ext cx="9144000" cy="762000"/>
          </a:xfrm>
          <a:prstGeom prst="rect">
            <a:avLst/>
          </a:prstGeom>
        </p:spPr>
        <p:txBody>
          <a:bodyPr anchor="b"/>
          <a:lstStyle>
            <a:lvl1pPr algn="r" rtl="1" eaLnBrk="0" fontAlgn="base" hangingPunct="0">
              <a:spcBef>
                <a:spcPct val="0"/>
              </a:spcBef>
              <a:spcAft>
                <a:spcPct val="0"/>
              </a:spcAft>
              <a:defRPr lang="he-IL" sz="2000" b="1" dirty="0">
                <a:solidFill>
                  <a:srgbClr val="660066"/>
                </a:solidFill>
                <a:latin typeface="+mj-lt"/>
                <a:ea typeface="+mj-ea"/>
                <a:cs typeface="+mj-cs"/>
              </a:defRPr>
            </a:lvl1pPr>
          </a:lstStyle>
          <a:p>
            <a:r>
              <a:rPr lang="he-IL" dirty="0" smtClean="0"/>
              <a:t>לחץ כדי לערוך סגנון כותרת של תבנית בסיס</a:t>
            </a:r>
            <a:endParaRPr lang="he-IL" dirty="0"/>
          </a:p>
        </p:txBody>
      </p:sp>
      <p:sp>
        <p:nvSpPr>
          <p:cNvPr id="10" name="מציין מיקום טקסט 4"/>
          <p:cNvSpPr>
            <a:spLocks noGrp="1"/>
          </p:cNvSpPr>
          <p:nvPr>
            <p:ph type="body" sz="quarter" idx="3"/>
          </p:nvPr>
        </p:nvSpPr>
        <p:spPr>
          <a:xfrm>
            <a:off x="0" y="762000"/>
            <a:ext cx="9144000" cy="609600"/>
          </a:xfrm>
          <a:prstGeom prst="rect">
            <a:avLst/>
          </a:prstGeom>
          <a:noFill/>
          <a:ln w="9525" cap="flat" cmpd="sng" algn="ctr">
            <a:noFill/>
            <a:prstDash val="solid"/>
            <a:round/>
            <a:headEnd type="none" w="med" len="med"/>
            <a:tailEnd type="none" w="med" len="med"/>
          </a:ln>
          <a:effectLst/>
        </p:spPr>
        <p:txBody>
          <a:bodyPr vert="horz" wrap="square" lIns="91440" tIns="72000" rIns="91440" bIns="72000" numCol="1" rtlCol="1" anchor="ctr" anchorCtr="0" compatLnSpc="1">
            <a:prstTxWarp prst="textNoShape">
              <a:avLst/>
            </a:prstTxWarp>
            <a:noAutofit/>
          </a:bodyPr>
          <a:lstStyle>
            <a:lvl1pPr marL="0" indent="0" algn="just" rtl="1" fontAlgn="base">
              <a:lnSpc>
                <a:spcPct val="100000"/>
              </a:lnSpc>
              <a:spcBef>
                <a:spcPts val="0"/>
              </a:spcBef>
              <a:spcAft>
                <a:spcPts val="0"/>
              </a:spcAft>
              <a:buClr>
                <a:srgbClr val="000066"/>
              </a:buClr>
              <a:buFont typeface="Wingdings" pitchFamily="2" charset="2"/>
              <a:buNone/>
              <a:defRPr lang="he-IL" sz="1400" b="1" kern="1200" dirty="0" smtClean="0">
                <a:solidFill>
                  <a:srgbClr val="A6A6A6"/>
                </a:solidFill>
                <a:latin typeface="Arial" charset="0"/>
                <a:ea typeface="+mn-ea"/>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smtClean="0"/>
              <a:t>לחץ כדי לערוך סגנונות טקסט של תבנית בסיס</a:t>
            </a:r>
          </a:p>
        </p:txBody>
      </p:sp>
      <p:cxnSp>
        <p:nvCxnSpPr>
          <p:cNvPr id="11" name="מחבר ישר 10"/>
          <p:cNvCxnSpPr/>
          <p:nvPr userDrawn="1"/>
        </p:nvCxnSpPr>
        <p:spPr bwMode="auto">
          <a:xfrm flipH="1">
            <a:off x="76200" y="1371600"/>
            <a:ext cx="8991600" cy="0"/>
          </a:xfrm>
          <a:prstGeom prst="line">
            <a:avLst/>
          </a:prstGeom>
          <a:noFill/>
          <a:ln w="12700" cap="flat" cmpd="sng" algn="ctr">
            <a:solidFill>
              <a:srgbClr val="8D8E8B"/>
            </a:solidFill>
            <a:prstDash val="solid"/>
            <a:round/>
            <a:headEnd type="none" w="med" len="med"/>
            <a:tailEnd type="none" w="med" len="med"/>
          </a:ln>
          <a:effectLst/>
        </p:spPr>
      </p:cxnSp>
      <p:sp>
        <p:nvSpPr>
          <p:cNvPr id="12" name="מציין מיקום תוכן 2"/>
          <p:cNvSpPr>
            <a:spLocks noGrp="1"/>
          </p:cNvSpPr>
          <p:nvPr>
            <p:ph idx="1"/>
          </p:nvPr>
        </p:nvSpPr>
        <p:spPr>
          <a:xfrm>
            <a:off x="4648200" y="1447800"/>
            <a:ext cx="4320000" cy="48006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7" name="מציין מיקום תוכן 2"/>
          <p:cNvSpPr>
            <a:spLocks noGrp="1"/>
          </p:cNvSpPr>
          <p:nvPr>
            <p:ph idx="10"/>
          </p:nvPr>
        </p:nvSpPr>
        <p:spPr>
          <a:xfrm>
            <a:off x="175800" y="1447800"/>
            <a:ext cx="4320000" cy="12192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8" name="מציין מיקום תוכן 2"/>
          <p:cNvSpPr>
            <a:spLocks noGrp="1"/>
          </p:cNvSpPr>
          <p:nvPr>
            <p:ph idx="11"/>
          </p:nvPr>
        </p:nvSpPr>
        <p:spPr>
          <a:xfrm>
            <a:off x="173666" y="2819400"/>
            <a:ext cx="4320000" cy="34290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1_Title and Content">
    <p:spTree>
      <p:nvGrpSpPr>
        <p:cNvPr id="1" name=""/>
        <p:cNvGrpSpPr/>
        <p:nvPr/>
      </p:nvGrpSpPr>
      <p:grpSpPr>
        <a:xfrm>
          <a:off x="0" y="0"/>
          <a:ext cx="0" cy="0"/>
          <a:chOff x="0" y="0"/>
          <a:chExt cx="0" cy="0"/>
        </a:xfrm>
      </p:grpSpPr>
      <p:sp>
        <p:nvSpPr>
          <p:cNvPr id="6" name="כותרת 1"/>
          <p:cNvSpPr>
            <a:spLocks noGrp="1"/>
          </p:cNvSpPr>
          <p:nvPr>
            <p:ph type="title"/>
          </p:nvPr>
        </p:nvSpPr>
        <p:spPr>
          <a:xfrm>
            <a:off x="0" y="0"/>
            <a:ext cx="9144000" cy="762000"/>
          </a:xfrm>
          <a:prstGeom prst="rect">
            <a:avLst/>
          </a:prstGeom>
        </p:spPr>
        <p:txBody>
          <a:bodyPr anchor="b"/>
          <a:lstStyle>
            <a:lvl1pPr algn="r" rtl="1" eaLnBrk="0" fontAlgn="base" hangingPunct="0">
              <a:spcBef>
                <a:spcPct val="0"/>
              </a:spcBef>
              <a:spcAft>
                <a:spcPct val="0"/>
              </a:spcAft>
              <a:defRPr lang="he-IL" sz="2000" b="1" dirty="0">
                <a:solidFill>
                  <a:srgbClr val="660066"/>
                </a:solidFill>
                <a:latin typeface="+mj-lt"/>
                <a:ea typeface="+mj-ea"/>
                <a:cs typeface="+mj-cs"/>
              </a:defRPr>
            </a:lvl1pPr>
          </a:lstStyle>
          <a:p>
            <a:r>
              <a:rPr lang="he-IL" dirty="0" smtClean="0"/>
              <a:t>לחץ כדי לערוך סגנון כותרת של תבנית בסיס</a:t>
            </a:r>
            <a:endParaRPr lang="he-IL" dirty="0"/>
          </a:p>
        </p:txBody>
      </p:sp>
      <p:sp>
        <p:nvSpPr>
          <p:cNvPr id="10" name="מציין מיקום טקסט 4"/>
          <p:cNvSpPr>
            <a:spLocks noGrp="1"/>
          </p:cNvSpPr>
          <p:nvPr>
            <p:ph type="body" sz="quarter" idx="3"/>
          </p:nvPr>
        </p:nvSpPr>
        <p:spPr>
          <a:xfrm>
            <a:off x="0" y="762000"/>
            <a:ext cx="9144000" cy="609600"/>
          </a:xfrm>
          <a:prstGeom prst="rect">
            <a:avLst/>
          </a:prstGeom>
          <a:noFill/>
          <a:ln w="9525" cap="flat" cmpd="sng" algn="ctr">
            <a:noFill/>
            <a:prstDash val="solid"/>
            <a:round/>
            <a:headEnd type="none" w="med" len="med"/>
            <a:tailEnd type="none" w="med" len="med"/>
          </a:ln>
          <a:effectLst/>
        </p:spPr>
        <p:txBody>
          <a:bodyPr vert="horz" wrap="square" lIns="91440" tIns="72000" rIns="91440" bIns="72000" numCol="1" rtlCol="1" anchor="ctr" anchorCtr="0" compatLnSpc="1">
            <a:prstTxWarp prst="textNoShape">
              <a:avLst/>
            </a:prstTxWarp>
            <a:noAutofit/>
          </a:bodyPr>
          <a:lstStyle>
            <a:lvl1pPr marL="0" indent="0" algn="just" rtl="1" fontAlgn="base">
              <a:lnSpc>
                <a:spcPct val="100000"/>
              </a:lnSpc>
              <a:spcBef>
                <a:spcPts val="0"/>
              </a:spcBef>
              <a:spcAft>
                <a:spcPts val="0"/>
              </a:spcAft>
              <a:buClr>
                <a:srgbClr val="000066"/>
              </a:buClr>
              <a:buFont typeface="Wingdings" pitchFamily="2" charset="2"/>
              <a:buNone/>
              <a:defRPr lang="he-IL" sz="1400" b="1" kern="1200" dirty="0" smtClean="0">
                <a:solidFill>
                  <a:srgbClr val="A6A6A6"/>
                </a:solidFill>
                <a:latin typeface="Arial" charset="0"/>
                <a:ea typeface="+mn-ea"/>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smtClean="0"/>
              <a:t>לחץ כדי לערוך סגנונות טקסט של תבנית בסיס</a:t>
            </a:r>
          </a:p>
        </p:txBody>
      </p:sp>
      <p:cxnSp>
        <p:nvCxnSpPr>
          <p:cNvPr id="11" name="מחבר ישר 10"/>
          <p:cNvCxnSpPr/>
          <p:nvPr userDrawn="1"/>
        </p:nvCxnSpPr>
        <p:spPr bwMode="auto">
          <a:xfrm flipH="1">
            <a:off x="76200" y="1371600"/>
            <a:ext cx="8991600" cy="0"/>
          </a:xfrm>
          <a:prstGeom prst="line">
            <a:avLst/>
          </a:prstGeom>
          <a:noFill/>
          <a:ln w="12700" cap="flat" cmpd="sng" algn="ctr">
            <a:solidFill>
              <a:srgbClr val="8D8E8B"/>
            </a:solidFill>
            <a:prstDash val="solid"/>
            <a:round/>
            <a:headEnd type="none" w="med" len="med"/>
            <a:tailEnd type="none" w="med" len="med"/>
          </a:ln>
          <a:effectLst/>
        </p:spPr>
      </p:cxnSp>
      <p:sp>
        <p:nvSpPr>
          <p:cNvPr id="12" name="מציין מיקום תוכן 2"/>
          <p:cNvSpPr>
            <a:spLocks noGrp="1"/>
          </p:cNvSpPr>
          <p:nvPr>
            <p:ph idx="1"/>
          </p:nvPr>
        </p:nvSpPr>
        <p:spPr>
          <a:xfrm>
            <a:off x="4648200" y="1447800"/>
            <a:ext cx="4320000" cy="9906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8" name="מציין מיקום תוכן 2"/>
          <p:cNvSpPr>
            <a:spLocks noGrp="1"/>
          </p:cNvSpPr>
          <p:nvPr>
            <p:ph idx="11"/>
          </p:nvPr>
        </p:nvSpPr>
        <p:spPr>
          <a:xfrm>
            <a:off x="173666" y="1447800"/>
            <a:ext cx="4320000" cy="48006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9" name="מציין מיקום תוכן 2"/>
          <p:cNvSpPr>
            <a:spLocks noGrp="1"/>
          </p:cNvSpPr>
          <p:nvPr>
            <p:ph idx="12"/>
          </p:nvPr>
        </p:nvSpPr>
        <p:spPr>
          <a:xfrm>
            <a:off x="4648200" y="2667000"/>
            <a:ext cx="4320000" cy="35814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5_Title and Content">
    <p:spTree>
      <p:nvGrpSpPr>
        <p:cNvPr id="1" name=""/>
        <p:cNvGrpSpPr/>
        <p:nvPr/>
      </p:nvGrpSpPr>
      <p:grpSpPr>
        <a:xfrm>
          <a:off x="0" y="0"/>
          <a:ext cx="0" cy="0"/>
          <a:chOff x="0" y="0"/>
          <a:chExt cx="0" cy="0"/>
        </a:xfrm>
      </p:grpSpPr>
      <p:sp>
        <p:nvSpPr>
          <p:cNvPr id="6" name="כותרת 1"/>
          <p:cNvSpPr>
            <a:spLocks noGrp="1"/>
          </p:cNvSpPr>
          <p:nvPr>
            <p:ph type="title"/>
          </p:nvPr>
        </p:nvSpPr>
        <p:spPr>
          <a:xfrm>
            <a:off x="0" y="0"/>
            <a:ext cx="9144000" cy="762000"/>
          </a:xfrm>
          <a:prstGeom prst="rect">
            <a:avLst/>
          </a:prstGeom>
        </p:spPr>
        <p:txBody>
          <a:bodyPr anchor="b"/>
          <a:lstStyle>
            <a:lvl1pPr algn="r" rtl="1" eaLnBrk="0" fontAlgn="base" hangingPunct="0">
              <a:spcBef>
                <a:spcPct val="0"/>
              </a:spcBef>
              <a:spcAft>
                <a:spcPct val="0"/>
              </a:spcAft>
              <a:defRPr lang="he-IL" sz="2000" b="1" dirty="0">
                <a:solidFill>
                  <a:srgbClr val="660066"/>
                </a:solidFill>
                <a:latin typeface="+mj-lt"/>
                <a:ea typeface="+mj-ea"/>
                <a:cs typeface="+mj-cs"/>
              </a:defRPr>
            </a:lvl1pPr>
          </a:lstStyle>
          <a:p>
            <a:r>
              <a:rPr lang="he-IL" dirty="0" smtClean="0"/>
              <a:t>לחץ כדי לערוך סגנון כותרת של תבנית בסיס</a:t>
            </a:r>
            <a:endParaRPr lang="he-IL" dirty="0"/>
          </a:p>
        </p:txBody>
      </p:sp>
      <p:sp>
        <p:nvSpPr>
          <p:cNvPr id="10" name="מציין מיקום טקסט 4"/>
          <p:cNvSpPr>
            <a:spLocks noGrp="1"/>
          </p:cNvSpPr>
          <p:nvPr>
            <p:ph type="body" sz="quarter" idx="3"/>
          </p:nvPr>
        </p:nvSpPr>
        <p:spPr>
          <a:xfrm>
            <a:off x="0" y="762000"/>
            <a:ext cx="9144000" cy="609600"/>
          </a:xfrm>
          <a:prstGeom prst="rect">
            <a:avLst/>
          </a:prstGeom>
          <a:noFill/>
          <a:ln w="9525" cap="flat" cmpd="sng" algn="ctr">
            <a:noFill/>
            <a:prstDash val="solid"/>
            <a:round/>
            <a:headEnd type="none" w="med" len="med"/>
            <a:tailEnd type="none" w="med" len="med"/>
          </a:ln>
          <a:effectLst/>
        </p:spPr>
        <p:txBody>
          <a:bodyPr vert="horz" wrap="square" lIns="91440" tIns="72000" rIns="91440" bIns="72000" numCol="1" rtlCol="1" anchor="ctr" anchorCtr="0" compatLnSpc="1">
            <a:prstTxWarp prst="textNoShape">
              <a:avLst/>
            </a:prstTxWarp>
            <a:noAutofit/>
          </a:bodyPr>
          <a:lstStyle>
            <a:lvl1pPr marL="0" indent="0" algn="just" rtl="1" fontAlgn="base">
              <a:lnSpc>
                <a:spcPct val="100000"/>
              </a:lnSpc>
              <a:spcBef>
                <a:spcPts val="0"/>
              </a:spcBef>
              <a:spcAft>
                <a:spcPts val="0"/>
              </a:spcAft>
              <a:buClr>
                <a:srgbClr val="000066"/>
              </a:buClr>
              <a:buFont typeface="Wingdings" pitchFamily="2" charset="2"/>
              <a:buNone/>
              <a:defRPr lang="he-IL" sz="1400" b="1" kern="1200" dirty="0" smtClean="0">
                <a:solidFill>
                  <a:srgbClr val="A6A6A6"/>
                </a:solidFill>
                <a:latin typeface="Arial" charset="0"/>
                <a:ea typeface="+mn-ea"/>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smtClean="0"/>
              <a:t>לחץ כדי לערוך סגנונות טקסט של תבנית בסיס</a:t>
            </a:r>
          </a:p>
        </p:txBody>
      </p:sp>
      <p:cxnSp>
        <p:nvCxnSpPr>
          <p:cNvPr id="11" name="מחבר ישר 10"/>
          <p:cNvCxnSpPr/>
          <p:nvPr userDrawn="1"/>
        </p:nvCxnSpPr>
        <p:spPr bwMode="auto">
          <a:xfrm flipH="1">
            <a:off x="76200" y="1371600"/>
            <a:ext cx="8991600" cy="0"/>
          </a:xfrm>
          <a:prstGeom prst="line">
            <a:avLst/>
          </a:prstGeom>
          <a:noFill/>
          <a:ln w="12700" cap="flat" cmpd="sng" algn="ctr">
            <a:solidFill>
              <a:srgbClr val="8D8E8B"/>
            </a:solidFill>
            <a:prstDash val="solid"/>
            <a:round/>
            <a:headEnd type="none" w="med" len="med"/>
            <a:tailEnd type="none" w="med" len="med"/>
          </a:ln>
          <a:effectLst/>
        </p:spPr>
      </p:cxnSp>
      <p:sp>
        <p:nvSpPr>
          <p:cNvPr id="12" name="מציין מיקום תוכן 2"/>
          <p:cNvSpPr>
            <a:spLocks noGrp="1"/>
          </p:cNvSpPr>
          <p:nvPr>
            <p:ph idx="1"/>
          </p:nvPr>
        </p:nvSpPr>
        <p:spPr>
          <a:xfrm>
            <a:off x="173666" y="1447800"/>
            <a:ext cx="8794534" cy="22860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8" name="מציין מיקום תוכן 2"/>
          <p:cNvSpPr>
            <a:spLocks noGrp="1"/>
          </p:cNvSpPr>
          <p:nvPr>
            <p:ph idx="11"/>
          </p:nvPr>
        </p:nvSpPr>
        <p:spPr>
          <a:xfrm>
            <a:off x="173666" y="3886200"/>
            <a:ext cx="4320000" cy="23622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9" name="מציין מיקום תוכן 2"/>
          <p:cNvSpPr>
            <a:spLocks noGrp="1"/>
          </p:cNvSpPr>
          <p:nvPr>
            <p:ph idx="12"/>
          </p:nvPr>
        </p:nvSpPr>
        <p:spPr>
          <a:xfrm>
            <a:off x="4648200" y="3886200"/>
            <a:ext cx="4320000" cy="23622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6_Title and Content">
    <p:spTree>
      <p:nvGrpSpPr>
        <p:cNvPr id="1" name=""/>
        <p:cNvGrpSpPr/>
        <p:nvPr/>
      </p:nvGrpSpPr>
      <p:grpSpPr>
        <a:xfrm>
          <a:off x="0" y="0"/>
          <a:ext cx="0" cy="0"/>
          <a:chOff x="0" y="0"/>
          <a:chExt cx="0" cy="0"/>
        </a:xfrm>
      </p:grpSpPr>
      <p:sp>
        <p:nvSpPr>
          <p:cNvPr id="6" name="כותרת 1"/>
          <p:cNvSpPr>
            <a:spLocks noGrp="1"/>
          </p:cNvSpPr>
          <p:nvPr>
            <p:ph type="title"/>
          </p:nvPr>
        </p:nvSpPr>
        <p:spPr>
          <a:xfrm>
            <a:off x="0" y="0"/>
            <a:ext cx="9144000" cy="762000"/>
          </a:xfrm>
          <a:prstGeom prst="rect">
            <a:avLst/>
          </a:prstGeom>
        </p:spPr>
        <p:txBody>
          <a:bodyPr anchor="b"/>
          <a:lstStyle>
            <a:lvl1pPr algn="r" rtl="1" eaLnBrk="0" fontAlgn="base" hangingPunct="0">
              <a:spcBef>
                <a:spcPct val="0"/>
              </a:spcBef>
              <a:spcAft>
                <a:spcPct val="0"/>
              </a:spcAft>
              <a:defRPr lang="he-IL" sz="2000" b="1" dirty="0">
                <a:solidFill>
                  <a:srgbClr val="660066"/>
                </a:solidFill>
                <a:latin typeface="+mj-lt"/>
                <a:ea typeface="+mj-ea"/>
                <a:cs typeface="+mj-cs"/>
              </a:defRPr>
            </a:lvl1pPr>
          </a:lstStyle>
          <a:p>
            <a:r>
              <a:rPr lang="he-IL" dirty="0" smtClean="0"/>
              <a:t>לחץ כדי לערוך סגנון כותרת של תבנית בסיס</a:t>
            </a:r>
            <a:endParaRPr lang="he-IL" dirty="0"/>
          </a:p>
        </p:txBody>
      </p:sp>
      <p:sp>
        <p:nvSpPr>
          <p:cNvPr id="12" name="מציין מיקום תוכן 2"/>
          <p:cNvSpPr>
            <a:spLocks noGrp="1"/>
          </p:cNvSpPr>
          <p:nvPr>
            <p:ph idx="1"/>
          </p:nvPr>
        </p:nvSpPr>
        <p:spPr>
          <a:xfrm>
            <a:off x="173666" y="914400"/>
            <a:ext cx="8794534" cy="28194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8" name="מציין מיקום תוכן 2"/>
          <p:cNvSpPr>
            <a:spLocks noGrp="1"/>
          </p:cNvSpPr>
          <p:nvPr>
            <p:ph idx="11"/>
          </p:nvPr>
        </p:nvSpPr>
        <p:spPr>
          <a:xfrm>
            <a:off x="173666" y="3886200"/>
            <a:ext cx="4320000" cy="23622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9" name="מציין מיקום תוכן 2"/>
          <p:cNvSpPr>
            <a:spLocks noGrp="1"/>
          </p:cNvSpPr>
          <p:nvPr>
            <p:ph idx="12"/>
          </p:nvPr>
        </p:nvSpPr>
        <p:spPr>
          <a:xfrm>
            <a:off x="4648200" y="3886200"/>
            <a:ext cx="4320000" cy="23622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4_Title and Content">
    <p:spTree>
      <p:nvGrpSpPr>
        <p:cNvPr id="1" name=""/>
        <p:cNvGrpSpPr/>
        <p:nvPr/>
      </p:nvGrpSpPr>
      <p:grpSpPr>
        <a:xfrm>
          <a:off x="0" y="0"/>
          <a:ext cx="0" cy="0"/>
          <a:chOff x="0" y="0"/>
          <a:chExt cx="0" cy="0"/>
        </a:xfrm>
      </p:grpSpPr>
      <p:sp>
        <p:nvSpPr>
          <p:cNvPr id="6" name="כותרת 1"/>
          <p:cNvSpPr>
            <a:spLocks noGrp="1"/>
          </p:cNvSpPr>
          <p:nvPr>
            <p:ph type="title"/>
          </p:nvPr>
        </p:nvSpPr>
        <p:spPr>
          <a:xfrm>
            <a:off x="0" y="0"/>
            <a:ext cx="9144000" cy="762000"/>
          </a:xfrm>
          <a:prstGeom prst="rect">
            <a:avLst/>
          </a:prstGeom>
        </p:spPr>
        <p:txBody>
          <a:bodyPr anchor="b"/>
          <a:lstStyle>
            <a:lvl1pPr algn="r" rtl="1" eaLnBrk="0" fontAlgn="base" hangingPunct="0">
              <a:spcBef>
                <a:spcPct val="0"/>
              </a:spcBef>
              <a:spcAft>
                <a:spcPct val="0"/>
              </a:spcAft>
              <a:defRPr lang="he-IL" sz="2000" b="1" dirty="0">
                <a:solidFill>
                  <a:srgbClr val="660066"/>
                </a:solidFill>
                <a:latin typeface="+mj-lt"/>
                <a:ea typeface="+mj-ea"/>
                <a:cs typeface="+mj-cs"/>
              </a:defRPr>
            </a:lvl1pPr>
          </a:lstStyle>
          <a:p>
            <a:r>
              <a:rPr lang="he-IL" dirty="0" smtClean="0"/>
              <a:t>לחץ כדי לערוך סגנון כותרת של תבנית בסיס</a:t>
            </a:r>
            <a:endParaRPr lang="he-IL" dirty="0"/>
          </a:p>
        </p:txBody>
      </p:sp>
      <p:sp>
        <p:nvSpPr>
          <p:cNvPr id="10" name="מציין מיקום טקסט 4"/>
          <p:cNvSpPr>
            <a:spLocks noGrp="1"/>
          </p:cNvSpPr>
          <p:nvPr>
            <p:ph type="body" sz="quarter" idx="3"/>
          </p:nvPr>
        </p:nvSpPr>
        <p:spPr>
          <a:xfrm>
            <a:off x="0" y="762000"/>
            <a:ext cx="9144000" cy="609600"/>
          </a:xfrm>
          <a:prstGeom prst="rect">
            <a:avLst/>
          </a:prstGeom>
          <a:noFill/>
          <a:ln w="9525" cap="flat" cmpd="sng" algn="ctr">
            <a:noFill/>
            <a:prstDash val="solid"/>
            <a:round/>
            <a:headEnd type="none" w="med" len="med"/>
            <a:tailEnd type="none" w="med" len="med"/>
          </a:ln>
          <a:effectLst/>
        </p:spPr>
        <p:txBody>
          <a:bodyPr vert="horz" wrap="square" lIns="91440" tIns="72000" rIns="91440" bIns="72000" numCol="1" rtlCol="1" anchor="ctr" anchorCtr="0" compatLnSpc="1">
            <a:prstTxWarp prst="textNoShape">
              <a:avLst/>
            </a:prstTxWarp>
            <a:noAutofit/>
          </a:bodyPr>
          <a:lstStyle>
            <a:lvl1pPr marL="0" indent="0" algn="just" rtl="1" fontAlgn="base">
              <a:lnSpc>
                <a:spcPct val="100000"/>
              </a:lnSpc>
              <a:spcBef>
                <a:spcPts val="0"/>
              </a:spcBef>
              <a:spcAft>
                <a:spcPts val="0"/>
              </a:spcAft>
              <a:buClr>
                <a:srgbClr val="000066"/>
              </a:buClr>
              <a:buFont typeface="Wingdings" pitchFamily="2" charset="2"/>
              <a:buNone/>
              <a:defRPr lang="he-IL" sz="1400" b="1" kern="1200" dirty="0" smtClean="0">
                <a:solidFill>
                  <a:srgbClr val="A6A6A6"/>
                </a:solidFill>
                <a:latin typeface="Arial" charset="0"/>
                <a:ea typeface="+mn-ea"/>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smtClean="0"/>
              <a:t>לחץ כדי לערוך סגנונות טקסט של תבנית בסיס</a:t>
            </a:r>
          </a:p>
        </p:txBody>
      </p:sp>
      <p:cxnSp>
        <p:nvCxnSpPr>
          <p:cNvPr id="11" name="מחבר ישר 10"/>
          <p:cNvCxnSpPr/>
          <p:nvPr userDrawn="1"/>
        </p:nvCxnSpPr>
        <p:spPr bwMode="auto">
          <a:xfrm flipH="1">
            <a:off x="76200" y="1371600"/>
            <a:ext cx="8991600" cy="0"/>
          </a:xfrm>
          <a:prstGeom prst="line">
            <a:avLst/>
          </a:prstGeom>
          <a:noFill/>
          <a:ln w="12700" cap="flat" cmpd="sng" algn="ctr">
            <a:solidFill>
              <a:srgbClr val="8D8E8B"/>
            </a:solidFill>
            <a:prstDash val="solid"/>
            <a:round/>
            <a:headEnd type="none" w="med" len="med"/>
            <a:tailEnd type="none" w="med" len="med"/>
          </a:ln>
          <a:effectLst/>
        </p:spPr>
      </p:cxnSp>
      <p:sp>
        <p:nvSpPr>
          <p:cNvPr id="12" name="מציין מיקום תוכן 2"/>
          <p:cNvSpPr>
            <a:spLocks noGrp="1"/>
          </p:cNvSpPr>
          <p:nvPr>
            <p:ph idx="1"/>
          </p:nvPr>
        </p:nvSpPr>
        <p:spPr>
          <a:xfrm>
            <a:off x="4648200" y="1447800"/>
            <a:ext cx="4320000" cy="22860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8" name="מציין מיקום תוכן 2"/>
          <p:cNvSpPr>
            <a:spLocks noGrp="1"/>
          </p:cNvSpPr>
          <p:nvPr>
            <p:ph idx="11"/>
          </p:nvPr>
        </p:nvSpPr>
        <p:spPr>
          <a:xfrm>
            <a:off x="173666" y="5334000"/>
            <a:ext cx="4320000" cy="9144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9" name="מציין מיקום תוכן 2"/>
          <p:cNvSpPr>
            <a:spLocks noGrp="1"/>
          </p:cNvSpPr>
          <p:nvPr>
            <p:ph idx="12"/>
          </p:nvPr>
        </p:nvSpPr>
        <p:spPr>
          <a:xfrm>
            <a:off x="4648200" y="3886200"/>
            <a:ext cx="4320000" cy="23622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13" name="מציין מיקום תוכן 2"/>
          <p:cNvSpPr>
            <a:spLocks noGrp="1"/>
          </p:cNvSpPr>
          <p:nvPr>
            <p:ph idx="13"/>
          </p:nvPr>
        </p:nvSpPr>
        <p:spPr>
          <a:xfrm>
            <a:off x="164275" y="1447800"/>
            <a:ext cx="4320000" cy="9906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14" name="מציין מיקום תוכן 2"/>
          <p:cNvSpPr>
            <a:spLocks noGrp="1"/>
          </p:cNvSpPr>
          <p:nvPr>
            <p:ph idx="14"/>
          </p:nvPr>
        </p:nvSpPr>
        <p:spPr>
          <a:xfrm>
            <a:off x="164275" y="2580898"/>
            <a:ext cx="4320000" cy="25920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2_Title and Content">
    <p:spTree>
      <p:nvGrpSpPr>
        <p:cNvPr id="1" name=""/>
        <p:cNvGrpSpPr/>
        <p:nvPr/>
      </p:nvGrpSpPr>
      <p:grpSpPr>
        <a:xfrm>
          <a:off x="0" y="0"/>
          <a:ext cx="0" cy="0"/>
          <a:chOff x="0" y="0"/>
          <a:chExt cx="0" cy="0"/>
        </a:xfrm>
      </p:grpSpPr>
      <p:sp>
        <p:nvSpPr>
          <p:cNvPr id="6" name="כותרת 1"/>
          <p:cNvSpPr>
            <a:spLocks noGrp="1"/>
          </p:cNvSpPr>
          <p:nvPr>
            <p:ph type="title"/>
          </p:nvPr>
        </p:nvSpPr>
        <p:spPr>
          <a:xfrm>
            <a:off x="0" y="0"/>
            <a:ext cx="9144000" cy="762000"/>
          </a:xfrm>
          <a:prstGeom prst="rect">
            <a:avLst/>
          </a:prstGeom>
        </p:spPr>
        <p:txBody>
          <a:bodyPr anchor="b"/>
          <a:lstStyle>
            <a:lvl1pPr algn="r" rtl="1" eaLnBrk="0" fontAlgn="base" hangingPunct="0">
              <a:spcBef>
                <a:spcPct val="0"/>
              </a:spcBef>
              <a:spcAft>
                <a:spcPct val="0"/>
              </a:spcAft>
              <a:defRPr lang="he-IL" sz="2000" b="1" dirty="0">
                <a:solidFill>
                  <a:srgbClr val="660066"/>
                </a:solidFill>
                <a:latin typeface="+mj-lt"/>
                <a:ea typeface="+mj-ea"/>
                <a:cs typeface="+mj-cs"/>
              </a:defRPr>
            </a:lvl1pPr>
          </a:lstStyle>
          <a:p>
            <a:r>
              <a:rPr lang="he-IL" dirty="0" smtClean="0"/>
              <a:t>לחץ כדי לערוך סגנון כותרת של תבנית בסיס</a:t>
            </a:r>
            <a:endParaRPr lang="he-IL" dirty="0"/>
          </a:p>
        </p:txBody>
      </p:sp>
      <p:sp>
        <p:nvSpPr>
          <p:cNvPr id="10" name="מציין מיקום טקסט 4"/>
          <p:cNvSpPr>
            <a:spLocks noGrp="1"/>
          </p:cNvSpPr>
          <p:nvPr>
            <p:ph type="body" sz="quarter" idx="3"/>
          </p:nvPr>
        </p:nvSpPr>
        <p:spPr>
          <a:xfrm>
            <a:off x="0" y="762000"/>
            <a:ext cx="9144000" cy="609600"/>
          </a:xfrm>
          <a:prstGeom prst="rect">
            <a:avLst/>
          </a:prstGeom>
          <a:noFill/>
          <a:ln w="9525" cap="flat" cmpd="sng" algn="ctr">
            <a:noFill/>
            <a:prstDash val="solid"/>
            <a:round/>
            <a:headEnd type="none" w="med" len="med"/>
            <a:tailEnd type="none" w="med" len="med"/>
          </a:ln>
          <a:effectLst/>
        </p:spPr>
        <p:txBody>
          <a:bodyPr vert="horz" wrap="square" lIns="91440" tIns="72000" rIns="91440" bIns="72000" numCol="1" rtlCol="1" anchor="ctr" anchorCtr="0" compatLnSpc="1">
            <a:prstTxWarp prst="textNoShape">
              <a:avLst/>
            </a:prstTxWarp>
            <a:noAutofit/>
          </a:bodyPr>
          <a:lstStyle>
            <a:lvl1pPr marL="0" indent="0" algn="just" rtl="1" fontAlgn="base">
              <a:lnSpc>
                <a:spcPct val="100000"/>
              </a:lnSpc>
              <a:spcBef>
                <a:spcPts val="0"/>
              </a:spcBef>
              <a:spcAft>
                <a:spcPts val="0"/>
              </a:spcAft>
              <a:buClr>
                <a:srgbClr val="000066"/>
              </a:buClr>
              <a:buFont typeface="Wingdings" pitchFamily="2" charset="2"/>
              <a:buNone/>
              <a:defRPr lang="he-IL" sz="1400" b="1" kern="1200" dirty="0" smtClean="0">
                <a:solidFill>
                  <a:srgbClr val="A6A6A6"/>
                </a:solidFill>
                <a:latin typeface="Arial" charset="0"/>
                <a:ea typeface="+mn-ea"/>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smtClean="0"/>
              <a:t>לחץ כדי לערוך סגנונות טקסט של תבנית בסיס</a:t>
            </a:r>
          </a:p>
        </p:txBody>
      </p:sp>
      <p:cxnSp>
        <p:nvCxnSpPr>
          <p:cNvPr id="11" name="מחבר ישר 10"/>
          <p:cNvCxnSpPr/>
          <p:nvPr userDrawn="1"/>
        </p:nvCxnSpPr>
        <p:spPr bwMode="auto">
          <a:xfrm flipH="1">
            <a:off x="76200" y="1371600"/>
            <a:ext cx="8991600" cy="0"/>
          </a:xfrm>
          <a:prstGeom prst="line">
            <a:avLst/>
          </a:prstGeom>
          <a:noFill/>
          <a:ln w="12700" cap="flat" cmpd="sng" algn="ctr">
            <a:solidFill>
              <a:srgbClr val="8D8E8B"/>
            </a:solidFill>
            <a:prstDash val="solid"/>
            <a:round/>
            <a:headEnd type="none" w="med" len="med"/>
            <a:tailEnd type="none" w="med" len="med"/>
          </a:ln>
          <a:effectLst/>
        </p:spPr>
      </p:cxnSp>
      <p:sp>
        <p:nvSpPr>
          <p:cNvPr id="12" name="מציין מיקום תוכן 2"/>
          <p:cNvSpPr>
            <a:spLocks noGrp="1"/>
          </p:cNvSpPr>
          <p:nvPr>
            <p:ph idx="1"/>
          </p:nvPr>
        </p:nvSpPr>
        <p:spPr>
          <a:xfrm>
            <a:off x="4648200" y="1447800"/>
            <a:ext cx="4320000" cy="48006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7" name="מציין מיקום תוכן 2"/>
          <p:cNvSpPr>
            <a:spLocks noGrp="1"/>
          </p:cNvSpPr>
          <p:nvPr>
            <p:ph idx="10"/>
          </p:nvPr>
        </p:nvSpPr>
        <p:spPr>
          <a:xfrm>
            <a:off x="175800" y="1447800"/>
            <a:ext cx="4320000" cy="155448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8" name="מציין מיקום תוכן 2"/>
          <p:cNvSpPr>
            <a:spLocks noGrp="1"/>
          </p:cNvSpPr>
          <p:nvPr>
            <p:ph idx="11"/>
          </p:nvPr>
        </p:nvSpPr>
        <p:spPr>
          <a:xfrm>
            <a:off x="173666" y="3056864"/>
            <a:ext cx="4320000" cy="155448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9" name="מציין מיקום תוכן 2"/>
          <p:cNvSpPr>
            <a:spLocks noGrp="1"/>
          </p:cNvSpPr>
          <p:nvPr>
            <p:ph idx="12"/>
          </p:nvPr>
        </p:nvSpPr>
        <p:spPr>
          <a:xfrm>
            <a:off x="173666" y="4669466"/>
            <a:ext cx="4320000" cy="155448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פריסה מותאמת אישית">
    <p:spTree>
      <p:nvGrpSpPr>
        <p:cNvPr id="1" name=""/>
        <p:cNvGrpSpPr/>
        <p:nvPr/>
      </p:nvGrpSpPr>
      <p:grpSpPr>
        <a:xfrm>
          <a:off x="0" y="0"/>
          <a:ext cx="0" cy="0"/>
          <a:chOff x="0" y="0"/>
          <a:chExt cx="0" cy="0"/>
        </a:xfrm>
      </p:grpSpPr>
      <p:sp>
        <p:nvSpPr>
          <p:cNvPr id="3" name="מלבן 2"/>
          <p:cNvSpPr/>
          <p:nvPr userDrawn="1"/>
        </p:nvSpPr>
        <p:spPr bwMode="auto">
          <a:xfrm>
            <a:off x="0" y="0"/>
            <a:ext cx="9144000" cy="63246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4400" b="0" i="0" u="none" strike="noStrike" cap="none" normalizeH="0" baseline="0" dirty="0" smtClean="0">
              <a:ln>
                <a:noFill/>
              </a:ln>
              <a:solidFill>
                <a:schemeClr val="tx2"/>
              </a:solidFill>
              <a:effectLst/>
              <a:latin typeface="Arial" charset="0"/>
              <a:cs typeface="Arial" charset="0"/>
            </a:endParaRPr>
          </a:p>
        </p:txBody>
      </p:sp>
      <p:sp>
        <p:nvSpPr>
          <p:cNvPr id="2" name="כותרת 1"/>
          <p:cNvSpPr>
            <a:spLocks noGrp="1"/>
          </p:cNvSpPr>
          <p:nvPr>
            <p:ph type="title"/>
          </p:nvPr>
        </p:nvSpPr>
        <p:spPr>
          <a:xfrm>
            <a:off x="0" y="2514600"/>
            <a:ext cx="9144000" cy="914400"/>
          </a:xfrm>
          <a:prstGeom prst="rect">
            <a:avLst/>
          </a:prstGeom>
          <a:noFill/>
        </p:spPr>
        <p:txBody>
          <a:bodyPr wrap="square" rtlCol="1" anchor="b">
            <a:noAutofit/>
          </a:bodyPr>
          <a:lstStyle>
            <a:lvl1pPr marL="180000" algn="r" rtl="1" fontAlgn="base">
              <a:lnSpc>
                <a:spcPct val="100000"/>
              </a:lnSpc>
              <a:spcBef>
                <a:spcPts val="0"/>
              </a:spcBef>
              <a:spcAft>
                <a:spcPts val="0"/>
              </a:spcAft>
              <a:defRPr lang="he-IL" sz="2400" b="1" kern="1200" dirty="0">
                <a:solidFill>
                  <a:srgbClr val="660066"/>
                </a:solidFill>
                <a:latin typeface="Arial" pitchFamily="34" charset="0"/>
                <a:ea typeface="+mn-ea"/>
                <a:cs typeface="Arial" pitchFamily="34" charset="0"/>
              </a:defRPr>
            </a:lvl1pPr>
          </a:lstStyle>
          <a:p>
            <a:r>
              <a:rPr lang="he-IL" dirty="0" smtClean="0"/>
              <a:t>לחץ כדי לערוך סגנון כותרת של תבנית בסיס</a:t>
            </a:r>
            <a:endParaRPr lang="he-IL" dirty="0"/>
          </a:p>
        </p:txBody>
      </p:sp>
      <p:sp>
        <p:nvSpPr>
          <p:cNvPr id="4" name="מלבן 3"/>
          <p:cNvSpPr/>
          <p:nvPr userDrawn="1"/>
        </p:nvSpPr>
        <p:spPr bwMode="auto">
          <a:xfrm>
            <a:off x="76200" y="3505200"/>
            <a:ext cx="8991600" cy="101888"/>
          </a:xfrm>
          <a:prstGeom prst="rect">
            <a:avLst/>
          </a:prstGeom>
          <a:solidFill>
            <a:schemeClr val="tx1">
              <a:lumMod val="50000"/>
              <a:lumOff val="50000"/>
            </a:schemeClr>
          </a:solidFill>
          <a:ln w="9525" cap="flat" cmpd="sng" algn="ctr">
            <a:solidFill>
              <a:srgbClr val="8D8E8B"/>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ctr" defTabSz="914400" rtl="1" eaLnBrk="1" fontAlgn="base" latinLnBrk="0" hangingPunct="1">
              <a:lnSpc>
                <a:spcPct val="100000"/>
              </a:lnSpc>
              <a:spcBef>
                <a:spcPct val="0"/>
              </a:spcBef>
              <a:spcAft>
                <a:spcPct val="0"/>
              </a:spcAft>
              <a:buClrTx/>
              <a:buSzTx/>
              <a:buFontTx/>
              <a:buNone/>
              <a:tabLst/>
            </a:pPr>
            <a:endParaRPr kumimoji="0" lang="he-IL" sz="4400" b="0" i="0" u="none" strike="noStrike" cap="none" normalizeH="0" baseline="0" smtClean="0">
              <a:ln>
                <a:noFill/>
              </a:ln>
              <a:solidFill>
                <a:schemeClr val="tx2"/>
              </a:solidFill>
              <a:effectLst/>
              <a:latin typeface="Arial" charset="0"/>
              <a:cs typeface="Arial"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כותרת 1"/>
          <p:cNvSpPr>
            <a:spLocks noGrp="1"/>
          </p:cNvSpPr>
          <p:nvPr>
            <p:ph type="title"/>
          </p:nvPr>
        </p:nvSpPr>
        <p:spPr>
          <a:xfrm>
            <a:off x="0" y="0"/>
            <a:ext cx="9144000" cy="762000"/>
          </a:xfrm>
          <a:prstGeom prst="rect">
            <a:avLst/>
          </a:prstGeom>
        </p:spPr>
        <p:txBody>
          <a:bodyPr anchor="b"/>
          <a:lstStyle>
            <a:lvl1pPr algn="r" rtl="1" eaLnBrk="0" fontAlgn="base" hangingPunct="0">
              <a:spcBef>
                <a:spcPct val="0"/>
              </a:spcBef>
              <a:spcAft>
                <a:spcPct val="0"/>
              </a:spcAft>
              <a:defRPr lang="he-IL" sz="2000" b="1" dirty="0">
                <a:solidFill>
                  <a:srgbClr val="660066"/>
                </a:solidFill>
                <a:latin typeface="+mj-lt"/>
                <a:ea typeface="+mj-ea"/>
                <a:cs typeface="+mj-cs"/>
              </a:defRPr>
            </a:lvl1pPr>
          </a:lstStyle>
          <a:p>
            <a:r>
              <a:rPr lang="he-IL" dirty="0" smtClean="0"/>
              <a:t>לחץ כדי לערוך סגנון כותרת של תבנית בסיס</a:t>
            </a:r>
            <a:endParaRPr lang="he-IL"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מציין מיקום תוכן 2"/>
          <p:cNvSpPr>
            <a:spLocks noGrp="1"/>
          </p:cNvSpPr>
          <p:nvPr>
            <p:ph idx="1"/>
          </p:nvPr>
        </p:nvSpPr>
        <p:spPr>
          <a:xfrm>
            <a:off x="180975" y="838200"/>
            <a:ext cx="8820000" cy="54102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4" name="כותרת 1"/>
          <p:cNvSpPr>
            <a:spLocks noGrp="1"/>
          </p:cNvSpPr>
          <p:nvPr>
            <p:ph type="title"/>
          </p:nvPr>
        </p:nvSpPr>
        <p:spPr>
          <a:xfrm>
            <a:off x="0" y="0"/>
            <a:ext cx="9144000" cy="762000"/>
          </a:xfrm>
          <a:prstGeom prst="rect">
            <a:avLst/>
          </a:prstGeom>
        </p:spPr>
        <p:txBody>
          <a:bodyPr anchor="b"/>
          <a:lstStyle>
            <a:lvl1pPr algn="r" rtl="1" eaLnBrk="0" fontAlgn="base" hangingPunct="0">
              <a:spcBef>
                <a:spcPct val="0"/>
              </a:spcBef>
              <a:spcAft>
                <a:spcPct val="0"/>
              </a:spcAft>
              <a:defRPr lang="he-IL" sz="2000" b="1" dirty="0">
                <a:solidFill>
                  <a:srgbClr val="660066"/>
                </a:solidFill>
                <a:latin typeface="+mj-lt"/>
                <a:ea typeface="+mj-ea"/>
                <a:cs typeface="+mj-cs"/>
              </a:defRPr>
            </a:lvl1pPr>
          </a:lstStyle>
          <a:p>
            <a:r>
              <a:rPr lang="he-IL" dirty="0" smtClean="0"/>
              <a:t>לחץ כדי לערוך סגנון כותרת של תבנית בסיס</a:t>
            </a:r>
            <a:endParaRPr lang="he-IL"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Title and Content">
    <p:spTree>
      <p:nvGrpSpPr>
        <p:cNvPr id="1" name=""/>
        <p:cNvGrpSpPr/>
        <p:nvPr/>
      </p:nvGrpSpPr>
      <p:grpSpPr>
        <a:xfrm>
          <a:off x="0" y="0"/>
          <a:ext cx="0" cy="0"/>
          <a:chOff x="0" y="0"/>
          <a:chExt cx="0" cy="0"/>
        </a:xfrm>
      </p:grpSpPr>
      <p:sp>
        <p:nvSpPr>
          <p:cNvPr id="8" name="מציין מיקום תוכן 2"/>
          <p:cNvSpPr>
            <a:spLocks noGrp="1"/>
          </p:cNvSpPr>
          <p:nvPr>
            <p:ph idx="1"/>
          </p:nvPr>
        </p:nvSpPr>
        <p:spPr>
          <a:xfrm>
            <a:off x="4572000" y="838200"/>
            <a:ext cx="4419600" cy="54102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4" name="כותרת 1"/>
          <p:cNvSpPr>
            <a:spLocks noGrp="1"/>
          </p:cNvSpPr>
          <p:nvPr>
            <p:ph type="title"/>
          </p:nvPr>
        </p:nvSpPr>
        <p:spPr>
          <a:xfrm>
            <a:off x="0" y="0"/>
            <a:ext cx="9144000" cy="762000"/>
          </a:xfrm>
          <a:prstGeom prst="rect">
            <a:avLst/>
          </a:prstGeom>
        </p:spPr>
        <p:txBody>
          <a:bodyPr anchor="b"/>
          <a:lstStyle>
            <a:lvl1pPr algn="r" rtl="1" eaLnBrk="0" fontAlgn="base" hangingPunct="0">
              <a:spcBef>
                <a:spcPct val="0"/>
              </a:spcBef>
              <a:spcAft>
                <a:spcPct val="0"/>
              </a:spcAft>
              <a:defRPr lang="he-IL" sz="2000" b="1" dirty="0">
                <a:solidFill>
                  <a:srgbClr val="660066"/>
                </a:solidFill>
                <a:latin typeface="+mj-lt"/>
                <a:ea typeface="+mj-ea"/>
                <a:cs typeface="+mj-cs"/>
              </a:defRPr>
            </a:lvl1pPr>
          </a:lstStyle>
          <a:p>
            <a:r>
              <a:rPr lang="he-IL" dirty="0" smtClean="0"/>
              <a:t>לחץ כדי לערוך סגנון כותרת של תבנית בסיס</a:t>
            </a:r>
            <a:endParaRPr lang="he-IL"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9_Title and Content">
    <p:spTree>
      <p:nvGrpSpPr>
        <p:cNvPr id="1" name=""/>
        <p:cNvGrpSpPr/>
        <p:nvPr/>
      </p:nvGrpSpPr>
      <p:grpSpPr>
        <a:xfrm>
          <a:off x="0" y="0"/>
          <a:ext cx="0" cy="0"/>
          <a:chOff x="0" y="0"/>
          <a:chExt cx="0" cy="0"/>
        </a:xfrm>
      </p:grpSpPr>
      <p:sp>
        <p:nvSpPr>
          <p:cNvPr id="8" name="מציין מיקום תוכן 2"/>
          <p:cNvSpPr>
            <a:spLocks noGrp="1"/>
          </p:cNvSpPr>
          <p:nvPr>
            <p:ph idx="1"/>
          </p:nvPr>
        </p:nvSpPr>
        <p:spPr>
          <a:xfrm>
            <a:off x="152400" y="838200"/>
            <a:ext cx="4419600" cy="54102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4" name="כותרת 1"/>
          <p:cNvSpPr>
            <a:spLocks noGrp="1"/>
          </p:cNvSpPr>
          <p:nvPr>
            <p:ph type="title"/>
          </p:nvPr>
        </p:nvSpPr>
        <p:spPr>
          <a:xfrm>
            <a:off x="0" y="0"/>
            <a:ext cx="9144000" cy="762000"/>
          </a:xfrm>
          <a:prstGeom prst="rect">
            <a:avLst/>
          </a:prstGeom>
        </p:spPr>
        <p:txBody>
          <a:bodyPr anchor="b"/>
          <a:lstStyle>
            <a:lvl1pPr algn="r" rtl="1" eaLnBrk="0" fontAlgn="base" hangingPunct="0">
              <a:spcBef>
                <a:spcPct val="0"/>
              </a:spcBef>
              <a:spcAft>
                <a:spcPct val="0"/>
              </a:spcAft>
              <a:defRPr lang="he-IL" sz="2000" b="1" dirty="0">
                <a:solidFill>
                  <a:srgbClr val="660066"/>
                </a:solidFill>
                <a:latin typeface="+mj-lt"/>
                <a:ea typeface="+mj-ea"/>
                <a:cs typeface="+mj-cs"/>
              </a:defRPr>
            </a:lvl1pPr>
          </a:lstStyle>
          <a:p>
            <a:r>
              <a:rPr lang="he-IL" dirty="0" smtClean="0"/>
              <a:t>לחץ כדי לערוך סגנון כותרת של תבנית בסיס</a:t>
            </a:r>
            <a:endParaRPr lang="he-IL"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3_Title and Content">
    <p:spTree>
      <p:nvGrpSpPr>
        <p:cNvPr id="1" name=""/>
        <p:cNvGrpSpPr/>
        <p:nvPr/>
      </p:nvGrpSpPr>
      <p:grpSpPr>
        <a:xfrm>
          <a:off x="0" y="0"/>
          <a:ext cx="0" cy="0"/>
          <a:chOff x="0" y="0"/>
          <a:chExt cx="0" cy="0"/>
        </a:xfrm>
      </p:grpSpPr>
      <p:sp>
        <p:nvSpPr>
          <p:cNvPr id="8" name="מציין מיקום תוכן 2"/>
          <p:cNvSpPr>
            <a:spLocks noGrp="1"/>
          </p:cNvSpPr>
          <p:nvPr>
            <p:ph idx="1"/>
          </p:nvPr>
        </p:nvSpPr>
        <p:spPr>
          <a:xfrm>
            <a:off x="151425" y="838200"/>
            <a:ext cx="4356000" cy="54102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
        <p:nvSpPr>
          <p:cNvPr id="4" name="כותרת 1"/>
          <p:cNvSpPr>
            <a:spLocks noGrp="1"/>
          </p:cNvSpPr>
          <p:nvPr>
            <p:ph type="title"/>
          </p:nvPr>
        </p:nvSpPr>
        <p:spPr>
          <a:xfrm>
            <a:off x="0" y="0"/>
            <a:ext cx="9144000" cy="762000"/>
          </a:xfrm>
          <a:prstGeom prst="rect">
            <a:avLst/>
          </a:prstGeom>
        </p:spPr>
        <p:txBody>
          <a:bodyPr anchor="b"/>
          <a:lstStyle>
            <a:lvl1pPr algn="r" rtl="1" eaLnBrk="0" fontAlgn="base" hangingPunct="0">
              <a:spcBef>
                <a:spcPct val="0"/>
              </a:spcBef>
              <a:spcAft>
                <a:spcPct val="0"/>
              </a:spcAft>
              <a:defRPr lang="he-IL" sz="2000" b="1" dirty="0">
                <a:solidFill>
                  <a:srgbClr val="660066"/>
                </a:solidFill>
                <a:latin typeface="+mj-lt"/>
                <a:ea typeface="+mj-ea"/>
                <a:cs typeface="+mj-cs"/>
              </a:defRPr>
            </a:lvl1pPr>
          </a:lstStyle>
          <a:p>
            <a:r>
              <a:rPr lang="he-IL" dirty="0" smtClean="0"/>
              <a:t>לחץ כדי לערוך סגנון כותרת של תבנית בסיס</a:t>
            </a:r>
            <a:endParaRPr lang="he-IL" dirty="0"/>
          </a:p>
        </p:txBody>
      </p:sp>
      <p:sp>
        <p:nvSpPr>
          <p:cNvPr id="7" name="מציין מיקום תוכן 2"/>
          <p:cNvSpPr>
            <a:spLocks noGrp="1"/>
          </p:cNvSpPr>
          <p:nvPr>
            <p:ph idx="10"/>
          </p:nvPr>
        </p:nvSpPr>
        <p:spPr>
          <a:xfrm>
            <a:off x="4657725" y="838200"/>
            <a:ext cx="4356000" cy="54102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4" name="כותרת 1"/>
          <p:cNvSpPr>
            <a:spLocks noGrp="1"/>
          </p:cNvSpPr>
          <p:nvPr>
            <p:ph type="title"/>
          </p:nvPr>
        </p:nvSpPr>
        <p:spPr>
          <a:xfrm>
            <a:off x="0" y="0"/>
            <a:ext cx="9144000" cy="762000"/>
          </a:xfrm>
          <a:prstGeom prst="rect">
            <a:avLst/>
          </a:prstGeom>
        </p:spPr>
        <p:txBody>
          <a:bodyPr anchor="b"/>
          <a:lstStyle>
            <a:lvl1pPr algn="r" rtl="1" eaLnBrk="0" fontAlgn="base" hangingPunct="0">
              <a:spcBef>
                <a:spcPct val="0"/>
              </a:spcBef>
              <a:spcAft>
                <a:spcPct val="0"/>
              </a:spcAft>
              <a:defRPr lang="he-IL" sz="2000" b="1" dirty="0">
                <a:solidFill>
                  <a:srgbClr val="660066"/>
                </a:solidFill>
                <a:latin typeface="+mj-lt"/>
                <a:ea typeface="+mj-ea"/>
                <a:cs typeface="+mj-cs"/>
              </a:defRPr>
            </a:lvl1pPr>
          </a:lstStyle>
          <a:p>
            <a:r>
              <a:rPr lang="he-IL" dirty="0" smtClean="0"/>
              <a:t>לחץ כדי לערוך סגנון כותרת של תבנית בסיס</a:t>
            </a:r>
            <a:endParaRPr lang="he-IL" dirty="0"/>
          </a:p>
        </p:txBody>
      </p:sp>
      <p:sp>
        <p:nvSpPr>
          <p:cNvPr id="5" name="מציין מיקום טקסט 4"/>
          <p:cNvSpPr>
            <a:spLocks noGrp="1"/>
          </p:cNvSpPr>
          <p:nvPr>
            <p:ph type="body" sz="quarter" idx="3"/>
          </p:nvPr>
        </p:nvSpPr>
        <p:spPr>
          <a:xfrm>
            <a:off x="0" y="762000"/>
            <a:ext cx="9144000" cy="609600"/>
          </a:xfrm>
          <a:prstGeom prst="rect">
            <a:avLst/>
          </a:prstGeom>
          <a:noFill/>
          <a:ln w="9525" cap="flat" cmpd="sng" algn="ctr">
            <a:noFill/>
            <a:prstDash val="solid"/>
            <a:round/>
            <a:headEnd type="none" w="med" len="med"/>
            <a:tailEnd type="none" w="med" len="med"/>
          </a:ln>
          <a:effectLst/>
        </p:spPr>
        <p:txBody>
          <a:bodyPr vert="horz" wrap="square" lIns="91440" tIns="72000" rIns="91440" bIns="72000" numCol="1" rtlCol="1" anchor="ctr" anchorCtr="0" compatLnSpc="1">
            <a:prstTxWarp prst="textNoShape">
              <a:avLst/>
            </a:prstTxWarp>
            <a:noAutofit/>
          </a:bodyPr>
          <a:lstStyle>
            <a:lvl1pPr marL="0" indent="0" algn="just" rtl="1" fontAlgn="base">
              <a:lnSpc>
                <a:spcPct val="100000"/>
              </a:lnSpc>
              <a:spcBef>
                <a:spcPts val="0"/>
              </a:spcBef>
              <a:spcAft>
                <a:spcPts val="0"/>
              </a:spcAft>
              <a:buClr>
                <a:srgbClr val="000066"/>
              </a:buClr>
              <a:buFont typeface="Wingdings" pitchFamily="2" charset="2"/>
              <a:buNone/>
              <a:defRPr lang="he-IL" sz="1400" b="1" kern="1200" dirty="0" smtClean="0">
                <a:solidFill>
                  <a:srgbClr val="A6A6A6"/>
                </a:solidFill>
                <a:latin typeface="Arial" charset="0"/>
                <a:ea typeface="+mn-ea"/>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smtClean="0"/>
              <a:t>לחץ כדי לערוך סגנונות טקסט של תבנית בסיס</a:t>
            </a:r>
          </a:p>
        </p:txBody>
      </p:sp>
      <p:cxnSp>
        <p:nvCxnSpPr>
          <p:cNvPr id="6" name="מחבר ישר 5"/>
          <p:cNvCxnSpPr/>
          <p:nvPr userDrawn="1"/>
        </p:nvCxnSpPr>
        <p:spPr bwMode="auto">
          <a:xfrm flipH="1">
            <a:off x="76200" y="1371600"/>
            <a:ext cx="8991600" cy="0"/>
          </a:xfrm>
          <a:prstGeom prst="line">
            <a:avLst/>
          </a:prstGeom>
          <a:noFill/>
          <a:ln w="12700" cap="flat" cmpd="sng" algn="ctr">
            <a:solidFill>
              <a:srgbClr val="8D8E8B"/>
            </a:solidFill>
            <a:prstDash val="solid"/>
            <a:round/>
            <a:headEnd type="none" w="med" len="med"/>
            <a:tailEnd type="none" w="med" len="med"/>
          </a:ln>
          <a:effectLst/>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6" name="כותרת 1"/>
          <p:cNvSpPr>
            <a:spLocks noGrp="1"/>
          </p:cNvSpPr>
          <p:nvPr>
            <p:ph type="title"/>
          </p:nvPr>
        </p:nvSpPr>
        <p:spPr>
          <a:xfrm>
            <a:off x="0" y="0"/>
            <a:ext cx="9144000" cy="762000"/>
          </a:xfrm>
          <a:prstGeom prst="rect">
            <a:avLst/>
          </a:prstGeom>
        </p:spPr>
        <p:txBody>
          <a:bodyPr anchor="b"/>
          <a:lstStyle>
            <a:lvl1pPr algn="r" rtl="1" eaLnBrk="0" fontAlgn="base" hangingPunct="0">
              <a:spcBef>
                <a:spcPct val="0"/>
              </a:spcBef>
              <a:spcAft>
                <a:spcPct val="0"/>
              </a:spcAft>
              <a:defRPr lang="he-IL" sz="2000" b="1" dirty="0">
                <a:solidFill>
                  <a:srgbClr val="660066"/>
                </a:solidFill>
                <a:latin typeface="+mj-lt"/>
                <a:ea typeface="+mj-ea"/>
                <a:cs typeface="+mj-cs"/>
              </a:defRPr>
            </a:lvl1pPr>
          </a:lstStyle>
          <a:p>
            <a:r>
              <a:rPr lang="he-IL" dirty="0" smtClean="0"/>
              <a:t>לחץ כדי לערוך סגנון כותרת של תבנית בסיס</a:t>
            </a:r>
            <a:endParaRPr lang="he-IL" dirty="0"/>
          </a:p>
        </p:txBody>
      </p:sp>
      <p:sp>
        <p:nvSpPr>
          <p:cNvPr id="10" name="מציין מיקום טקסט 4"/>
          <p:cNvSpPr>
            <a:spLocks noGrp="1"/>
          </p:cNvSpPr>
          <p:nvPr>
            <p:ph type="body" sz="quarter" idx="3"/>
          </p:nvPr>
        </p:nvSpPr>
        <p:spPr>
          <a:xfrm>
            <a:off x="0" y="762000"/>
            <a:ext cx="9144000" cy="609600"/>
          </a:xfrm>
          <a:prstGeom prst="rect">
            <a:avLst/>
          </a:prstGeom>
          <a:noFill/>
          <a:ln w="9525" cap="flat" cmpd="sng" algn="ctr">
            <a:noFill/>
            <a:prstDash val="solid"/>
            <a:round/>
            <a:headEnd type="none" w="med" len="med"/>
            <a:tailEnd type="none" w="med" len="med"/>
          </a:ln>
          <a:effectLst/>
        </p:spPr>
        <p:txBody>
          <a:bodyPr vert="horz" wrap="square" lIns="91440" tIns="72000" rIns="91440" bIns="72000" numCol="1" rtlCol="1" anchor="ctr" anchorCtr="0" compatLnSpc="1">
            <a:prstTxWarp prst="textNoShape">
              <a:avLst/>
            </a:prstTxWarp>
            <a:noAutofit/>
          </a:bodyPr>
          <a:lstStyle>
            <a:lvl1pPr marL="0" indent="0" algn="just" rtl="1" fontAlgn="base">
              <a:lnSpc>
                <a:spcPct val="100000"/>
              </a:lnSpc>
              <a:spcBef>
                <a:spcPts val="0"/>
              </a:spcBef>
              <a:spcAft>
                <a:spcPts val="0"/>
              </a:spcAft>
              <a:buClr>
                <a:srgbClr val="000066"/>
              </a:buClr>
              <a:buFont typeface="Wingdings" pitchFamily="2" charset="2"/>
              <a:buNone/>
              <a:defRPr lang="he-IL" sz="1400" b="1" kern="1200" dirty="0" smtClean="0">
                <a:solidFill>
                  <a:srgbClr val="A6A6A6"/>
                </a:solidFill>
                <a:latin typeface="Arial" charset="0"/>
                <a:ea typeface="+mn-ea"/>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smtClean="0"/>
              <a:t>לחץ כדי לערוך סגנונות טקסט של תבנית בסיס</a:t>
            </a:r>
          </a:p>
        </p:txBody>
      </p:sp>
      <p:cxnSp>
        <p:nvCxnSpPr>
          <p:cNvPr id="11" name="מחבר ישר 10"/>
          <p:cNvCxnSpPr/>
          <p:nvPr userDrawn="1"/>
        </p:nvCxnSpPr>
        <p:spPr bwMode="auto">
          <a:xfrm flipH="1">
            <a:off x="76200" y="1371600"/>
            <a:ext cx="8991600" cy="0"/>
          </a:xfrm>
          <a:prstGeom prst="line">
            <a:avLst/>
          </a:prstGeom>
          <a:noFill/>
          <a:ln w="12700" cap="flat" cmpd="sng" algn="ctr">
            <a:solidFill>
              <a:srgbClr val="8D8E8B"/>
            </a:solidFill>
            <a:prstDash val="solid"/>
            <a:round/>
            <a:headEnd type="none" w="med" len="med"/>
            <a:tailEnd type="none" w="med" len="med"/>
          </a:ln>
          <a:effectLst/>
        </p:spPr>
      </p:cxnSp>
      <p:sp>
        <p:nvSpPr>
          <p:cNvPr id="7" name="מציין מיקום תוכן 2"/>
          <p:cNvSpPr>
            <a:spLocks noGrp="1"/>
          </p:cNvSpPr>
          <p:nvPr>
            <p:ph idx="1"/>
          </p:nvPr>
        </p:nvSpPr>
        <p:spPr>
          <a:xfrm>
            <a:off x="152400" y="1447800"/>
            <a:ext cx="8820000" cy="4800600"/>
          </a:xfrm>
          <a:prstGeom prst="rect">
            <a:avLst/>
          </a:prstGeom>
        </p:spPr>
        <p:txBody>
          <a:bodyPr/>
          <a:lstStyle>
            <a:lvl1pPr marL="18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1pPr>
            <a:lvl2pPr marL="36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2pPr>
            <a:lvl3pPr marL="540000" indent="-180000" algn="just" rtl="1">
              <a:lnSpc>
                <a:spcPct val="100000"/>
              </a:lnSpc>
              <a:spcBef>
                <a:spcPts val="0"/>
              </a:spcBef>
              <a:spcAft>
                <a:spcPts val="600"/>
              </a:spcAft>
              <a:buClr>
                <a:srgbClr val="660066"/>
              </a:buClr>
              <a:buFont typeface="Arial" pitchFamily="34" charset="0"/>
              <a:buChar char="-"/>
              <a:defRPr sz="1200" b="0">
                <a:solidFill>
                  <a:schemeClr val="tx1"/>
                </a:solidFill>
              </a:defRPr>
            </a:lvl3pPr>
            <a:lvl4pPr marL="720000" indent="-180000" algn="just" rtl="0">
              <a:lnSpc>
                <a:spcPct val="100000"/>
              </a:lnSpc>
              <a:spcBef>
                <a:spcPts val="0"/>
              </a:spcBef>
              <a:spcAft>
                <a:spcPts val="600"/>
              </a:spcAft>
              <a:buClr>
                <a:srgbClr val="660066"/>
              </a:buClr>
              <a:buFont typeface="Arial" pitchFamily="34" charset="0"/>
              <a:buChar char="•"/>
              <a:defRPr sz="1400" b="0">
                <a:solidFill>
                  <a:schemeClr val="tx2">
                    <a:lumMod val="50000"/>
                  </a:schemeClr>
                </a:solidFill>
              </a:defRPr>
            </a:lvl4pPr>
            <a:lvl5pPr algn="just">
              <a:lnSpc>
                <a:spcPct val="120000"/>
              </a:lnSpc>
              <a:buFont typeface="Wingdings" pitchFamily="2" charset="2"/>
              <a:buChar char="§"/>
              <a:defRPr sz="1600" b="0">
                <a:solidFill>
                  <a:schemeClr val="accent6">
                    <a:lumMod val="50000"/>
                  </a:schemeClr>
                </a:solidFill>
              </a:defRPr>
            </a:lvl5p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36" name="Text Box 12"/>
          <p:cNvSpPr txBox="1">
            <a:spLocks noChangeArrowheads="1"/>
          </p:cNvSpPr>
          <p:nvPr/>
        </p:nvSpPr>
        <p:spPr bwMode="auto">
          <a:xfrm>
            <a:off x="8702830" y="6566356"/>
            <a:ext cx="309700" cy="215444"/>
          </a:xfrm>
          <a:prstGeom prst="rect">
            <a:avLst/>
          </a:prstGeom>
          <a:noFill/>
          <a:ln w="9525">
            <a:noFill/>
            <a:miter lim="800000"/>
            <a:headEnd/>
            <a:tailEnd/>
          </a:ln>
          <a:effectLst/>
        </p:spPr>
        <p:txBody>
          <a:bodyPr wrap="none">
            <a:spAutoFit/>
          </a:bodyPr>
          <a:lstStyle/>
          <a:p>
            <a:pPr algn="r" rtl="0">
              <a:defRPr/>
            </a:pPr>
            <a:fld id="{46EC152E-2E8B-46BA-8EFC-C8BD4C79DA0F}" type="slidenum">
              <a:rPr lang="he-IL" sz="800" b="1">
                <a:solidFill>
                  <a:srgbClr val="5F5F5F"/>
                </a:solidFill>
                <a:latin typeface="Arial" charset="0"/>
                <a:cs typeface="Arial" charset="0"/>
              </a:rPr>
              <a:pPr algn="r" rtl="0">
                <a:defRPr/>
              </a:pPr>
              <a:t>‹#›</a:t>
            </a:fld>
            <a:endParaRPr lang="en-US" sz="800" b="1" dirty="0">
              <a:solidFill>
                <a:srgbClr val="5F5F5F"/>
              </a:solidFill>
              <a:latin typeface="Arial" charset="0"/>
              <a:cs typeface="Arial" charset="0"/>
            </a:endParaRPr>
          </a:p>
        </p:txBody>
      </p:sp>
      <p:cxnSp>
        <p:nvCxnSpPr>
          <p:cNvPr id="11" name="מחבר ישר 10"/>
          <p:cNvCxnSpPr/>
          <p:nvPr/>
        </p:nvCxnSpPr>
        <p:spPr bwMode="auto">
          <a:xfrm flipH="1">
            <a:off x="76200" y="762000"/>
            <a:ext cx="8991600" cy="0"/>
          </a:xfrm>
          <a:prstGeom prst="line">
            <a:avLst/>
          </a:prstGeom>
          <a:noFill/>
          <a:ln w="38100" cap="flat" cmpd="sng" algn="ctr">
            <a:solidFill>
              <a:srgbClr val="8D8E8B"/>
            </a:solidFill>
            <a:prstDash val="solid"/>
            <a:round/>
            <a:headEnd type="none" w="med" len="med"/>
            <a:tailEnd type="none" w="med" len="med"/>
          </a:ln>
          <a:effectLst/>
        </p:spPr>
      </p:cxnSp>
      <p:pic>
        <p:nvPicPr>
          <p:cNvPr id="6" name="תמונה 5"/>
          <p:cNvPicPr>
            <a:picLocks noChangeAspect="1"/>
          </p:cNvPicPr>
          <p:nvPr userDrawn="1"/>
        </p:nvPicPr>
        <p:blipFill>
          <a:blip r:embed="rId20" cstate="print">
            <a:extLst>
              <a:ext uri="{28A0092B-C50C-407E-A947-70E740481C1C}">
                <a14:useLocalDpi xmlns:a14="http://schemas.microsoft.com/office/drawing/2010/main" val="0"/>
              </a:ext>
            </a:extLst>
          </a:blip>
          <a:srcRect/>
          <a:stretch>
            <a:fillRect/>
          </a:stretch>
        </p:blipFill>
        <p:spPr bwMode="auto">
          <a:xfrm>
            <a:off x="72000" y="6408000"/>
            <a:ext cx="1080120" cy="360000"/>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708" r:id="rId1"/>
    <p:sldLayoutId id="2147483709" r:id="rId2"/>
    <p:sldLayoutId id="2147483726" r:id="rId3"/>
    <p:sldLayoutId id="2147483698" r:id="rId4"/>
    <p:sldLayoutId id="2147483735" r:id="rId5"/>
    <p:sldLayoutId id="2147483748" r:id="rId6"/>
    <p:sldLayoutId id="2147483742" r:id="rId7"/>
    <p:sldLayoutId id="2147483732" r:id="rId8"/>
    <p:sldLayoutId id="2147483737" r:id="rId9"/>
    <p:sldLayoutId id="2147483752" r:id="rId10"/>
    <p:sldLayoutId id="2147483738" r:id="rId11"/>
    <p:sldLayoutId id="2147483747" r:id="rId12"/>
    <p:sldLayoutId id="2147483749" r:id="rId13"/>
    <p:sldLayoutId id="2147483750" r:id="rId14"/>
    <p:sldLayoutId id="2147483755" r:id="rId15"/>
    <p:sldLayoutId id="2147483756" r:id="rId16"/>
    <p:sldLayoutId id="2147483754" r:id="rId17"/>
    <p:sldLayoutId id="2147483751" r:id="rId18"/>
  </p:sldLayoutIdLst>
  <p:timing>
    <p:tnLst>
      <p:par>
        <p:cTn id="1" dur="indefinite" restart="never" nodeType="tmRoot"/>
      </p:par>
    </p:tnLst>
  </p:timing>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charset="0"/>
          <a:cs typeface="Arial" charset="0"/>
        </a:defRPr>
      </a:lvl2pPr>
      <a:lvl3pPr algn="ctr" rtl="1" eaLnBrk="0" fontAlgn="base" hangingPunct="0">
        <a:spcBef>
          <a:spcPct val="0"/>
        </a:spcBef>
        <a:spcAft>
          <a:spcPct val="0"/>
        </a:spcAft>
        <a:defRPr sz="4400">
          <a:solidFill>
            <a:schemeClr val="tx2"/>
          </a:solidFill>
          <a:latin typeface="Arial" charset="0"/>
          <a:cs typeface="Arial" charset="0"/>
        </a:defRPr>
      </a:lvl3pPr>
      <a:lvl4pPr algn="ctr" rtl="1" eaLnBrk="0" fontAlgn="base" hangingPunct="0">
        <a:spcBef>
          <a:spcPct val="0"/>
        </a:spcBef>
        <a:spcAft>
          <a:spcPct val="0"/>
        </a:spcAft>
        <a:defRPr sz="4400">
          <a:solidFill>
            <a:schemeClr val="tx2"/>
          </a:solidFill>
          <a:latin typeface="Arial" charset="0"/>
          <a:cs typeface="Arial" charset="0"/>
        </a:defRPr>
      </a:lvl4pPr>
      <a:lvl5pPr algn="ctr" rtl="1" eaLnBrk="0" fontAlgn="base" hangingPunct="0">
        <a:spcBef>
          <a:spcPct val="0"/>
        </a:spcBef>
        <a:spcAft>
          <a:spcPct val="0"/>
        </a:spcAft>
        <a:defRPr sz="4400">
          <a:solidFill>
            <a:schemeClr val="tx2"/>
          </a:solidFill>
          <a:latin typeface="Arial" charset="0"/>
          <a:cs typeface="Arial" charset="0"/>
        </a:defRPr>
      </a:lvl5pPr>
      <a:lvl6pPr marL="457200" algn="ctr" rtl="1" fontAlgn="base">
        <a:spcBef>
          <a:spcPct val="0"/>
        </a:spcBef>
        <a:spcAft>
          <a:spcPct val="0"/>
        </a:spcAft>
        <a:defRPr sz="4400">
          <a:solidFill>
            <a:schemeClr val="tx2"/>
          </a:solidFill>
          <a:latin typeface="Arial" charset="0"/>
          <a:cs typeface="Arial" charset="0"/>
        </a:defRPr>
      </a:lvl6pPr>
      <a:lvl7pPr marL="914400" algn="ctr" rtl="1" fontAlgn="base">
        <a:spcBef>
          <a:spcPct val="0"/>
        </a:spcBef>
        <a:spcAft>
          <a:spcPct val="0"/>
        </a:spcAft>
        <a:defRPr sz="4400">
          <a:solidFill>
            <a:schemeClr val="tx2"/>
          </a:solidFill>
          <a:latin typeface="Arial" charset="0"/>
          <a:cs typeface="Arial" charset="0"/>
        </a:defRPr>
      </a:lvl7pPr>
      <a:lvl8pPr marL="1371600" algn="ctr" rtl="1" fontAlgn="base">
        <a:spcBef>
          <a:spcPct val="0"/>
        </a:spcBef>
        <a:spcAft>
          <a:spcPct val="0"/>
        </a:spcAft>
        <a:defRPr sz="4400">
          <a:solidFill>
            <a:schemeClr val="tx2"/>
          </a:solidFill>
          <a:latin typeface="Arial" charset="0"/>
          <a:cs typeface="Arial" charset="0"/>
        </a:defRPr>
      </a:lvl8pPr>
      <a:lvl9pPr marL="1828800" algn="ctr" rtl="1" fontAlgn="base">
        <a:spcBef>
          <a:spcPct val="0"/>
        </a:spcBef>
        <a:spcAft>
          <a:spcPct val="0"/>
        </a:spcAft>
        <a:defRPr sz="4400">
          <a:solidFill>
            <a:schemeClr val="tx2"/>
          </a:solidFill>
          <a:latin typeface="Arial" charset="0"/>
          <a:cs typeface="Arial"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txBox="1">
            <a:spLocks/>
          </p:cNvSpPr>
          <p:nvPr/>
        </p:nvSpPr>
        <p:spPr>
          <a:xfrm>
            <a:off x="76200" y="3352800"/>
            <a:ext cx="8991600" cy="2514600"/>
          </a:xfrm>
          <a:prstGeom prst="rect">
            <a:avLst/>
          </a:prstGeom>
          <a:noFill/>
          <a:ln>
            <a:noFill/>
          </a:ln>
        </p:spPr>
        <p:txBody>
          <a:bodyPr anchor="ctr"/>
          <a:lstStyle>
            <a:lvl1pPr rtl="0">
              <a:defRPr b="1" i="1" cap="all" spc="0">
                <a:ln w="9000" cmpd="sng">
                  <a:solidFill>
                    <a:schemeClr val="accent4">
                      <a:shade val="50000"/>
                      <a:satMod val="120000"/>
                    </a:schemeClr>
                  </a:solidFill>
                  <a:prstDash val="solid"/>
                </a:ln>
                <a:solidFill>
                  <a:srgbClr val="0000CC"/>
                </a:solidFill>
                <a:effectLst>
                  <a:outerShdw blurRad="38100" dist="38100" dir="2700000" algn="tl">
                    <a:srgbClr val="000000">
                      <a:alpha val="43137"/>
                    </a:srgbClr>
                  </a:outerShdw>
                  <a:reflection blurRad="12700" stA="28000" endPos="45000" dist="1000" dir="5400000" sy="-100000" algn="bl" rotWithShape="0"/>
                </a:effectLst>
              </a:defRPr>
            </a:lvl1pPr>
          </a:lstStyle>
          <a:p>
            <a:pPr rtl="1">
              <a:lnSpc>
                <a:spcPct val="120000"/>
              </a:lnSpc>
            </a:pPr>
            <a:r>
              <a:rPr lang="he-IL" sz="2800" i="0" cap="none" dirty="0" smtClean="0">
                <a:ln>
                  <a:noFill/>
                </a:ln>
                <a:solidFill>
                  <a:schemeClr val="tx1"/>
                </a:solidFill>
                <a:effectLst/>
              </a:rPr>
              <a:t>חלק המדינה המתקבל בעד שימוש של גורמים פרטיים במשאבי טבע לאומיים</a:t>
            </a:r>
          </a:p>
          <a:p>
            <a:pPr rtl="1">
              <a:lnSpc>
                <a:spcPct val="120000"/>
              </a:lnSpc>
            </a:pPr>
            <a:endParaRPr lang="he-IL" sz="2800" i="0" cap="none" dirty="0" smtClean="0">
              <a:ln>
                <a:noFill/>
              </a:ln>
              <a:solidFill>
                <a:schemeClr val="tx1"/>
              </a:solidFill>
              <a:effectLst/>
            </a:endParaRPr>
          </a:p>
          <a:p>
            <a:pPr rtl="1">
              <a:lnSpc>
                <a:spcPct val="120000"/>
              </a:lnSpc>
            </a:pPr>
            <a:r>
              <a:rPr lang="he-IL" sz="2800" i="0" cap="none" dirty="0" smtClean="0">
                <a:ln>
                  <a:noFill/>
                </a:ln>
                <a:solidFill>
                  <a:schemeClr val="tx1"/>
                </a:solidFill>
                <a:effectLst/>
              </a:rPr>
              <a:t>התייחסות חברת הנסון ישראל בע"מ</a:t>
            </a:r>
          </a:p>
        </p:txBody>
      </p:sp>
      <p:sp>
        <p:nvSpPr>
          <p:cNvPr id="3" name="כותרת 1"/>
          <p:cNvSpPr txBox="1">
            <a:spLocks/>
          </p:cNvSpPr>
          <p:nvPr/>
        </p:nvSpPr>
        <p:spPr>
          <a:xfrm>
            <a:off x="1600200" y="4648200"/>
            <a:ext cx="7391400" cy="914400"/>
          </a:xfrm>
          <a:prstGeom prst="rect">
            <a:avLst/>
          </a:prstGeom>
          <a:noFill/>
        </p:spPr>
        <p:txBody>
          <a:bodyPr anchor="ctr"/>
          <a:lstStyle>
            <a:lvl1pPr rtl="0">
              <a:defRPr b="1" i="1">
                <a:solidFill>
                  <a:srgbClr val="000099"/>
                </a:solidFill>
                <a:effectLst>
                  <a:outerShdw blurRad="38100" dist="38100" dir="2700000" algn="tl">
                    <a:srgbClr val="000000">
                      <a:alpha val="43137"/>
                    </a:srgbClr>
                  </a:outerShdw>
                </a:effectLst>
              </a:defRPr>
            </a:lvl1pPr>
          </a:lstStyle>
          <a:p>
            <a:pPr marL="0" marR="0" lvl="0" indent="0" defTabSz="914400" rtl="1" eaLnBrk="0" fontAlgn="base" latinLnBrk="0" hangingPunct="0">
              <a:lnSpc>
                <a:spcPct val="100000"/>
              </a:lnSpc>
              <a:spcBef>
                <a:spcPct val="0"/>
              </a:spcBef>
              <a:spcAft>
                <a:spcPct val="0"/>
              </a:spcAft>
              <a:buClrTx/>
              <a:buSzTx/>
              <a:buFontTx/>
              <a:buNone/>
              <a:tabLst/>
              <a:defRPr/>
            </a:pPr>
            <a:endParaRPr kumimoji="0" lang="he-IL" sz="3600" b="1" i="1" u="none" strike="noStrike" kern="0" cap="all" spc="0" normalizeH="0" baseline="0" noProof="0" dirty="0">
              <a:ln w="9000" cmpd="sng">
                <a:solidFill>
                  <a:schemeClr val="accent4">
                    <a:shade val="50000"/>
                    <a:satMod val="120000"/>
                  </a:schemeClr>
                </a:solidFill>
                <a:prstDash val="solid"/>
              </a:ln>
              <a:solidFill>
                <a:srgbClr val="CF9F17"/>
              </a:solidFill>
              <a:effectLst>
                <a:outerShdw blurRad="38100" dist="38100" dir="2700000" algn="tl">
                  <a:srgbClr val="000000">
                    <a:alpha val="43137"/>
                  </a:srgbClr>
                </a:outerShdw>
                <a:reflection blurRad="12700" stA="28000" endPos="45000" dist="1000" dir="5400000" sy="-100000" algn="bl" rotWithShape="0"/>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kern="1200" dirty="0" smtClean="0">
                <a:solidFill>
                  <a:srgbClr val="0070C0"/>
                </a:solidFill>
                <a:latin typeface="+mn-lt"/>
                <a:ea typeface="+mn-ea"/>
                <a:cs typeface="+mn-cs"/>
              </a:rPr>
              <a:t>הנסון ישראל</a:t>
            </a:r>
            <a:endParaRPr lang="he-IL" kern="1200" dirty="0">
              <a:solidFill>
                <a:srgbClr val="0070C0"/>
              </a:solidFill>
              <a:latin typeface="+mn-lt"/>
              <a:ea typeface="+mn-ea"/>
              <a:cs typeface="+mn-cs"/>
            </a:endParaRPr>
          </a:p>
        </p:txBody>
      </p:sp>
      <p:sp>
        <p:nvSpPr>
          <p:cNvPr id="8" name="Content Placeholder 7"/>
          <p:cNvSpPr>
            <a:spLocks noGrp="1"/>
          </p:cNvSpPr>
          <p:nvPr>
            <p:ph idx="1"/>
          </p:nvPr>
        </p:nvSpPr>
        <p:spPr>
          <a:xfrm>
            <a:off x="2667000" y="900000"/>
            <a:ext cx="6300000" cy="5400000"/>
          </a:xfrm>
        </p:spPr>
        <p:txBody>
          <a:bodyPr/>
          <a:lstStyle/>
          <a:p>
            <a:pPr marL="0" lvl="1" indent="0">
              <a:lnSpc>
                <a:spcPct val="150000"/>
              </a:lnSpc>
              <a:spcBef>
                <a:spcPts val="300"/>
              </a:spcBef>
              <a:spcAft>
                <a:spcPts val="300"/>
              </a:spcAft>
              <a:buClr>
                <a:schemeClr val="tx2"/>
              </a:buClr>
              <a:buNone/>
            </a:pPr>
            <a:r>
              <a:rPr lang="he-IL" b="1" dirty="0" smtClean="0"/>
              <a:t>הנסון ישראל בע"מ הינה ספק מוביל של חומרי גלם לתעשיית הבנייה והתשתית בישראל. אנו פעילים במספר תחומי עיסוק עיקריים:</a:t>
            </a:r>
            <a:endParaRPr lang="he-IL" sz="500" dirty="0" smtClean="0"/>
          </a:p>
          <a:p>
            <a:pPr marL="360000" lvl="2">
              <a:lnSpc>
                <a:spcPct val="150000"/>
              </a:lnSpc>
              <a:spcBef>
                <a:spcPts val="300"/>
              </a:spcBef>
              <a:spcAft>
                <a:spcPts val="300"/>
              </a:spcAft>
              <a:buClr>
                <a:schemeClr val="tx2"/>
              </a:buClr>
              <a:buFont typeface="Wingdings" pitchFamily="2" charset="2"/>
              <a:buChar char="ü"/>
            </a:pPr>
            <a:r>
              <a:rPr lang="he-IL" sz="1400" b="1" dirty="0" smtClean="0"/>
              <a:t>אספלט: </a:t>
            </a:r>
            <a:r>
              <a:rPr lang="he-IL" sz="1400" dirty="0" smtClean="0"/>
              <a:t>החברה מפעילה 2 מפעלי אספלט במרכז ובצפון ומספקת אספלט איכותי ומסוגים שונים ללקוחות השונים;</a:t>
            </a:r>
          </a:p>
          <a:p>
            <a:pPr marL="360000" lvl="2">
              <a:lnSpc>
                <a:spcPct val="150000"/>
              </a:lnSpc>
              <a:spcBef>
                <a:spcPts val="300"/>
              </a:spcBef>
              <a:spcAft>
                <a:spcPts val="300"/>
              </a:spcAft>
              <a:buClr>
                <a:schemeClr val="tx2"/>
              </a:buClr>
              <a:buFont typeface="Wingdings" pitchFamily="2" charset="2"/>
              <a:buChar char="ü"/>
            </a:pPr>
            <a:r>
              <a:rPr lang="he-IL" sz="1400" b="1" dirty="0" smtClean="0"/>
              <a:t>בטון מובא:</a:t>
            </a:r>
            <a:r>
              <a:rPr lang="he-IL" sz="1400" dirty="0" smtClean="0"/>
              <a:t> החברה מפעילה מפעלי בטון מובא בפריסה ארצית ומספקת לקהל לקוחות מגוון, קבלנים, יזמים, גופים ממשלתיים ולקוחות פרטיים;</a:t>
            </a:r>
            <a:endParaRPr lang="he-IL" sz="1400" b="1" dirty="0" smtClean="0"/>
          </a:p>
          <a:p>
            <a:pPr marL="360000" lvl="2">
              <a:lnSpc>
                <a:spcPct val="150000"/>
              </a:lnSpc>
              <a:spcBef>
                <a:spcPts val="300"/>
              </a:spcBef>
              <a:spcAft>
                <a:spcPts val="300"/>
              </a:spcAft>
              <a:buClr>
                <a:schemeClr val="tx2"/>
              </a:buClr>
              <a:buFont typeface="Wingdings" pitchFamily="2" charset="2"/>
              <a:buChar char="ü"/>
            </a:pPr>
            <a:r>
              <a:rPr lang="he-IL" sz="1400" b="1" dirty="0" smtClean="0"/>
              <a:t>חומרי מחצבה: </a:t>
            </a:r>
            <a:r>
              <a:rPr lang="he-IL" sz="1400" dirty="0" smtClean="0"/>
              <a:t>החברה בעלת מחצבות פעילות במרכז ובצפון ומספקת חומרי מחצבה איכותיים ומגוונים לתחומי העיסוק השונים, לתשתית, לבניה, למפעלי בלוקים, מפעלי בטון וכד`;</a:t>
            </a:r>
          </a:p>
          <a:p>
            <a:pPr marL="360000" lvl="2">
              <a:lnSpc>
                <a:spcPct val="150000"/>
              </a:lnSpc>
              <a:spcBef>
                <a:spcPts val="300"/>
              </a:spcBef>
              <a:spcAft>
                <a:spcPts val="300"/>
              </a:spcAft>
              <a:buClr>
                <a:schemeClr val="tx2"/>
              </a:buClr>
              <a:buFont typeface="Wingdings" pitchFamily="2" charset="2"/>
              <a:buChar char="ü"/>
            </a:pPr>
            <a:r>
              <a:rPr lang="he-IL" sz="1400" b="1" dirty="0" smtClean="0"/>
              <a:t>מוצרי גמר ותשתית:</a:t>
            </a:r>
            <a:r>
              <a:rPr lang="he-IL" sz="1400" dirty="0" smtClean="0"/>
              <a:t> החברה נחשבת לאחת מהמובילות בארץ בפיתוח וייצור של חומרי גמר ותשתית. הנסון היא הראשונה שייצרה בארץ טיט </a:t>
            </a:r>
            <a:r>
              <a:rPr lang="he-IL" sz="1400" dirty="0" err="1" smtClean="0"/>
              <a:t>צמנטי</a:t>
            </a:r>
            <a:r>
              <a:rPr lang="he-IL" sz="1400" dirty="0" smtClean="0"/>
              <a:t> "</a:t>
            </a:r>
            <a:r>
              <a:rPr lang="he-IL" sz="1400" dirty="0" err="1" smtClean="0"/>
              <a:t>צמנטיט</a:t>
            </a:r>
            <a:r>
              <a:rPr lang="he-IL" sz="1400" dirty="0" smtClean="0"/>
              <a:t>", פיתחה את מוצר </a:t>
            </a:r>
            <a:r>
              <a:rPr lang="he-IL" sz="1400" dirty="0" err="1" smtClean="0"/>
              <a:t>ה"פיוליט</a:t>
            </a:r>
            <a:r>
              <a:rPr lang="he-IL" sz="1400" dirty="0" smtClean="0"/>
              <a:t>" וכד';</a:t>
            </a:r>
            <a:endParaRPr lang="he-IL" sz="1400" b="1" dirty="0" smtClean="0"/>
          </a:p>
          <a:p>
            <a:pPr marL="360000" lvl="2">
              <a:lnSpc>
                <a:spcPct val="150000"/>
              </a:lnSpc>
              <a:spcBef>
                <a:spcPts val="300"/>
              </a:spcBef>
              <a:spcAft>
                <a:spcPts val="300"/>
              </a:spcAft>
              <a:buClr>
                <a:schemeClr val="tx2"/>
              </a:buClr>
              <a:buFont typeface="Wingdings" pitchFamily="2" charset="2"/>
              <a:buChar char="ü"/>
            </a:pPr>
            <a:r>
              <a:rPr lang="he-IL" sz="1400" b="1" dirty="0" smtClean="0"/>
              <a:t>שירותי הובלה בתפזורת:</a:t>
            </a:r>
            <a:r>
              <a:rPr lang="he-IL" sz="1400" dirty="0" smtClean="0"/>
              <a:t> החברה מפעילה בישראל צי משאיות להובלה תפזורת מהגדולים בארץ ומשנעת חומרי מחצבה, חומרי מילוי, חול זיפזיף, חמרה וכד` ממחצבות בבעלת הנסון או מכל מקור אספקה אחר;</a:t>
            </a:r>
            <a:endParaRPr lang="he-IL" sz="1400" b="1" dirty="0" smtClean="0"/>
          </a:p>
        </p:txBody>
      </p:sp>
      <p:grpSp>
        <p:nvGrpSpPr>
          <p:cNvPr id="9" name="קבוצה 8"/>
          <p:cNvGrpSpPr/>
          <p:nvPr/>
        </p:nvGrpSpPr>
        <p:grpSpPr>
          <a:xfrm>
            <a:off x="180000" y="900000"/>
            <a:ext cx="2160000" cy="5400000"/>
            <a:chOff x="180000" y="900000"/>
            <a:chExt cx="1800000" cy="5400000"/>
          </a:xfrm>
        </p:grpSpPr>
        <p:pic>
          <p:nvPicPr>
            <p:cNvPr id="4" name="תמונה 3" descr="Israel_Map_by_The_Legal_Status_of_The_Territories-6.jpg"/>
            <p:cNvPicPr>
              <a:picLocks/>
            </p:cNvPicPr>
            <p:nvPr/>
          </p:nvPicPr>
          <p:blipFill>
            <a:blip r:embed="rId3" cstate="print"/>
            <a:stretch>
              <a:fillRect/>
            </a:stretch>
          </p:blipFill>
          <p:spPr>
            <a:xfrm>
              <a:off x="180000" y="900000"/>
              <a:ext cx="1800000" cy="5400000"/>
            </a:xfrm>
            <a:prstGeom prst="rect">
              <a:avLst/>
            </a:prstGeom>
            <a:ln>
              <a:noFill/>
            </a:ln>
            <a:effectLst>
              <a:outerShdw blurRad="190500" algn="tl" rotWithShape="0">
                <a:srgbClr val="000000">
                  <a:alpha val="70000"/>
                </a:srgbClr>
              </a:outerShdw>
            </a:effectLst>
          </p:spPr>
        </p:pic>
        <p:sp>
          <p:nvSpPr>
            <p:cNvPr id="5" name="אליפסה 4"/>
            <p:cNvSpPr/>
            <p:nvPr/>
          </p:nvSpPr>
          <p:spPr bwMode="auto">
            <a:xfrm>
              <a:off x="929030" y="2696260"/>
              <a:ext cx="60000" cy="72000"/>
            </a:xfrm>
            <a:prstGeom prst="ellipse">
              <a:avLst/>
            </a:prstGeom>
            <a:solidFill>
              <a:srgbClr val="0070C0"/>
            </a:solidFill>
            <a:ln w="9525" cap="flat" cmpd="sng" algn="ctr">
              <a:no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ctr" defTabSz="914400" rtl="1" eaLnBrk="1" fontAlgn="base" latinLnBrk="0" hangingPunct="1">
                <a:lnSpc>
                  <a:spcPct val="100000"/>
                </a:lnSpc>
                <a:spcBef>
                  <a:spcPct val="0"/>
                </a:spcBef>
                <a:spcAft>
                  <a:spcPct val="0"/>
                </a:spcAft>
                <a:buClrTx/>
                <a:buSzTx/>
                <a:buFontTx/>
                <a:buNone/>
                <a:tabLst/>
              </a:pPr>
              <a:endParaRPr kumimoji="0" lang="he-IL" sz="4400" b="0" i="0" u="none" strike="noStrike" cap="none" normalizeH="0" baseline="0" smtClean="0">
                <a:ln>
                  <a:noFill/>
                </a:ln>
                <a:solidFill>
                  <a:schemeClr val="tx2"/>
                </a:solidFill>
                <a:effectLst/>
                <a:latin typeface="Arial" charset="0"/>
                <a:cs typeface="Arial" charset="0"/>
              </a:endParaRPr>
            </a:p>
          </p:txBody>
        </p:sp>
        <p:sp>
          <p:nvSpPr>
            <p:cNvPr id="6" name="אליפסה 5"/>
            <p:cNvSpPr/>
            <p:nvPr/>
          </p:nvSpPr>
          <p:spPr bwMode="auto">
            <a:xfrm>
              <a:off x="1044855" y="2578005"/>
              <a:ext cx="60000" cy="72000"/>
            </a:xfrm>
            <a:prstGeom prst="ellipse">
              <a:avLst/>
            </a:prstGeom>
            <a:solidFill>
              <a:srgbClr val="0070C0"/>
            </a:solidFill>
            <a:ln w="9525" cap="flat" cmpd="sng" algn="ctr">
              <a:no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ctr" defTabSz="914400" rtl="1" eaLnBrk="1" fontAlgn="base" latinLnBrk="0" hangingPunct="1">
                <a:lnSpc>
                  <a:spcPct val="100000"/>
                </a:lnSpc>
                <a:spcBef>
                  <a:spcPct val="0"/>
                </a:spcBef>
                <a:spcAft>
                  <a:spcPct val="0"/>
                </a:spcAft>
                <a:buClrTx/>
                <a:buSzTx/>
                <a:buFontTx/>
                <a:buNone/>
                <a:tabLst/>
              </a:pPr>
              <a:endParaRPr kumimoji="0" lang="he-IL" sz="4400" b="0" i="0" u="none" strike="noStrike" cap="none" normalizeH="0" baseline="0" smtClean="0">
                <a:ln>
                  <a:noFill/>
                </a:ln>
                <a:solidFill>
                  <a:schemeClr val="tx2"/>
                </a:solidFill>
                <a:effectLst/>
                <a:latin typeface="Arial" charset="0"/>
                <a:cs typeface="Arial" charset="0"/>
              </a:endParaRPr>
            </a:p>
          </p:txBody>
        </p:sp>
        <p:sp>
          <p:nvSpPr>
            <p:cNvPr id="7" name="אליפסה 6"/>
            <p:cNvSpPr/>
            <p:nvPr/>
          </p:nvSpPr>
          <p:spPr bwMode="auto">
            <a:xfrm>
              <a:off x="1241145" y="1662415"/>
              <a:ext cx="60000" cy="72000"/>
            </a:xfrm>
            <a:prstGeom prst="ellipse">
              <a:avLst/>
            </a:prstGeom>
            <a:solidFill>
              <a:srgbClr val="0070C0"/>
            </a:solidFill>
            <a:ln w="9525" cap="flat" cmpd="sng" algn="ctr">
              <a:no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ctr" defTabSz="914400" rtl="1" eaLnBrk="1" fontAlgn="base" latinLnBrk="0" hangingPunct="1">
                <a:lnSpc>
                  <a:spcPct val="100000"/>
                </a:lnSpc>
                <a:spcBef>
                  <a:spcPct val="0"/>
                </a:spcBef>
                <a:spcAft>
                  <a:spcPct val="0"/>
                </a:spcAft>
                <a:buClrTx/>
                <a:buSzTx/>
                <a:buFontTx/>
                <a:buNone/>
                <a:tabLst/>
              </a:pPr>
              <a:endParaRPr kumimoji="0" lang="he-IL" sz="4400" b="0" i="0" u="none" strike="noStrike" cap="none" normalizeH="0" baseline="0" smtClean="0">
                <a:ln>
                  <a:noFill/>
                </a:ln>
                <a:solidFill>
                  <a:schemeClr val="tx2"/>
                </a:solidFill>
                <a:effectLst/>
                <a:latin typeface="Arial" charset="0"/>
                <a:cs typeface="Arial" charset="0"/>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kern="1200" dirty="0" smtClean="0">
                <a:solidFill>
                  <a:srgbClr val="0070C0"/>
                </a:solidFill>
                <a:latin typeface="+mn-lt"/>
                <a:ea typeface="+mn-ea"/>
                <a:cs typeface="+mn-cs"/>
              </a:rPr>
              <a:t>עיקרי הממצאים</a:t>
            </a:r>
            <a:endParaRPr lang="he-IL" kern="1200" dirty="0">
              <a:solidFill>
                <a:srgbClr val="0070C0"/>
              </a:solidFill>
              <a:latin typeface="+mn-lt"/>
              <a:ea typeface="+mn-ea"/>
              <a:cs typeface="+mn-cs"/>
            </a:endParaRPr>
          </a:p>
        </p:txBody>
      </p:sp>
      <p:sp>
        <p:nvSpPr>
          <p:cNvPr id="8" name="Content Placeholder 7"/>
          <p:cNvSpPr>
            <a:spLocks noGrp="1"/>
          </p:cNvSpPr>
          <p:nvPr>
            <p:ph idx="1"/>
          </p:nvPr>
        </p:nvSpPr>
        <p:spPr>
          <a:xfrm>
            <a:off x="179999" y="900000"/>
            <a:ext cx="8784000" cy="5486400"/>
          </a:xfrm>
        </p:spPr>
        <p:txBody>
          <a:bodyPr/>
          <a:lstStyle/>
          <a:p>
            <a:pPr marL="0" lvl="1">
              <a:lnSpc>
                <a:spcPct val="125000"/>
              </a:lnSpc>
              <a:spcBef>
                <a:spcPts val="100"/>
              </a:spcBef>
              <a:spcAft>
                <a:spcPts val="100"/>
              </a:spcAft>
              <a:buNone/>
            </a:pPr>
            <a:r>
              <a:rPr lang="he-IL" b="1" dirty="0" smtClean="0"/>
              <a:t>השוואה בינלאומית</a:t>
            </a:r>
          </a:p>
          <a:p>
            <a:pPr marL="180000" lvl="1">
              <a:lnSpc>
                <a:spcPct val="125000"/>
              </a:lnSpc>
              <a:spcBef>
                <a:spcPts val="100"/>
              </a:spcBef>
              <a:spcAft>
                <a:spcPts val="100"/>
              </a:spcAft>
              <a:buClr>
                <a:schemeClr val="tx2"/>
              </a:buClr>
              <a:buFont typeface="Wingdings" pitchFamily="2" charset="2"/>
              <a:buChar char="ü"/>
            </a:pPr>
            <a:r>
              <a:rPr lang="he-IL" sz="1400" dirty="0" smtClean="0"/>
              <a:t>שיעור התמלוגים במרבית המדינות שהנהיגו משטר תמלוגים מסוג </a:t>
            </a:r>
            <a:r>
              <a:rPr lang="en-US" sz="1400" dirty="0" smtClean="0">
                <a:latin typeface="Times New Roman" pitchFamily="18" charset="0"/>
                <a:cs typeface="Times New Roman" pitchFamily="18" charset="0"/>
              </a:rPr>
              <a:t>Ad Valorem </a:t>
            </a:r>
            <a:r>
              <a:rPr lang="he-IL" sz="1400" dirty="0" smtClean="0">
                <a:latin typeface="Times New Roman" pitchFamily="18" charset="0"/>
                <a:cs typeface="Times New Roman" pitchFamily="18" charset="0"/>
              </a:rPr>
              <a:t> </a:t>
            </a:r>
            <a:r>
              <a:rPr lang="he-IL" sz="1400" dirty="0" smtClean="0"/>
              <a:t>נע בטווח של 1-6%.</a:t>
            </a:r>
          </a:p>
          <a:p>
            <a:pPr marL="180000" lvl="1">
              <a:lnSpc>
                <a:spcPct val="125000"/>
              </a:lnSpc>
              <a:spcBef>
                <a:spcPts val="100"/>
              </a:spcBef>
              <a:spcAft>
                <a:spcPts val="100"/>
              </a:spcAft>
              <a:buClr>
                <a:schemeClr val="tx2"/>
              </a:buClr>
              <a:buFont typeface="Wingdings" pitchFamily="2" charset="2"/>
              <a:buChar char="ü"/>
            </a:pPr>
            <a:r>
              <a:rPr lang="he-IL" sz="1400" dirty="0" smtClean="0"/>
              <a:t>לא נמצאה מדינה שקבעה שיעור תמלוגים מרווחי פעילות כרייה וחציבה הדומה לזה הנהוג בישראל.</a:t>
            </a:r>
          </a:p>
          <a:p>
            <a:pPr marL="180000" lvl="1">
              <a:lnSpc>
                <a:spcPct val="125000"/>
              </a:lnSpc>
              <a:spcBef>
                <a:spcPts val="100"/>
              </a:spcBef>
              <a:spcAft>
                <a:spcPts val="100"/>
              </a:spcAft>
              <a:buClr>
                <a:schemeClr val="tx2"/>
              </a:buClr>
              <a:buFont typeface="Wingdings" pitchFamily="2" charset="2"/>
              <a:buChar char="ü"/>
            </a:pPr>
            <a:r>
              <a:rPr lang="he-IL" sz="1400" dirty="0" smtClean="0"/>
              <a:t>מוערך, כי שיעור התמלוגים הנגבה בישראל הינו גבוה בהשוואה לעולם.</a:t>
            </a:r>
            <a:endParaRPr lang="en-US" sz="1400" dirty="0" smtClean="0"/>
          </a:p>
          <a:p>
            <a:pPr marL="180000" lvl="1">
              <a:lnSpc>
                <a:spcPct val="125000"/>
              </a:lnSpc>
              <a:spcBef>
                <a:spcPts val="100"/>
              </a:spcBef>
              <a:spcAft>
                <a:spcPts val="100"/>
              </a:spcAft>
              <a:buClr>
                <a:schemeClr val="tx2"/>
              </a:buClr>
              <a:buNone/>
            </a:pPr>
            <a:endParaRPr lang="he-IL" sz="1400" dirty="0" smtClean="0"/>
          </a:p>
          <a:p>
            <a:pPr marL="180000" lvl="1">
              <a:lnSpc>
                <a:spcPct val="125000"/>
              </a:lnSpc>
              <a:spcBef>
                <a:spcPts val="100"/>
              </a:spcBef>
              <a:spcAft>
                <a:spcPts val="100"/>
              </a:spcAft>
              <a:buClr>
                <a:schemeClr val="tx2"/>
              </a:buClr>
              <a:buNone/>
            </a:pPr>
            <a:r>
              <a:rPr lang="he-IL" b="1" dirty="0" smtClean="0"/>
              <a:t>ענף החציבה בישראל</a:t>
            </a:r>
          </a:p>
          <a:p>
            <a:pPr marL="180000" lvl="1">
              <a:lnSpc>
                <a:spcPct val="125000"/>
              </a:lnSpc>
              <a:spcBef>
                <a:spcPts val="100"/>
              </a:spcBef>
              <a:spcAft>
                <a:spcPts val="100"/>
              </a:spcAft>
              <a:buClr>
                <a:schemeClr val="tx2"/>
              </a:buClr>
              <a:buFont typeface="Wingdings" pitchFamily="2" charset="2"/>
              <a:buChar char="ü"/>
            </a:pPr>
            <a:r>
              <a:rPr lang="he-IL" sz="1400" dirty="0" smtClean="0"/>
              <a:t>ענף החציבה מאופיין בביקוש קשיח יחסית ותלוי בביקושים לבטון, אגרגטים, מצעים, מוצרי בנייה ולאספלט.</a:t>
            </a:r>
          </a:p>
          <a:p>
            <a:pPr marL="180000" lvl="1">
              <a:lnSpc>
                <a:spcPct val="125000"/>
              </a:lnSpc>
              <a:spcBef>
                <a:spcPts val="100"/>
              </a:spcBef>
              <a:spcAft>
                <a:spcPts val="100"/>
              </a:spcAft>
              <a:buClr>
                <a:schemeClr val="tx2"/>
              </a:buClr>
              <a:buFont typeface="Wingdings" pitchFamily="2" charset="2"/>
              <a:buChar char="ü"/>
            </a:pPr>
            <a:r>
              <a:rPr lang="he-IL" sz="1400" dirty="0" smtClean="0"/>
              <a:t>מרכיב עלות משמעותי הוא מרחק ההובלה מהמחצבה אל הלקוח, כך שהתחרות היא בעיקרה גיאוגרפית.</a:t>
            </a:r>
          </a:p>
          <a:p>
            <a:pPr marL="180000" lvl="1">
              <a:lnSpc>
                <a:spcPct val="125000"/>
              </a:lnSpc>
              <a:spcBef>
                <a:spcPts val="100"/>
              </a:spcBef>
              <a:spcAft>
                <a:spcPts val="100"/>
              </a:spcAft>
              <a:buClr>
                <a:schemeClr val="tx2"/>
              </a:buClr>
              <a:buFont typeface="Wingdings" pitchFamily="2" charset="2"/>
              <a:buChar char="ü"/>
            </a:pPr>
            <a:r>
              <a:rPr lang="he-IL" sz="1400" dirty="0" smtClean="0"/>
              <a:t>בשנים האחרונות גדלו הביקושים, אולם לא חלה עליה מקבילה בכושר הייצור, ונוצר לחץ לעליית מחירים.</a:t>
            </a:r>
          </a:p>
          <a:p>
            <a:pPr marL="180000" lvl="1">
              <a:lnSpc>
                <a:spcPct val="125000"/>
              </a:lnSpc>
              <a:spcBef>
                <a:spcPts val="100"/>
              </a:spcBef>
              <a:spcAft>
                <a:spcPts val="100"/>
              </a:spcAft>
              <a:buClr>
                <a:schemeClr val="tx2"/>
              </a:buClr>
              <a:buFont typeface="Wingdings" pitchFamily="2" charset="2"/>
              <a:buChar char="ü"/>
            </a:pPr>
            <a:r>
              <a:rPr lang="he-IL" sz="1400" dirty="0" smtClean="0"/>
              <a:t>התמלוג המוטל כיום מהווה 12-13% מהמחיר הממוצע, אולם נע בין כ- 11% לחצץ ועד לכ- 17% למצעים.</a:t>
            </a:r>
          </a:p>
          <a:p>
            <a:pPr marL="180000" lvl="1">
              <a:lnSpc>
                <a:spcPct val="125000"/>
              </a:lnSpc>
              <a:spcBef>
                <a:spcPts val="100"/>
              </a:spcBef>
              <a:spcAft>
                <a:spcPts val="100"/>
              </a:spcAft>
              <a:buClr>
                <a:schemeClr val="tx2"/>
              </a:buClr>
              <a:buFont typeface="Wingdings" pitchFamily="2" charset="2"/>
              <a:buChar char="ü"/>
            </a:pPr>
            <a:r>
              <a:rPr lang="he-IL" sz="1400" dirty="0" smtClean="0"/>
              <a:t>חישוב חלקה של הממשלה (</a:t>
            </a:r>
            <a:r>
              <a:rPr lang="en-US" sz="1400" dirty="0" smtClean="0">
                <a:latin typeface="Times New Roman" pitchFamily="18" charset="0"/>
                <a:cs typeface="Times New Roman" pitchFamily="18" charset="0"/>
              </a:rPr>
              <a:t>Government Take</a:t>
            </a:r>
            <a:r>
              <a:rPr lang="he-IL" sz="1400" dirty="0" smtClean="0"/>
              <a:t>) מראה כי הוא מגיע ליותר מ- 60%.</a:t>
            </a:r>
          </a:p>
          <a:p>
            <a:pPr marL="180000" lvl="1">
              <a:lnSpc>
                <a:spcPct val="125000"/>
              </a:lnSpc>
              <a:spcBef>
                <a:spcPts val="100"/>
              </a:spcBef>
              <a:spcAft>
                <a:spcPts val="100"/>
              </a:spcAft>
              <a:buClr>
                <a:schemeClr val="tx2"/>
              </a:buClr>
              <a:buNone/>
            </a:pPr>
            <a:endParaRPr lang="he-IL" sz="1400" dirty="0" smtClean="0"/>
          </a:p>
          <a:p>
            <a:pPr marL="180000" lvl="1">
              <a:lnSpc>
                <a:spcPct val="125000"/>
              </a:lnSpc>
              <a:spcBef>
                <a:spcPts val="100"/>
              </a:spcBef>
              <a:spcAft>
                <a:spcPts val="100"/>
              </a:spcAft>
              <a:buClr>
                <a:schemeClr val="tx2"/>
              </a:buClr>
              <a:buNone/>
            </a:pPr>
            <a:r>
              <a:rPr lang="he-IL" b="1" dirty="0" smtClean="0"/>
              <a:t>ההשלכות העשויות לנבוע משינוי משטר התמלוגים והיבטים נוספים</a:t>
            </a:r>
          </a:p>
          <a:p>
            <a:pPr marL="180000" lvl="1">
              <a:lnSpc>
                <a:spcPct val="125000"/>
              </a:lnSpc>
              <a:spcBef>
                <a:spcPts val="100"/>
              </a:spcBef>
              <a:spcAft>
                <a:spcPts val="100"/>
              </a:spcAft>
              <a:buClr>
                <a:schemeClr val="tx2"/>
              </a:buClr>
              <a:buFont typeface="Wingdings" pitchFamily="2" charset="2"/>
              <a:buChar char="ü"/>
            </a:pPr>
            <a:r>
              <a:rPr lang="he-IL" sz="1400" dirty="0" smtClean="0"/>
              <a:t>בתנאי השוק הנוכחיים, העלאת התמלוגים על האגרגטים עלולה לגרום לעלייה במחיר החומר המופק.</a:t>
            </a:r>
          </a:p>
          <a:p>
            <a:pPr marL="180000" lvl="1">
              <a:lnSpc>
                <a:spcPct val="125000"/>
              </a:lnSpc>
              <a:spcBef>
                <a:spcPts val="100"/>
              </a:spcBef>
              <a:spcAft>
                <a:spcPts val="100"/>
              </a:spcAft>
              <a:buClr>
                <a:schemeClr val="tx2"/>
              </a:buClr>
              <a:buFont typeface="Wingdings" pitchFamily="2" charset="2"/>
              <a:buChar char="ü"/>
            </a:pPr>
            <a:r>
              <a:rPr lang="he-IL" sz="1400" dirty="0" smtClean="0"/>
              <a:t>העלאת היקף התמלוגים תגדיל את היתרון לו זוכים גורמים שאינם משלמים תמלוגים (מחצבות שבשטחי הרשות הפלסטינית </a:t>
            </a:r>
            <a:r>
              <a:rPr lang="en-US" sz="1400" dirty="0" smtClean="0"/>
              <a:t>}</a:t>
            </a:r>
            <a:r>
              <a:rPr lang="he-IL" sz="1400" dirty="0" smtClean="0"/>
              <a:t>שטחי </a:t>
            </a:r>
            <a:r>
              <a:rPr lang="en-US" sz="1400" dirty="0" smtClean="0"/>
              <a:t>{</a:t>
            </a:r>
            <a:r>
              <a:rPr lang="en-US" sz="1400" dirty="0" smtClean="0">
                <a:latin typeface="Times New Roman" pitchFamily="18" charset="0"/>
                <a:cs typeface="Times New Roman" pitchFamily="18" charset="0"/>
              </a:rPr>
              <a:t>B</a:t>
            </a:r>
            <a:r>
              <a:rPr lang="he-IL" sz="1400" dirty="0" smtClean="0"/>
              <a:t>, מגרסות ניידות), ותגדיל את התמריץ להטיית דיווחים.</a:t>
            </a:r>
            <a:endParaRPr lang="en-US" sz="1400" dirty="0" smtClean="0"/>
          </a:p>
          <a:p>
            <a:pPr marL="180000" lvl="1">
              <a:lnSpc>
                <a:spcPct val="125000"/>
              </a:lnSpc>
              <a:spcBef>
                <a:spcPts val="100"/>
              </a:spcBef>
              <a:spcAft>
                <a:spcPts val="100"/>
              </a:spcAft>
              <a:buClr>
                <a:schemeClr val="tx2"/>
              </a:buClr>
              <a:buFont typeface="Wingdings" pitchFamily="2" charset="2"/>
              <a:buChar char="ü"/>
            </a:pPr>
            <a:r>
              <a:rPr lang="he-IL" sz="1400" dirty="0" smtClean="0"/>
              <a:t>תוצאות מספר מכרזים שנערכו בשנים האחרונות ואשר בהם הציע הזוכה במכרז תמלוגים הגבוהים בהרבה מאלו הנהוגים כיום, אינם יכולים לשמש אינדיקציה לגובה התמלוגים הראוי.</a:t>
            </a:r>
          </a:p>
          <a:p>
            <a:pPr marL="180000" lvl="1">
              <a:lnSpc>
                <a:spcPct val="125000"/>
              </a:lnSpc>
              <a:spcBef>
                <a:spcPts val="100"/>
              </a:spcBef>
              <a:spcAft>
                <a:spcPts val="100"/>
              </a:spcAft>
              <a:buClr>
                <a:schemeClr val="tx2"/>
              </a:buClr>
              <a:buFont typeface="Wingdings" pitchFamily="2" charset="2"/>
              <a:buChar char="ü"/>
            </a:pPr>
            <a:endParaRPr lang="he-IL" sz="14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kern="1200" dirty="0" smtClean="0">
                <a:solidFill>
                  <a:srgbClr val="0070C0"/>
                </a:solidFill>
                <a:latin typeface="+mn-lt"/>
                <a:ea typeface="+mn-ea"/>
                <a:cs typeface="+mn-cs"/>
              </a:rPr>
              <a:t>השוואה בינלאומית</a:t>
            </a:r>
            <a:endParaRPr lang="he-IL" kern="1200" dirty="0">
              <a:solidFill>
                <a:srgbClr val="0070C0"/>
              </a:solidFill>
              <a:latin typeface="+mn-lt"/>
              <a:ea typeface="+mn-ea"/>
              <a:cs typeface="+mn-cs"/>
            </a:endParaRPr>
          </a:p>
        </p:txBody>
      </p:sp>
      <p:sp>
        <p:nvSpPr>
          <p:cNvPr id="8" name="Content Placeholder 7"/>
          <p:cNvSpPr>
            <a:spLocks noGrp="1"/>
          </p:cNvSpPr>
          <p:nvPr>
            <p:ph idx="1"/>
          </p:nvPr>
        </p:nvSpPr>
        <p:spPr>
          <a:xfrm>
            <a:off x="179999" y="1080000"/>
            <a:ext cx="8784000" cy="4140000"/>
          </a:xfrm>
        </p:spPr>
        <p:txBody>
          <a:bodyPr/>
          <a:lstStyle/>
          <a:p>
            <a:pPr marL="180000" lvl="1">
              <a:lnSpc>
                <a:spcPct val="125000"/>
              </a:lnSpc>
              <a:spcBef>
                <a:spcPts val="300"/>
              </a:spcBef>
              <a:spcAft>
                <a:spcPts val="300"/>
              </a:spcAft>
              <a:buClr>
                <a:schemeClr val="tx2"/>
              </a:buClr>
              <a:buFont typeface="Wingdings" pitchFamily="2" charset="2"/>
              <a:buChar char="ü"/>
            </a:pPr>
            <a:r>
              <a:rPr lang="he-IL" sz="1400" dirty="0" smtClean="0"/>
              <a:t>בהשוואה בינלאומית נמצא, כי ככלל, שיעור התמלוגים הנגבה בישראל הינו גבוה בהשוואה לעולם. במדינות רבות המחצבות נמצאות על קרקע פרטית, והתמלוגים נקבעים בהסכם בין מפעיל המחצבה לבין בעל הקרקע ואינם נגבים על ידי המדינה. שיעור התמלוגים בקרב מרבית המדינות שהנהיגו משטר תמלוגים מסוג </a:t>
            </a:r>
            <a:r>
              <a:rPr lang="en-US" sz="1400" dirty="0" smtClean="0">
                <a:latin typeface="Times New Roman" pitchFamily="18" charset="0"/>
                <a:cs typeface="Times New Roman" pitchFamily="18" charset="0"/>
              </a:rPr>
              <a:t>Ad Valorem </a:t>
            </a:r>
            <a:r>
              <a:rPr lang="he-IL" sz="1400" dirty="0" smtClean="0">
                <a:latin typeface="Times New Roman" pitchFamily="18" charset="0"/>
                <a:cs typeface="Times New Roman" pitchFamily="18" charset="0"/>
              </a:rPr>
              <a:t> </a:t>
            </a:r>
            <a:r>
              <a:rPr lang="he-IL" sz="1400" dirty="0" smtClean="0"/>
              <a:t>(דהיינו, קביעת תמלוג כאחוז מערך התפוקה) נע בטווח של 1% - 6%. </a:t>
            </a:r>
          </a:p>
          <a:p>
            <a:pPr marL="180000" lvl="1">
              <a:lnSpc>
                <a:spcPct val="125000"/>
              </a:lnSpc>
              <a:spcBef>
                <a:spcPts val="300"/>
              </a:spcBef>
              <a:spcAft>
                <a:spcPts val="300"/>
              </a:spcAft>
              <a:buClr>
                <a:schemeClr val="tx2"/>
              </a:buClr>
              <a:buFont typeface="Wingdings" pitchFamily="2" charset="2"/>
              <a:buChar char="ü"/>
            </a:pPr>
            <a:r>
              <a:rPr lang="he-IL" sz="1400" dirty="0" smtClean="0"/>
              <a:t>שיעור התמלוגים בקרב מרבית המדינות שהנהיגו משטר תמלוגים מסוג </a:t>
            </a:r>
            <a:r>
              <a:rPr lang="en-US" sz="1400" dirty="0" smtClean="0">
                <a:latin typeface="Times New Roman" pitchFamily="18" charset="0"/>
                <a:cs typeface="Times New Roman" pitchFamily="18" charset="0"/>
              </a:rPr>
              <a:t>Ad Valorem</a:t>
            </a:r>
            <a:r>
              <a:rPr lang="he-IL" sz="1400" dirty="0" smtClean="0">
                <a:latin typeface="Times New Roman" pitchFamily="18" charset="0"/>
                <a:cs typeface="Times New Roman" pitchFamily="18" charset="0"/>
              </a:rPr>
              <a:t> </a:t>
            </a:r>
            <a:r>
              <a:rPr lang="he-IL" sz="1400" dirty="0" smtClean="0"/>
              <a:t>נע בטווח של 1% - 6% מההכנסות. רק מדינה אחת קבעה שיעור תמלוגים מדורג היכול להגיע עד לרמה של 12% מההכנסה (שיעור הדומה לזה הנהוג בישראל).</a:t>
            </a:r>
          </a:p>
          <a:p>
            <a:pPr marL="180000" lvl="1">
              <a:lnSpc>
                <a:spcPct val="125000"/>
              </a:lnSpc>
              <a:spcBef>
                <a:spcPts val="300"/>
              </a:spcBef>
              <a:spcAft>
                <a:spcPts val="300"/>
              </a:spcAft>
              <a:buClr>
                <a:schemeClr val="tx2"/>
              </a:buClr>
              <a:buFont typeface="Wingdings" pitchFamily="2" charset="2"/>
              <a:buChar char="ü"/>
            </a:pPr>
            <a:r>
              <a:rPr lang="he-IL" sz="1400" dirty="0" smtClean="0"/>
              <a:t>בקרב המדינות שהנהיגו משטר תמלוגים מבוסס רווח או משטר תמלוגים מעורב לא נמצאה מדינה שקבעה שיעור תמלוגים מרווחי פעילות כרייה וחציבה הדומה לזה הנהוג כיום בישראל.</a:t>
            </a:r>
            <a:endParaRPr lang="en-US" sz="1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kern="1200" dirty="0" smtClean="0">
                <a:solidFill>
                  <a:srgbClr val="0070C0"/>
                </a:solidFill>
                <a:latin typeface="+mn-lt"/>
                <a:ea typeface="+mn-ea"/>
                <a:cs typeface="+mn-cs"/>
              </a:rPr>
              <a:t>תחשיב רעיוני הנובע מפעילות כריית וחציבת אגרגטים במחצבה נורמטיבית </a:t>
            </a:r>
            <a:r>
              <a:rPr lang="he-IL" sz="1000" kern="1200" dirty="0" smtClean="0">
                <a:solidFill>
                  <a:srgbClr val="0070C0"/>
                </a:solidFill>
                <a:latin typeface="+mn-lt"/>
                <a:ea typeface="+mn-ea"/>
                <a:cs typeface="+mn-cs"/>
              </a:rPr>
              <a:t>(1..)</a:t>
            </a:r>
            <a:endParaRPr lang="he-IL" sz="1000" kern="1200" dirty="0">
              <a:solidFill>
                <a:srgbClr val="0070C0"/>
              </a:solidFill>
              <a:latin typeface="+mn-lt"/>
              <a:ea typeface="+mn-ea"/>
              <a:cs typeface="+mn-cs"/>
            </a:endParaRPr>
          </a:p>
        </p:txBody>
      </p:sp>
      <p:sp>
        <p:nvSpPr>
          <p:cNvPr id="6" name="Content Placeholder 7"/>
          <p:cNvSpPr>
            <a:spLocks noGrp="1"/>
          </p:cNvSpPr>
          <p:nvPr>
            <p:ph idx="1"/>
          </p:nvPr>
        </p:nvSpPr>
        <p:spPr>
          <a:xfrm>
            <a:off x="179999" y="900000"/>
            <a:ext cx="8784000" cy="630000"/>
          </a:xfrm>
        </p:spPr>
        <p:txBody>
          <a:bodyPr/>
          <a:lstStyle/>
          <a:p>
            <a:pPr marL="0" lvl="1">
              <a:lnSpc>
                <a:spcPct val="125000"/>
              </a:lnSpc>
              <a:spcBef>
                <a:spcPts val="100"/>
              </a:spcBef>
              <a:spcAft>
                <a:spcPts val="100"/>
              </a:spcAft>
              <a:buNone/>
            </a:pPr>
            <a:r>
              <a:rPr lang="he-IL" sz="1400" dirty="0" smtClean="0"/>
              <a:t>לשם ביסוס עמדתנו כי רמת התמלוגים בישראל גבוהה כבר עתה, בחנו את חלקה של הממשלה מתוך מחצבה נורמטיבית בשלוש חלופות המתבססות על תוצאותיה התפעוליות של חברת הנסון ועל מספר הנחות המתוארות בגוף העבודה:</a:t>
            </a:r>
          </a:p>
        </p:txBody>
      </p:sp>
      <p:pic>
        <p:nvPicPr>
          <p:cNvPr id="1026" name="Picture 2"/>
          <p:cNvPicPr>
            <a:picLocks noChangeAspect="1" noChangeArrowheads="1"/>
          </p:cNvPicPr>
          <p:nvPr/>
        </p:nvPicPr>
        <p:blipFill>
          <a:blip r:embed="rId3" cstate="print"/>
          <a:srcRect/>
          <a:stretch>
            <a:fillRect/>
          </a:stretch>
        </p:blipFill>
        <p:spPr bwMode="auto">
          <a:xfrm>
            <a:off x="106363" y="1530000"/>
            <a:ext cx="8931275" cy="42005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kern="1200" dirty="0" smtClean="0">
                <a:solidFill>
                  <a:srgbClr val="0070C0"/>
                </a:solidFill>
              </a:rPr>
              <a:t>תחשיב רעיוני הנובע מפעילות כריית וחציבת אגרגטים במחצבה נורמטיבית </a:t>
            </a:r>
            <a:r>
              <a:rPr lang="he-IL" sz="1000" kern="1200" dirty="0" smtClean="0">
                <a:solidFill>
                  <a:srgbClr val="0070C0"/>
                </a:solidFill>
              </a:rPr>
              <a:t>(2..)</a:t>
            </a:r>
            <a:endParaRPr lang="he-IL" kern="1200" dirty="0">
              <a:solidFill>
                <a:srgbClr val="0070C0"/>
              </a:solidFill>
              <a:latin typeface="+mn-lt"/>
              <a:ea typeface="+mn-ea"/>
              <a:cs typeface="+mn-cs"/>
            </a:endParaRPr>
          </a:p>
        </p:txBody>
      </p:sp>
      <p:sp>
        <p:nvSpPr>
          <p:cNvPr id="8" name="Content Placeholder 7"/>
          <p:cNvSpPr>
            <a:spLocks noGrp="1"/>
          </p:cNvSpPr>
          <p:nvPr>
            <p:ph idx="1"/>
          </p:nvPr>
        </p:nvSpPr>
        <p:spPr>
          <a:xfrm>
            <a:off x="180000" y="3221925"/>
            <a:ext cx="8784000" cy="2937000"/>
          </a:xfrm>
        </p:spPr>
        <p:txBody>
          <a:bodyPr/>
          <a:lstStyle/>
          <a:p>
            <a:pPr marL="180000" lvl="1">
              <a:lnSpc>
                <a:spcPct val="110000"/>
              </a:lnSpc>
              <a:spcBef>
                <a:spcPts val="100"/>
              </a:spcBef>
              <a:spcAft>
                <a:spcPts val="100"/>
              </a:spcAft>
              <a:buClr>
                <a:schemeClr val="tx2"/>
              </a:buClr>
              <a:buFont typeface="Wingdings" pitchFamily="2" charset="2"/>
              <a:buChar char="ü"/>
            </a:pPr>
            <a:r>
              <a:rPr lang="he-IL" sz="1400" b="1" dirty="0" smtClean="0"/>
              <a:t>ארנונה: </a:t>
            </a:r>
            <a:r>
              <a:rPr lang="he-IL" sz="1400" dirty="0" smtClean="0"/>
              <a:t>הארנונה הנגבית על ידי הרשות המקומית מהווה עבור חברת הכרייה וחציבה גורם הוצאות לא מבוטל המועבר לידי גוף ציבורי ומהווה עבורו מקור הכנסה, כאשר יש להניח שהוצאות הרשות המקומית על שירותים מוניציפאליים הניתנים למחצבה הן נמוכות ביותר.</a:t>
            </a:r>
            <a:endParaRPr lang="en-US" sz="1400" dirty="0" smtClean="0"/>
          </a:p>
          <a:p>
            <a:pPr marL="180000" lvl="1">
              <a:lnSpc>
                <a:spcPct val="110000"/>
              </a:lnSpc>
              <a:spcBef>
                <a:spcPts val="100"/>
              </a:spcBef>
              <a:spcAft>
                <a:spcPts val="100"/>
              </a:spcAft>
              <a:buClr>
                <a:schemeClr val="tx2"/>
              </a:buClr>
              <a:buFont typeface="Wingdings" pitchFamily="2" charset="2"/>
              <a:buChar char="ü"/>
            </a:pPr>
            <a:r>
              <a:rPr lang="he-IL" sz="1400" b="1" dirty="0" smtClean="0"/>
              <a:t>התפלגות המוצרים המופקים מהמחצבה: </a:t>
            </a:r>
            <a:r>
              <a:rPr lang="he-IL" sz="1400" dirty="0" smtClean="0"/>
              <a:t>ככל שתמהיל המוצרים נוטה לאיכות הנמוכה, ביחס למונח לעיל, כך נצפה כי היקף ההכנסות והרווח ירדו וכי שיעור חלקה של הממשלה ייעלה.</a:t>
            </a:r>
            <a:endParaRPr lang="en-US" sz="1400" dirty="0" smtClean="0"/>
          </a:p>
          <a:p>
            <a:pPr marL="180000" lvl="1">
              <a:lnSpc>
                <a:spcPct val="110000"/>
              </a:lnSpc>
              <a:spcBef>
                <a:spcPts val="100"/>
              </a:spcBef>
              <a:spcAft>
                <a:spcPts val="100"/>
              </a:spcAft>
              <a:buClr>
                <a:schemeClr val="tx2"/>
              </a:buClr>
              <a:buFont typeface="Wingdings" pitchFamily="2" charset="2"/>
              <a:buChar char="ü"/>
            </a:pPr>
            <a:r>
              <a:rPr lang="he-IL" sz="1400" b="1" dirty="0" smtClean="0"/>
              <a:t>שוני ברמות המחירים בין האזורים השונים בארץ: </a:t>
            </a:r>
            <a:r>
              <a:rPr lang="he-IL" sz="1400" dirty="0" smtClean="0"/>
              <a:t>מחיר חצץ לבנייה במרכז הארץ ובצפונה הינו כ- 38 עד 40 שקלים לטון אך מנגד, באזור דרום הארץ המחיר לטון הוא כ- 27 שקלים. כתוצאה, שיעור חלקה של הממשלה צפוי להיות גבוה יותר מהמוצג לעיל במחצבות בדרום הארץ.</a:t>
            </a:r>
            <a:endParaRPr lang="en-US" sz="1400" dirty="0" smtClean="0"/>
          </a:p>
          <a:p>
            <a:pPr marL="180000" lvl="1">
              <a:lnSpc>
                <a:spcPct val="110000"/>
              </a:lnSpc>
              <a:spcBef>
                <a:spcPts val="100"/>
              </a:spcBef>
              <a:spcAft>
                <a:spcPts val="100"/>
              </a:spcAft>
              <a:buClr>
                <a:schemeClr val="tx2"/>
              </a:buClr>
              <a:buFont typeface="Wingdings" pitchFamily="2" charset="2"/>
              <a:buChar char="ü"/>
            </a:pPr>
            <a:r>
              <a:rPr lang="he-IL" sz="1400" b="1" dirty="0" smtClean="0"/>
              <a:t>השפעת שיעור עלויות קבועות ויתרונות לגודל: </a:t>
            </a:r>
            <a:r>
              <a:rPr lang="he-IL" sz="1400" dirty="0" smtClean="0"/>
              <a:t>בענף הכרייה וחציבה קיים מרכיב משמעותי של עלויות קבועות וישנם יתרונות לגודל. ככל ששיעור ההוצאות הקבועות גבוה יותר, כך ירידה בתפוקת המחצבה תביא לירידה ברווח ולעלייה בשיעור חלקה של הממשלה ברווחי המחצבה.</a:t>
            </a:r>
            <a:endParaRPr lang="en-US" sz="1400" dirty="0" smtClean="0"/>
          </a:p>
          <a:p>
            <a:pPr marL="180000" lvl="1">
              <a:lnSpc>
                <a:spcPct val="110000"/>
              </a:lnSpc>
              <a:spcBef>
                <a:spcPts val="100"/>
              </a:spcBef>
              <a:spcAft>
                <a:spcPts val="100"/>
              </a:spcAft>
              <a:buClr>
                <a:schemeClr val="tx2"/>
              </a:buClr>
              <a:buFont typeface="Wingdings" pitchFamily="2" charset="2"/>
              <a:buChar char="ü"/>
            </a:pPr>
            <a:r>
              <a:rPr lang="he-IL" sz="1400" b="1" dirty="0" smtClean="0"/>
              <a:t>הוצאות מימון: </a:t>
            </a:r>
            <a:r>
              <a:rPr lang="he-IL" sz="1400" dirty="0" smtClean="0"/>
              <a:t>לשם פשטות החישוב, הונח כי מימון ההשקעה במחצבה נעשה באמצעות הון עצמי בלבד. דהיינו, בסיס ההכנסה החייב במס גדול מכפי שצפוי להיות במקרה בו חלק מההשקעות ממומן בחוב, כאשר הריבית מוכרת כהוצאה.</a:t>
            </a:r>
            <a:endParaRPr lang="en-US" sz="1400" dirty="0" smtClean="0"/>
          </a:p>
        </p:txBody>
      </p:sp>
      <p:sp>
        <p:nvSpPr>
          <p:cNvPr id="5" name="Content Placeholder 7"/>
          <p:cNvSpPr txBox="1">
            <a:spLocks/>
          </p:cNvSpPr>
          <p:nvPr/>
        </p:nvSpPr>
        <p:spPr>
          <a:xfrm>
            <a:off x="180000" y="3060000"/>
            <a:ext cx="8784000" cy="270000"/>
          </a:xfrm>
          <a:prstGeom prst="rect">
            <a:avLst/>
          </a:prstGeom>
        </p:spPr>
        <p:txBody>
          <a:bodyPr anchor="ctr" anchorCtr="0"/>
          <a:lstStyle/>
          <a:p>
            <a:pPr marL="0" marR="0" lvl="1" indent="-180000" algn="just" defTabSz="914400" rtl="1" eaLnBrk="0" fontAlgn="base" latinLnBrk="0" hangingPunct="0">
              <a:lnSpc>
                <a:spcPct val="125000"/>
              </a:lnSpc>
              <a:spcBef>
                <a:spcPts val="100"/>
              </a:spcBef>
              <a:spcAft>
                <a:spcPts val="100"/>
              </a:spcAft>
              <a:buClr>
                <a:srgbClr val="660066"/>
              </a:buClr>
              <a:buSzTx/>
              <a:buFont typeface="Arial" pitchFamily="34" charset="0"/>
              <a:buNone/>
              <a:tabLst/>
              <a:defRPr/>
            </a:pPr>
            <a:endParaRPr kumimoji="0" lang="he-IL" sz="1600" b="1" i="0" u="none" strike="noStrike" kern="0" cap="none" spc="0" normalizeH="0" baseline="0" noProof="0" dirty="0" smtClean="0">
              <a:ln>
                <a:noFill/>
              </a:ln>
              <a:solidFill>
                <a:schemeClr val="tx1"/>
              </a:solidFill>
              <a:effectLst/>
              <a:uLnTx/>
              <a:uFillTx/>
              <a:latin typeface="+mn-lt"/>
              <a:cs typeface="+mn-cs"/>
            </a:endParaRPr>
          </a:p>
        </p:txBody>
      </p:sp>
      <p:sp>
        <p:nvSpPr>
          <p:cNvPr id="6" name="TextBox 5"/>
          <p:cNvSpPr txBox="1"/>
          <p:nvPr/>
        </p:nvSpPr>
        <p:spPr>
          <a:xfrm>
            <a:off x="181056" y="2610000"/>
            <a:ext cx="8787600" cy="540000"/>
          </a:xfrm>
          <a:prstGeom prst="rect">
            <a:avLst/>
          </a:prstGeom>
          <a:solidFill>
            <a:schemeClr val="bg1">
              <a:lumMod val="50000"/>
            </a:schemeClr>
          </a:solidFill>
          <a:ln>
            <a:solidFill>
              <a:schemeClr val="tx1"/>
            </a:solidFill>
          </a:ln>
        </p:spPr>
        <p:txBody>
          <a:bodyPr wrap="square" rtlCol="1" anchor="ctr">
            <a:spAutoFit/>
          </a:bodyPr>
          <a:lstStyle/>
          <a:p>
            <a:r>
              <a:rPr lang="he-IL" sz="1600" b="1" dirty="0" smtClean="0">
                <a:solidFill>
                  <a:schemeClr val="bg1"/>
                </a:solidFill>
              </a:rPr>
              <a:t>תחת משטר התמלוגים הקיים, </a:t>
            </a:r>
            <a:r>
              <a:rPr lang="he-IL" sz="1600" b="1" u="sng" dirty="0" smtClean="0">
                <a:solidFill>
                  <a:schemeClr val="bg1"/>
                </a:solidFill>
              </a:rPr>
              <a:t>מעל 60%</a:t>
            </a:r>
            <a:r>
              <a:rPr lang="he-IL" sz="1600" b="1" dirty="0" smtClean="0">
                <a:solidFill>
                  <a:schemeClr val="bg1"/>
                </a:solidFill>
              </a:rPr>
              <a:t> מרווחי מחצבה נורמטיבית מועברים לידי הממשלה הרחבה. במילים אחרות, יותר מ- 60% מערכה הכלכלי של מחצבה נורמטיבית מועבר לידי הממשלה.</a:t>
            </a:r>
            <a:endParaRPr lang="he-IL" sz="1600" b="1" dirty="0">
              <a:solidFill>
                <a:schemeClr val="bg1"/>
              </a:solidFill>
            </a:endParaRPr>
          </a:p>
        </p:txBody>
      </p:sp>
      <p:pic>
        <p:nvPicPr>
          <p:cNvPr id="2050" name="Picture 2"/>
          <p:cNvPicPr>
            <a:picLocks noChangeAspect="1" noChangeArrowheads="1"/>
          </p:cNvPicPr>
          <p:nvPr/>
        </p:nvPicPr>
        <p:blipFill>
          <a:blip r:embed="rId3" cstate="print"/>
          <a:srcRect/>
          <a:stretch>
            <a:fillRect/>
          </a:stretch>
        </p:blipFill>
        <p:spPr bwMode="auto">
          <a:xfrm>
            <a:off x="106363" y="810000"/>
            <a:ext cx="8931275" cy="17430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kern="1200" dirty="0" smtClean="0">
                <a:solidFill>
                  <a:srgbClr val="0070C0"/>
                </a:solidFill>
                <a:latin typeface="+mn-lt"/>
                <a:ea typeface="+mn-ea"/>
                <a:cs typeface="+mn-cs"/>
              </a:rPr>
              <a:t>רגישות התחשיב הרעיוני להעלאת התמלוגים על אגרגטים</a:t>
            </a:r>
            <a:endParaRPr lang="he-IL" kern="1200" dirty="0">
              <a:solidFill>
                <a:srgbClr val="0070C0"/>
              </a:solidFill>
              <a:latin typeface="+mn-lt"/>
              <a:ea typeface="+mn-ea"/>
              <a:cs typeface="+mn-cs"/>
            </a:endParaRPr>
          </a:p>
        </p:txBody>
      </p:sp>
      <p:sp>
        <p:nvSpPr>
          <p:cNvPr id="15" name="TextBox 14"/>
          <p:cNvSpPr txBox="1"/>
          <p:nvPr/>
        </p:nvSpPr>
        <p:spPr>
          <a:xfrm>
            <a:off x="180000" y="5670000"/>
            <a:ext cx="8787600" cy="720000"/>
          </a:xfrm>
          <a:prstGeom prst="rect">
            <a:avLst/>
          </a:prstGeom>
          <a:solidFill>
            <a:schemeClr val="bg1">
              <a:lumMod val="50000"/>
            </a:schemeClr>
          </a:solidFill>
          <a:ln>
            <a:solidFill>
              <a:schemeClr val="tx1"/>
            </a:solidFill>
          </a:ln>
        </p:spPr>
        <p:txBody>
          <a:bodyPr wrap="square" lIns="36000" tIns="36000" rIns="36000" bIns="36000" rtlCol="1" anchor="ctr">
            <a:spAutoFit/>
          </a:bodyPr>
          <a:lstStyle/>
          <a:p>
            <a:r>
              <a:rPr lang="he-IL" sz="1600" b="1" dirty="0" smtClean="0">
                <a:solidFill>
                  <a:schemeClr val="bg1"/>
                </a:solidFill>
              </a:rPr>
              <a:t>העלאת התמלוגים או שינוי משטר התמלוגים והעלאתו לרמות הגבוהות ב- 50% מרמתו כיום </a:t>
            </a:r>
          </a:p>
          <a:p>
            <a:r>
              <a:rPr lang="he-IL" sz="1600" b="1" dirty="0" smtClean="0">
                <a:solidFill>
                  <a:schemeClr val="bg1"/>
                </a:solidFill>
              </a:rPr>
              <a:t>מביאה למצב בו </a:t>
            </a:r>
            <a:r>
              <a:rPr lang="he-IL" sz="1600" b="1" u="sng" dirty="0" smtClean="0">
                <a:solidFill>
                  <a:schemeClr val="bg1"/>
                </a:solidFill>
              </a:rPr>
              <a:t>כשלושה רבעים</a:t>
            </a:r>
            <a:r>
              <a:rPr lang="he-IL" sz="1600" b="1" dirty="0" smtClean="0">
                <a:solidFill>
                  <a:schemeClr val="bg1"/>
                </a:solidFill>
              </a:rPr>
              <a:t> מרווחי מחצבה נורמטיבית מועברים לידי הממשלה הרחבה </a:t>
            </a:r>
          </a:p>
          <a:p>
            <a:r>
              <a:rPr lang="he-IL" sz="1600" b="1" dirty="0" smtClean="0">
                <a:solidFill>
                  <a:schemeClr val="bg1"/>
                </a:solidFill>
              </a:rPr>
              <a:t>(זאת באם עליית התמלוג לא תגרום לעליית מחיר האגרגטים)</a:t>
            </a:r>
            <a:endParaRPr lang="he-IL" sz="1600" b="1" dirty="0">
              <a:solidFill>
                <a:schemeClr val="bg1"/>
              </a:solidFill>
            </a:endParaRPr>
          </a:p>
        </p:txBody>
      </p:sp>
      <p:sp>
        <p:nvSpPr>
          <p:cNvPr id="6" name="Content Placeholder 7"/>
          <p:cNvSpPr>
            <a:spLocks noGrp="1"/>
          </p:cNvSpPr>
          <p:nvPr>
            <p:ph idx="1"/>
          </p:nvPr>
        </p:nvSpPr>
        <p:spPr>
          <a:xfrm>
            <a:off x="179999" y="900000"/>
            <a:ext cx="8784000" cy="270000"/>
          </a:xfrm>
        </p:spPr>
        <p:txBody>
          <a:bodyPr anchor="ctr" anchorCtr="0"/>
          <a:lstStyle/>
          <a:p>
            <a:pPr marL="0" lvl="1">
              <a:lnSpc>
                <a:spcPct val="125000"/>
              </a:lnSpc>
              <a:spcBef>
                <a:spcPts val="100"/>
              </a:spcBef>
              <a:spcAft>
                <a:spcPts val="100"/>
              </a:spcAft>
              <a:buNone/>
            </a:pPr>
            <a:r>
              <a:rPr lang="he-IL" b="1" dirty="0" smtClean="0"/>
              <a:t>חלקה של הממשלה בחלופה בה התמלוג ייעלה לגובה של 6.0 ₪ לטון</a:t>
            </a:r>
          </a:p>
        </p:txBody>
      </p:sp>
      <p:sp>
        <p:nvSpPr>
          <p:cNvPr id="7" name="Content Placeholder 7"/>
          <p:cNvSpPr txBox="1">
            <a:spLocks/>
          </p:cNvSpPr>
          <p:nvPr/>
        </p:nvSpPr>
        <p:spPr>
          <a:xfrm>
            <a:off x="184656" y="3330000"/>
            <a:ext cx="8784000" cy="270000"/>
          </a:xfrm>
          <a:prstGeom prst="rect">
            <a:avLst/>
          </a:prstGeom>
        </p:spPr>
        <p:txBody>
          <a:bodyPr anchor="ctr" anchorCtr="0"/>
          <a:lstStyle/>
          <a:p>
            <a:pPr marL="0" marR="0" lvl="1" indent="-180000" algn="just" defTabSz="914400" rtl="1" eaLnBrk="0" fontAlgn="base" latinLnBrk="0" hangingPunct="0">
              <a:lnSpc>
                <a:spcPct val="125000"/>
              </a:lnSpc>
              <a:spcBef>
                <a:spcPts val="100"/>
              </a:spcBef>
              <a:spcAft>
                <a:spcPts val="100"/>
              </a:spcAft>
              <a:buClr>
                <a:srgbClr val="660066"/>
              </a:buClr>
              <a:buSzTx/>
              <a:buFont typeface="Arial" pitchFamily="34" charset="0"/>
              <a:buNone/>
              <a:tabLst/>
              <a:defRPr/>
            </a:pPr>
            <a:r>
              <a:rPr kumimoji="0" lang="he-IL" sz="1600" b="1" i="0" u="none" strike="noStrike" kern="0" cap="none" spc="0" normalizeH="0" baseline="0" noProof="0" dirty="0" smtClean="0">
                <a:ln>
                  <a:noFill/>
                </a:ln>
                <a:solidFill>
                  <a:schemeClr val="tx1"/>
                </a:solidFill>
                <a:effectLst/>
                <a:uLnTx/>
                <a:uFillTx/>
                <a:latin typeface="+mn-lt"/>
                <a:cs typeface="+mn-cs"/>
              </a:rPr>
              <a:t>חלקה של הממשלה בחלופה בה התמלוג יהיה 17.5% מהכנסות המחצבה</a:t>
            </a:r>
          </a:p>
        </p:txBody>
      </p:sp>
      <p:pic>
        <p:nvPicPr>
          <p:cNvPr id="3074" name="Picture 2"/>
          <p:cNvPicPr>
            <a:picLocks noChangeAspect="1" noChangeArrowheads="1"/>
          </p:cNvPicPr>
          <p:nvPr/>
        </p:nvPicPr>
        <p:blipFill>
          <a:blip r:embed="rId3" cstate="print"/>
          <a:srcRect/>
          <a:stretch>
            <a:fillRect/>
          </a:stretch>
        </p:blipFill>
        <p:spPr bwMode="auto">
          <a:xfrm>
            <a:off x="106363" y="1152000"/>
            <a:ext cx="8931275" cy="2097087"/>
          </a:xfrm>
          <a:prstGeom prst="rect">
            <a:avLst/>
          </a:prstGeom>
          <a:noFill/>
          <a:ln w="9525">
            <a:noFill/>
            <a:miter lim="800000"/>
            <a:headEnd/>
            <a:tailEnd/>
          </a:ln>
          <a:effectLst/>
        </p:spPr>
      </p:pic>
      <p:pic>
        <p:nvPicPr>
          <p:cNvPr id="3075" name="Picture 3"/>
          <p:cNvPicPr>
            <a:picLocks noChangeAspect="1" noChangeArrowheads="1"/>
          </p:cNvPicPr>
          <p:nvPr/>
        </p:nvPicPr>
        <p:blipFill>
          <a:blip r:embed="rId4" cstate="print"/>
          <a:srcRect/>
          <a:stretch>
            <a:fillRect/>
          </a:stretch>
        </p:blipFill>
        <p:spPr bwMode="auto">
          <a:xfrm>
            <a:off x="106363" y="3564000"/>
            <a:ext cx="8931275" cy="209708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kern="1200" dirty="0" smtClean="0">
                <a:solidFill>
                  <a:srgbClr val="0070C0"/>
                </a:solidFill>
                <a:latin typeface="+mn-lt"/>
                <a:ea typeface="+mn-ea"/>
                <a:cs typeface="+mn-cs"/>
              </a:rPr>
              <a:t>היבטים נוספים</a:t>
            </a:r>
            <a:endParaRPr lang="he-IL" kern="1200" dirty="0">
              <a:solidFill>
                <a:srgbClr val="0070C0"/>
              </a:solidFill>
              <a:latin typeface="+mn-lt"/>
              <a:ea typeface="+mn-ea"/>
              <a:cs typeface="+mn-cs"/>
            </a:endParaRPr>
          </a:p>
        </p:txBody>
      </p:sp>
      <p:sp>
        <p:nvSpPr>
          <p:cNvPr id="11" name="Content Placeholder 7"/>
          <p:cNvSpPr>
            <a:spLocks noGrp="1"/>
          </p:cNvSpPr>
          <p:nvPr>
            <p:ph idx="1"/>
          </p:nvPr>
        </p:nvSpPr>
        <p:spPr>
          <a:xfrm>
            <a:off x="179999" y="756000"/>
            <a:ext cx="8784000" cy="5486400"/>
          </a:xfrm>
        </p:spPr>
        <p:txBody>
          <a:bodyPr/>
          <a:lstStyle/>
          <a:p>
            <a:pPr marL="0" lvl="1">
              <a:lnSpc>
                <a:spcPct val="114000"/>
              </a:lnSpc>
              <a:spcAft>
                <a:spcPts val="0"/>
              </a:spcAft>
              <a:buNone/>
            </a:pPr>
            <a:r>
              <a:rPr lang="he-IL" b="1" dirty="0" smtClean="0"/>
              <a:t>חלופת היטל על רווחי יתר</a:t>
            </a:r>
          </a:p>
          <a:p>
            <a:pPr marL="180000" lvl="1">
              <a:lnSpc>
                <a:spcPct val="114000"/>
              </a:lnSpc>
              <a:spcAft>
                <a:spcPts val="0"/>
              </a:spcAft>
              <a:buClr>
                <a:schemeClr val="tx2"/>
              </a:buClr>
              <a:buFont typeface="Wingdings" pitchFamily="2" charset="2"/>
              <a:buChar char="ü"/>
            </a:pPr>
            <a:r>
              <a:rPr lang="he-IL" sz="1400" dirty="0" smtClean="0"/>
              <a:t>על פי התחשיבים שהוצגו בעבודתנו </a:t>
            </a:r>
            <a:r>
              <a:rPr lang="he-IL" sz="1400" smtClean="0"/>
              <a:t>לא ניכר מצב </a:t>
            </a:r>
            <a:r>
              <a:rPr lang="he-IL" sz="1400" dirty="0" smtClean="0"/>
              <a:t>של רווחי יתר בענף המחצבות.</a:t>
            </a:r>
          </a:p>
          <a:p>
            <a:pPr marL="180000" lvl="1">
              <a:lnSpc>
                <a:spcPct val="114000"/>
              </a:lnSpc>
              <a:spcAft>
                <a:spcPts val="0"/>
              </a:spcAft>
              <a:buClr>
                <a:schemeClr val="tx2"/>
              </a:buClr>
              <a:buFont typeface="Wingdings" pitchFamily="2" charset="2"/>
              <a:buChar char="ü"/>
            </a:pPr>
            <a:r>
              <a:rPr lang="he-IL" sz="1400" dirty="0" smtClean="0"/>
              <a:t>להערכתנו, גם אם ישנן תקופות בהן רמת הרווחיות נתפסת כגבוהה, רווחיות זו נובעת בעיקרה מפיגור בקצב פיתוח אתרי כרייה וחציבה חדשים שאינו תואם את צרכי המשק.</a:t>
            </a:r>
          </a:p>
          <a:p>
            <a:pPr marL="180000" lvl="1">
              <a:lnSpc>
                <a:spcPct val="114000"/>
              </a:lnSpc>
              <a:spcAft>
                <a:spcPts val="0"/>
              </a:spcAft>
              <a:buClr>
                <a:schemeClr val="tx2"/>
              </a:buClr>
              <a:buFont typeface="Wingdings" pitchFamily="2" charset="2"/>
              <a:buChar char="ü"/>
            </a:pPr>
            <a:r>
              <a:rPr lang="he-IL" sz="1400" dirty="0" smtClean="0"/>
              <a:t>שיטה משולבת של תמלוגים ומיסוי נוסף על רווחי יתר, כפי שנקבעה לאחרונה בתחום הגז הטבעי, אינה מקובלת בעולם בתחום האגרגטים.</a:t>
            </a:r>
          </a:p>
          <a:p>
            <a:pPr marL="180000" lvl="1">
              <a:lnSpc>
                <a:spcPct val="114000"/>
              </a:lnSpc>
              <a:spcAft>
                <a:spcPts val="0"/>
              </a:spcAft>
              <a:buClr>
                <a:schemeClr val="tx2"/>
              </a:buClr>
              <a:buFont typeface="Wingdings" pitchFamily="2" charset="2"/>
              <a:buChar char="ü"/>
            </a:pPr>
            <a:r>
              <a:rPr lang="he-IL" sz="1400" dirty="0" smtClean="0"/>
              <a:t>ככל שמתברר כי ישנם רווחי יתר, הדרך לטפל בכך היא על ידי הגדלת כושר הייצור (הרחבת מחצבות קיימות ופתיחת חדשות), מהלך אשר יוריד את המחירים, ושיפור כושר התחרות של שחקנים קטנים בענפי החציבה והבטון.</a:t>
            </a:r>
            <a:endParaRPr lang="en-US" sz="1400" dirty="0" smtClean="0"/>
          </a:p>
          <a:p>
            <a:pPr marL="180000" lvl="1">
              <a:lnSpc>
                <a:spcPct val="114000"/>
              </a:lnSpc>
              <a:spcAft>
                <a:spcPts val="0"/>
              </a:spcAft>
              <a:buClr>
                <a:schemeClr val="tx2"/>
              </a:buClr>
              <a:buNone/>
            </a:pPr>
            <a:endParaRPr lang="he-IL" sz="700" dirty="0" smtClean="0"/>
          </a:p>
          <a:p>
            <a:pPr marL="180000" lvl="1">
              <a:lnSpc>
                <a:spcPct val="114000"/>
              </a:lnSpc>
              <a:spcAft>
                <a:spcPts val="0"/>
              </a:spcAft>
              <a:buClr>
                <a:schemeClr val="tx2"/>
              </a:buClr>
              <a:buNone/>
            </a:pPr>
            <a:r>
              <a:rPr lang="he-IL" b="1" dirty="0" smtClean="0"/>
              <a:t>גורמים שאינם משלמים תמלוגים</a:t>
            </a:r>
          </a:p>
          <a:p>
            <a:pPr marL="180000" lvl="1">
              <a:lnSpc>
                <a:spcPct val="114000"/>
              </a:lnSpc>
              <a:spcAft>
                <a:spcPts val="0"/>
              </a:spcAft>
              <a:buClr>
                <a:schemeClr val="tx2"/>
              </a:buClr>
              <a:buFont typeface="Wingdings" pitchFamily="2" charset="2"/>
              <a:buChar char="ü"/>
            </a:pPr>
            <a:r>
              <a:rPr lang="he-IL" sz="1400" dirty="0" smtClean="0"/>
              <a:t>העלאת היקף התמלוגים תגדיל את היתרון לו זוכים גורמים שאינם משלמים תמלוגים (מחצבות שבשטחי הרשות הפלסטינית, מגרסות ניידות) ותגדיל את התמריץ להטיית דיווחים.</a:t>
            </a:r>
          </a:p>
          <a:p>
            <a:pPr marL="180000" lvl="1">
              <a:lnSpc>
                <a:spcPct val="114000"/>
              </a:lnSpc>
              <a:spcAft>
                <a:spcPts val="0"/>
              </a:spcAft>
              <a:buClr>
                <a:schemeClr val="tx2"/>
              </a:buClr>
              <a:buNone/>
            </a:pPr>
            <a:endParaRPr lang="he-IL" sz="700" dirty="0" smtClean="0"/>
          </a:p>
          <a:p>
            <a:pPr marL="180000" lvl="1">
              <a:lnSpc>
                <a:spcPct val="114000"/>
              </a:lnSpc>
              <a:spcAft>
                <a:spcPts val="0"/>
              </a:spcAft>
              <a:buClr>
                <a:schemeClr val="tx2"/>
              </a:buClr>
              <a:buNone/>
            </a:pPr>
            <a:r>
              <a:rPr lang="he-IL" b="1" dirty="0" smtClean="0"/>
              <a:t>קביעת גובה התמלוג על בסיס תוצאות מכרזי העבר</a:t>
            </a:r>
          </a:p>
          <a:p>
            <a:pPr marL="180000" lvl="1">
              <a:lnSpc>
                <a:spcPct val="114000"/>
              </a:lnSpc>
              <a:spcAft>
                <a:spcPts val="0"/>
              </a:spcAft>
              <a:buClr>
                <a:schemeClr val="tx2"/>
              </a:buClr>
              <a:buFont typeface="Wingdings" pitchFamily="2" charset="2"/>
              <a:buChar char="ü"/>
            </a:pPr>
            <a:r>
              <a:rPr lang="he-IL" sz="1400" dirty="0" smtClean="0"/>
              <a:t>המחיר שהוצע על ידי הזוכים במכרזי המחצבות שהוצאו ע"י </a:t>
            </a:r>
            <a:r>
              <a:rPr lang="he-IL" sz="1400" dirty="0" err="1" smtClean="0"/>
              <a:t>רמ"י</a:t>
            </a:r>
            <a:r>
              <a:rPr lang="he-IL" sz="1400" dirty="0" smtClean="0"/>
              <a:t> בשנים האחרונות אינו מאפשר להם להתחרות בשוק עליו מוטלת רמת התמלוגים הנוכחית, והוא יהיה כדאי אם שיעור התמלוגים על המחצבות הקיימות יעלה באופן חד (מהלך אשר ייקר את מחירי התשומות) או אם ייווצר מחסור חריף בשוק בשל ירידה חדה בכושר הייצור.</a:t>
            </a:r>
          </a:p>
          <a:p>
            <a:pPr marL="180000" lvl="1">
              <a:lnSpc>
                <a:spcPct val="114000"/>
              </a:lnSpc>
              <a:spcAft>
                <a:spcPts val="0"/>
              </a:spcAft>
              <a:buClr>
                <a:schemeClr val="tx2"/>
              </a:buClr>
              <a:buNone/>
            </a:pPr>
            <a:endParaRPr lang="he-IL" sz="700" dirty="0" smtClean="0"/>
          </a:p>
          <a:p>
            <a:pPr marL="180000" lvl="1">
              <a:lnSpc>
                <a:spcPct val="114000"/>
              </a:lnSpc>
              <a:spcAft>
                <a:spcPts val="0"/>
              </a:spcAft>
              <a:buClr>
                <a:schemeClr val="tx2"/>
              </a:buClr>
              <a:buNone/>
            </a:pPr>
            <a:r>
              <a:rPr lang="he-IL" sz="1400" b="1" dirty="0" smtClean="0"/>
              <a:t>השפעת ארנונה ודמי חכירה</a:t>
            </a:r>
          </a:p>
          <a:p>
            <a:pPr marL="180000" lvl="1">
              <a:lnSpc>
                <a:spcPct val="114000"/>
              </a:lnSpc>
              <a:spcAft>
                <a:spcPts val="0"/>
              </a:spcAft>
              <a:buClr>
                <a:srgbClr val="1F497D"/>
              </a:buClr>
              <a:buFont typeface="Wingdings" pitchFamily="2" charset="2"/>
              <a:buChar char="ü"/>
            </a:pPr>
            <a:r>
              <a:rPr lang="he-IL" sz="1400" dirty="0" smtClean="0">
                <a:solidFill>
                  <a:prstClr val="black"/>
                </a:solidFill>
              </a:rPr>
              <a:t>הוספת הארנונה לתחשיב חלקה של הממשלה ברווחי מחצבה קטנה, בינונית וגדולה מביאה את ה- </a:t>
            </a:r>
            <a:r>
              <a:rPr lang="en-US" sz="1400" dirty="0" smtClean="0">
                <a:latin typeface="Times New Roman" pitchFamily="18" charset="0"/>
                <a:cs typeface="Times New Roman" pitchFamily="18" charset="0"/>
              </a:rPr>
              <a:t>GT</a:t>
            </a:r>
            <a:r>
              <a:rPr lang="he-IL" sz="1400" dirty="0" smtClean="0">
                <a:solidFill>
                  <a:prstClr val="black"/>
                </a:solidFill>
              </a:rPr>
              <a:t> לשיעור של 70%, 66% ו- 66%, בהתאמה.</a:t>
            </a:r>
          </a:p>
          <a:p>
            <a:pPr marL="180000" lvl="1">
              <a:lnSpc>
                <a:spcPct val="114000"/>
              </a:lnSpc>
              <a:spcAft>
                <a:spcPts val="0"/>
              </a:spcAft>
              <a:buClr>
                <a:srgbClr val="1F497D"/>
              </a:buClr>
              <a:buFont typeface="Wingdings" pitchFamily="2" charset="2"/>
              <a:buChar char="ü"/>
            </a:pPr>
            <a:r>
              <a:rPr lang="he-IL" sz="1400" dirty="0" smtClean="0">
                <a:solidFill>
                  <a:prstClr val="black"/>
                </a:solidFill>
              </a:rPr>
              <a:t>הפחתת דמי החכירה מתחשיב חלקה של הממשלה ברווחי מחצבה קטנה, בינונית וגדולה מביאה את ה- </a:t>
            </a:r>
            <a:r>
              <a:rPr lang="en-US" sz="1400" dirty="0" smtClean="0">
                <a:latin typeface="Times New Roman" pitchFamily="18" charset="0"/>
                <a:cs typeface="Times New Roman" pitchFamily="18" charset="0"/>
              </a:rPr>
              <a:t>GT</a:t>
            </a:r>
            <a:r>
              <a:rPr lang="he-IL" sz="1400" dirty="0" smtClean="0">
                <a:solidFill>
                  <a:prstClr val="black"/>
                </a:solidFill>
              </a:rPr>
              <a:t> לשיעור של 64%, 60% ו- 59%, בהתאמה.</a:t>
            </a:r>
          </a:p>
          <a:p>
            <a:pPr marL="180000" lvl="1">
              <a:lnSpc>
                <a:spcPct val="114000"/>
              </a:lnSpc>
              <a:spcAft>
                <a:spcPts val="0"/>
              </a:spcAft>
              <a:buClr>
                <a:schemeClr val="tx2"/>
              </a:buClr>
              <a:buNone/>
            </a:pPr>
            <a:endParaRPr lang="en-US" sz="1400" dirty="0" smtClean="0"/>
          </a:p>
          <a:p>
            <a:pPr marL="180000" lvl="1">
              <a:lnSpc>
                <a:spcPct val="114000"/>
              </a:lnSpc>
              <a:spcAft>
                <a:spcPts val="0"/>
              </a:spcAft>
              <a:buClr>
                <a:schemeClr val="tx2"/>
              </a:buClr>
              <a:buFont typeface="Wingdings" pitchFamily="2" charset="2"/>
              <a:buChar char="ü"/>
            </a:pPr>
            <a:endParaRPr lang="he-IL" sz="1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1"/>
          <p:cNvSpPr txBox="1">
            <a:spLocks/>
          </p:cNvSpPr>
          <p:nvPr/>
        </p:nvSpPr>
        <p:spPr>
          <a:xfrm>
            <a:off x="76200" y="3505200"/>
            <a:ext cx="8991600" cy="762000"/>
          </a:xfrm>
          <a:prstGeom prst="rect">
            <a:avLst/>
          </a:prstGeom>
          <a:noFill/>
        </p:spPr>
        <p:txBody>
          <a:bodyPr anchor="b"/>
          <a:lstStyle>
            <a:lvl1pPr rtl="0">
              <a:defRPr b="1" i="1" cap="all" spc="0">
                <a:ln w="9000" cmpd="sng">
                  <a:solidFill>
                    <a:schemeClr val="accent4">
                      <a:shade val="50000"/>
                      <a:satMod val="120000"/>
                    </a:schemeClr>
                  </a:solidFill>
                  <a:prstDash val="solid"/>
                </a:ln>
                <a:solidFill>
                  <a:srgbClr val="0000CC"/>
                </a:solidFill>
                <a:effectLst>
                  <a:outerShdw blurRad="38100" dist="38100" dir="2700000" algn="tl">
                    <a:srgbClr val="000000">
                      <a:alpha val="43137"/>
                    </a:srgbClr>
                  </a:outerShdw>
                  <a:reflection blurRad="12700" stA="28000" endPos="45000" dist="1000" dir="5400000" sy="-100000" algn="bl" rotWithShape="0"/>
                </a:effectLst>
              </a:defRPr>
            </a:lvl1pPr>
          </a:lstStyle>
          <a:p>
            <a:pPr lvl="0" rtl="1" eaLnBrk="0" hangingPunct="0">
              <a:spcAft>
                <a:spcPts val="600"/>
              </a:spcAft>
              <a:defRPr/>
            </a:pPr>
            <a:r>
              <a:rPr lang="he-IL" sz="4500" kern="0" cap="none" dirty="0" smtClean="0">
                <a:ln>
                  <a:noFill/>
                </a:ln>
                <a:solidFill>
                  <a:schemeClr val="tx2"/>
                </a:solidFill>
                <a:effectLst/>
                <a:latin typeface="+mj-lt"/>
                <a:ea typeface="+mj-ea"/>
                <a:cs typeface="+mj-cs"/>
              </a:rPr>
              <a:t>תודה</a:t>
            </a:r>
            <a:r>
              <a:rPr lang="he-IL" sz="4500" i="0" kern="0" cap="none" dirty="0" smtClean="0">
                <a:ln>
                  <a:noFill/>
                </a:ln>
                <a:solidFill>
                  <a:schemeClr val="tx2"/>
                </a:solidFill>
                <a:effectLst/>
                <a:latin typeface="+mj-lt"/>
                <a:ea typeface="+mj-ea"/>
                <a:cs typeface="+mj-cs"/>
              </a:rPr>
              <a:t> </a:t>
            </a:r>
            <a:r>
              <a:rPr lang="he-IL" sz="4500" kern="0" cap="none" dirty="0" smtClean="0">
                <a:ln>
                  <a:noFill/>
                </a:ln>
                <a:solidFill>
                  <a:schemeClr val="tx2"/>
                </a:solidFill>
                <a:effectLst/>
                <a:latin typeface="+mj-lt"/>
                <a:ea typeface="+mj-ea"/>
                <a:cs typeface="+mj-cs"/>
              </a:rPr>
              <a:t>על זמנכם</a:t>
            </a:r>
            <a:endParaRPr lang="he-IL" sz="4500" i="0" kern="0" cap="none" dirty="0" smtClean="0">
              <a:ln>
                <a:noFill/>
              </a:ln>
              <a:solidFill>
                <a:schemeClr val="tx2"/>
              </a:solidFill>
              <a:effectLst/>
              <a:latin typeface="+mj-lt"/>
              <a:ea typeface="+mj-ea"/>
              <a:cs typeface="+mj-cs"/>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עיצוב ברירת מחדל">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עיצוב ברירת מחדל">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he-IL" sz="4400" b="0" i="0" u="none" strike="noStrike" cap="none" normalizeH="0" baseline="0" smtClean="0">
            <a:ln>
              <a:noFill/>
            </a:ln>
            <a:solidFill>
              <a:schemeClr val="tx2"/>
            </a:solidFill>
            <a:effectLst/>
            <a:latin typeface="Arial"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he-IL" sz="4400" b="0" i="0" u="none" strike="noStrike" cap="none" normalizeH="0" baseline="0" smtClean="0">
            <a:ln>
              <a:noFill/>
            </a:ln>
            <a:solidFill>
              <a:schemeClr val="tx2"/>
            </a:solidFill>
            <a:effectLst/>
            <a:latin typeface="Arial" charset="0"/>
            <a:cs typeface="Arial" charset="0"/>
          </a:defRPr>
        </a:defPPr>
      </a:lstStyle>
    </a:lnDef>
  </a:objectDefaults>
  <a:extraClrSchemeLst>
    <a:extraClrScheme>
      <a:clrScheme name="עיצוב ברירת מחדל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עיצוב ברירת מחדל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עיצוב ברירת מחדל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עיצוב ברירת מחדל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עיצוב ברירת מחדל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עיצוב ברירת מחדל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עיצוב ברירת מחדל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עיצוב ברירת מחדל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עיצוב ברירת מחדל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עיצוב ברירת מחדל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עיצוב ברירת מחדל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עיצוב ברירת מחדל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j92457fac7d145f98e698f5712f6a6a4 xmlns="a46656d4-8850-49b3-aebd-68bd05f7f43d">
      <Terms xmlns="http://schemas.microsoft.com/office/infopath/2007/PartnerControls"/>
    </j92457fac7d145f98e698f5712f6a6a4>
    <TaxCatchAll xmlns="a46656d4-8850-49b3-aebd-68bd05f7f43d"/>
    <e4b5484c9c824b148c38bfcb2bd74c0d xmlns="a46656d4-8850-49b3-aebd-68bd05f7f43d">
      <Terms xmlns="http://schemas.microsoft.com/office/infopath/2007/PartnerControls"/>
    </e4b5484c9c824b148c38bfcb2bd74c0d>
    <o68cd33f8d3a45abb273b6e406faee3d xmlns="a46656d4-8850-49b3-aebd-68bd05f7f43d">
      <Terms xmlns="http://schemas.microsoft.com/office/infopath/2007/PartnerControls"/>
    </o68cd33f8d3a45abb273b6e406faee3d>
    <kb4cc1381c4248d7a2dfa3f1be0c86c0 xmlns="a46656d4-8850-49b3-aebd-68bd05f7f43d">
      <Terms xmlns="http://schemas.microsoft.com/office/infopath/2007/PartnerControls"/>
    </kb4cc1381c4248d7a2dfa3f1be0c86c0>
    <o80fb9e8b9d445b0bb174fdcd68ee89c xmlns="a46656d4-8850-49b3-aebd-68bd05f7f43d">
      <Terms xmlns="http://schemas.microsoft.com/office/infopath/2007/PartnerControls"/>
    </o80fb9e8b9d445b0bb174fdcd68ee89c>
    <n612d9597dc7466f957352ce79be86f3 xmlns="a46656d4-8850-49b3-aebd-68bd05f7f43d">
      <Terms xmlns="http://schemas.microsoft.com/office/infopath/2007/PartnerControls"/>
    </n612d9597dc7466f957352ce79be86f3>
    <aa1c885e8039426686f6c49672b09953 xmlns="a46656d4-8850-49b3-aebd-68bd05f7f43d">
      <Terms xmlns="http://schemas.microsoft.com/office/infopath/2007/PartnerControls"/>
    </aa1c885e8039426686f6c49672b09953>
    <e09eddfac2354f9ab04a226e27f86f1f xmlns="a46656d4-8850-49b3-aebd-68bd05f7f43d">
      <Terms xmlns="http://schemas.microsoft.com/office/infopath/2007/PartnerControls"/>
    </e09eddfac2354f9ab04a226e27f86f1f>
    <l34dc5595392493c8311535275827f74 xmlns="a46656d4-8850-49b3-aebd-68bd05f7f43d">
      <Terms xmlns="http://schemas.microsoft.com/office/infopath/2007/PartnerControls"/>
    </l34dc5595392493c8311535275827f74>
    <ia53b9f18d984e01914f4b79710425b7 xmlns="a46656d4-8850-49b3-aebd-68bd05f7f43d">
      <Terms xmlns="http://schemas.microsoft.com/office/infopath/2007/PartnerControls"/>
    </ia53b9f18d984e01914f4b79710425b7>
    <_x05e9__x05d9__x05d5__x05da__x0020__x05e7__x05d5__x05d1__x05e5__x0020__x05dc__x05e7__x05d1__x05d5__x05e6__x05d4_ xmlns="6fd950ac-6207-4862-94f5-a13017aa55ce">הצגת עמדות הציבור בפני הוועדה</_x05e9__x05d9__x05d5__x05da__x0020__x05e7__x05d5__x05d1__x05e5__x0020__x05dc__x05e7__x05d1__x05d5__x05e6__x05d4_>
    <b76e59bb9f5947a781773f53cc6e9460 xmlns="a46656d4-8850-49b3-aebd-68bd05f7f43d">
      <Terms xmlns="http://schemas.microsoft.com/office/infopath/2007/PartnerControls"/>
    </b76e59bb9f5947a781773f53cc6e9460>
  </documentManagement>
</p:properties>
</file>

<file path=customXml/item2.xml><?xml version="1.0" encoding="utf-8"?>
<ct:contentTypeSchema xmlns:ct="http://schemas.microsoft.com/office/2006/metadata/contentType" xmlns:ma="http://schemas.microsoft.com/office/2006/metadata/properties/metaAttributes" ct:_="" ma:_="" ma:contentTypeName="מסמך" ma:contentTypeID="0x0101004260420A7A0B464D9552D6CB01B21E3C" ma:contentTypeVersion="1" ma:contentTypeDescription="צור מסמך חדש." ma:contentTypeScope="" ma:versionID="6ffc00a7b85b8654bf9338b1136db10f">
  <xsd:schema xmlns:xsd="http://www.w3.org/2001/XMLSchema" xmlns:xs="http://www.w3.org/2001/XMLSchema" xmlns:p="http://schemas.microsoft.com/office/2006/metadata/properties" xmlns:ns2="a46656d4-8850-49b3-aebd-68bd05f7f43d" xmlns:ns3="6fd950ac-6207-4862-94f5-a13017aa55ce" targetNamespace="http://schemas.microsoft.com/office/2006/metadata/properties" ma:root="true" ma:fieldsID="83db41d11226fea78c6460bac10354fa" ns2:_="" ns3:_="">
    <xsd:import namespace="a46656d4-8850-49b3-aebd-68bd05f7f43d"/>
    <xsd:import namespace="6fd950ac-6207-4862-94f5-a13017aa55ce"/>
    <xsd:element name="properties">
      <xsd:complexType>
        <xsd:sequence>
          <xsd:element name="documentManagement">
            <xsd:complexType>
              <xsd:all>
                <xsd:element ref="ns2:ia53b9f18d984e01914f4b79710425b7" minOccurs="0"/>
                <xsd:element ref="ns2:TaxCatchAll" minOccurs="0"/>
                <xsd:element ref="ns2:TaxCatchAllLabel" minOccurs="0"/>
                <xsd:element ref="ns2:e4b5484c9c824b148c38bfcb2bd74c0d" minOccurs="0"/>
                <xsd:element ref="ns2:kb4cc1381c4248d7a2dfa3f1be0c86c0" minOccurs="0"/>
                <xsd:element ref="ns2:o80fb9e8b9d445b0bb174fdcd68ee89c" minOccurs="0"/>
                <xsd:element ref="ns2:l34dc5595392493c8311535275827f74" minOccurs="0"/>
                <xsd:element ref="ns2:j92457fac7d145f98e698f5712f6a6a4" minOccurs="0"/>
                <xsd:element ref="ns2:o68cd33f8d3a45abb273b6e406faee3d" minOccurs="0"/>
                <xsd:element ref="ns2:b76e59bb9f5947a781773f53cc6e9460" minOccurs="0"/>
                <xsd:element ref="ns2:e09eddfac2354f9ab04a226e27f86f1f" minOccurs="0"/>
                <xsd:element ref="ns2:aa1c885e8039426686f6c49672b09953" minOccurs="0"/>
                <xsd:element ref="ns2:n612d9597dc7466f957352ce79be86f3" minOccurs="0"/>
                <xsd:element ref="ns3:_x05e9__x05d9__x05d5__x05da__x0020__x05e7__x05d5__x05d1__x05e5__x0020__x05dc__x05e7__x05d1__x05d5__x05e6__x05d4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6656d4-8850-49b3-aebd-68bd05f7f43d" elementFormDefault="qualified">
    <xsd:import namespace="http://schemas.microsoft.com/office/2006/documentManagement/types"/>
    <xsd:import namespace="http://schemas.microsoft.com/office/infopath/2007/PartnerControls"/>
    <xsd:element name="ia53b9f18d984e01914f4b79710425b7" ma:index="8" nillable="true" ma:taxonomy="true" ma:internalName="ia53b9f18d984e01914f4b79710425b7" ma:taxonomyFieldName="MMDAudience" ma:displayName="MMDAudience" ma:default="" ma:fieldId="{2a53b9f1-8d98-4e01-914f-4b79710425b7}" ma:taxonomyMulti="true" ma:sspId="d827811f-dea7-4a29-b54a-c9228db73c39" ma:termSetId="81e45943-23c2-4109-8875-059bec4079da" ma:anchorId="34070f2b-4092-41f2-8b6e-c220ee347e21" ma:open="false" ma:isKeyword="false">
      <xsd:complexType>
        <xsd:sequence>
          <xsd:element ref="pc:Terms" minOccurs="0" maxOccurs="1"/>
        </xsd:sequence>
      </xsd:complexType>
    </xsd:element>
    <xsd:element name="TaxCatchAll" ma:index="9" nillable="true" ma:displayName="עמודת 'תפוס הכל' של טקסונומיה" ma:hidden="true" ma:list="{e12108e9-b676-4047-af95-0a4967b3603a}" ma:internalName="TaxCatchAll" ma:showField="CatchAllData" ma:web="a46656d4-8850-49b3-aebd-68bd05f7f43d">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עמודת 'תפוס הכל' של טקסונומיה1" ma:hidden="true" ma:list="{e12108e9-b676-4047-af95-0a4967b3603a}" ma:internalName="TaxCatchAllLabel" ma:readOnly="true" ma:showField="CatchAllDataLabel" ma:web="a46656d4-8850-49b3-aebd-68bd05f7f43d">
      <xsd:complexType>
        <xsd:complexContent>
          <xsd:extension base="dms:MultiChoiceLookup">
            <xsd:sequence>
              <xsd:element name="Value" type="dms:Lookup" maxOccurs="unbounded" minOccurs="0" nillable="true"/>
            </xsd:sequence>
          </xsd:extension>
        </xsd:complexContent>
      </xsd:complexType>
    </xsd:element>
    <xsd:element name="e4b5484c9c824b148c38bfcb2bd74c0d" ma:index="12" nillable="true" ma:taxonomy="true" ma:internalName="e4b5484c9c824b148c38bfcb2bd74c0d" ma:taxonomyFieldName="MMDJobDescription" ma:displayName="MMDJobDescription" ma:default="" ma:fieldId="{e4b5484c-9c82-4b14-8c38-bfcb2bd74c0d}" ma:sspId="d827811f-dea7-4a29-b54a-c9228db73c39" ma:termSetId="81e45943-23c2-4109-8875-059bec4079da" ma:anchorId="1a909479-0b01-4d8f-8fb7-cbbc1687e8f1" ma:open="false" ma:isKeyword="false">
      <xsd:complexType>
        <xsd:sequence>
          <xsd:element ref="pc:Terms" minOccurs="0" maxOccurs="1"/>
        </xsd:sequence>
      </xsd:complexType>
    </xsd:element>
    <xsd:element name="kb4cc1381c4248d7a2dfa3f1be0c86c0" ma:index="14" nillable="true" ma:taxonomy="true" ma:internalName="kb4cc1381c4248d7a2dfa3f1be0c86c0" ma:taxonomyFieldName="MMDKeywords" ma:displayName="MMDKeywords" ma:default="" ma:fieldId="{4b4cc138-1c42-48d7-a2df-a3f1be0c86c0}" ma:taxonomyMulti="true" ma:sspId="d827811f-dea7-4a29-b54a-c9228db73c39" ma:termSetId="81e45943-23c2-4109-8875-059bec4079da" ma:anchorId="15d331fa-6baa-448e-8759-7c342d8402ea" ma:open="false" ma:isKeyword="false">
      <xsd:complexType>
        <xsd:sequence>
          <xsd:element ref="pc:Terms" minOccurs="0" maxOccurs="1"/>
        </xsd:sequence>
      </xsd:complexType>
    </xsd:element>
    <xsd:element name="o80fb9e8b9d445b0bb174fdcd68ee89c" ma:index="16" nillable="true" ma:taxonomy="true" ma:internalName="o80fb9e8b9d445b0bb174fdcd68ee89c" ma:taxonomyFieldName="MMDLiveEvent" ma:displayName="MMDLiveEvent" ma:default="" ma:fieldId="{880fb9e8-b9d4-45b0-bb17-4fdcd68ee89c}" ma:sspId="d827811f-dea7-4a29-b54a-c9228db73c39" ma:termSetId="81e45943-23c2-4109-8875-059bec4079da" ma:anchorId="5e8b8ad0-eeb0-4bda-9bef-7517a1f3340f" ma:open="false" ma:isKeyword="false">
      <xsd:complexType>
        <xsd:sequence>
          <xsd:element ref="pc:Terms" minOccurs="0" maxOccurs="1"/>
        </xsd:sequence>
      </xsd:complexType>
    </xsd:element>
    <xsd:element name="l34dc5595392493c8311535275827f74" ma:index="18" nillable="true" ma:taxonomy="true" ma:internalName="l34dc5595392493c8311535275827f74" ma:taxonomyFieldName="MMDResponsibleOffice" ma:displayName="MMDResponsibleOffice" ma:default="" ma:fieldId="{534dc559-5392-493c-8311-535275827f74}" ma:sspId="d827811f-dea7-4a29-b54a-c9228db73c39" ma:termSetId="81e45943-23c2-4109-8875-059bec4079da" ma:anchorId="23eeccfc-9988-4d51-b789-d1a77ea8348c" ma:open="false" ma:isKeyword="false">
      <xsd:complexType>
        <xsd:sequence>
          <xsd:element ref="pc:Terms" minOccurs="0" maxOccurs="1"/>
        </xsd:sequence>
      </xsd:complexType>
    </xsd:element>
    <xsd:element name="j92457fac7d145f98e698f5712f6a6a4" ma:index="20" nillable="true" ma:taxonomy="true" ma:internalName="j92457fac7d145f98e698f5712f6a6a4" ma:taxonomyFieldName="MMDResponsibleUnit" ma:displayName="MMDResponsibleUnit" ma:default="" ma:fieldId="{392457fa-c7d1-45f9-8e69-8f5712f6a6a4}" ma:sspId="d827811f-dea7-4a29-b54a-c9228db73c39" ma:termSetId="81e45943-23c2-4109-8875-059bec4079da" ma:anchorId="3bdf475d-e38d-4b34-8299-73c2066d8322" ma:open="false" ma:isKeyword="false">
      <xsd:complexType>
        <xsd:sequence>
          <xsd:element ref="pc:Terms" minOccurs="0" maxOccurs="1"/>
        </xsd:sequence>
      </xsd:complexType>
    </xsd:element>
    <xsd:element name="o68cd33f8d3a45abb273b6e406faee3d" ma:index="22" nillable="true" ma:taxonomy="true" ma:internalName="o68cd33f8d3a45abb273b6e406faee3d" ma:taxonomyFieldName="MMDServiceLang" ma:displayName="MMDServiceLang" ma:default="" ma:fieldId="{868cd33f-8d3a-45ab-b273-b6e406faee3d}" ma:sspId="d827811f-dea7-4a29-b54a-c9228db73c39" ma:termSetId="81e45943-23c2-4109-8875-059bec4079da" ma:anchorId="f399919e-8697-409a-aaea-d4e5d2844d8b" ma:open="false" ma:isKeyword="false">
      <xsd:complexType>
        <xsd:sequence>
          <xsd:element ref="pc:Terms" minOccurs="0" maxOccurs="1"/>
        </xsd:sequence>
      </xsd:complexType>
    </xsd:element>
    <xsd:element name="b76e59bb9f5947a781773f53cc6e9460" ma:index="24" nillable="true" ma:taxonomy="true" ma:internalName="b76e59bb9f5947a781773f53cc6e9460" ma:taxonomyFieldName="MMDStatus" ma:displayName="MMDStatus" ma:default="" ma:fieldId="{b76e59bb-9f59-47a7-8177-3f53cc6e9460}" ma:sspId="d827811f-dea7-4a29-b54a-c9228db73c39" ma:termSetId="81e45943-23c2-4109-8875-059bec4079da" ma:anchorId="16fb90fa-07e3-45cb-b262-12779a7ad9f7" ma:open="false" ma:isKeyword="false">
      <xsd:complexType>
        <xsd:sequence>
          <xsd:element ref="pc:Terms" minOccurs="0" maxOccurs="1"/>
        </xsd:sequence>
      </xsd:complexType>
    </xsd:element>
    <xsd:element name="e09eddfac2354f9ab04a226e27f86f1f" ma:index="26" nillable="true" ma:taxonomy="true" ma:internalName="e09eddfac2354f9ab04a226e27f86f1f" ma:taxonomyFieldName="MMDSubjects" ma:displayName="MMD נושאים" ma:default="" ma:fieldId="{e09eddfa-c235-4f9a-b04a-226e27f86f1f}" ma:taxonomyMulti="true" ma:sspId="d827811f-dea7-4a29-b54a-c9228db73c39" ma:termSetId="81e45943-23c2-4109-8875-059bec4079da" ma:anchorId="fe51dda7-6a1b-4b64-af2c-7200e1ef7e7a" ma:open="true" ma:isKeyword="false">
      <xsd:complexType>
        <xsd:sequence>
          <xsd:element ref="pc:Terms" minOccurs="0" maxOccurs="1"/>
        </xsd:sequence>
      </xsd:complexType>
    </xsd:element>
    <xsd:element name="aa1c885e8039426686f6c49672b09953" ma:index="28" nillable="true" ma:taxonomy="true" ma:internalName="aa1c885e8039426686f6c49672b09953" ma:taxonomyFieldName="MMDTypes" ma:displayName="MMDTypes" ma:default="" ma:fieldId="{aa1c885e-8039-4266-86f6-c49672b09953}" ma:sspId="d827811f-dea7-4a29-b54a-c9228db73c39" ma:termSetId="81e45943-23c2-4109-8875-059bec4079da" ma:anchorId="226f2308-be0c-4e06-b36e-423ee4befb74" ma:open="false" ma:isKeyword="false">
      <xsd:complexType>
        <xsd:sequence>
          <xsd:element ref="pc:Terms" minOccurs="0" maxOccurs="1"/>
        </xsd:sequence>
      </xsd:complexType>
    </xsd:element>
    <xsd:element name="n612d9597dc7466f957352ce79be86f3" ma:index="30" nillable="true" ma:taxonomy="true" ma:internalName="n612d9597dc7466f957352ce79be86f3" ma:taxonomyFieldName="MMDUnitsName" ma:displayName="MMDUnitsName" ma:default="" ma:fieldId="{7612d959-7dc7-466f-9573-52ce79be86f3}" ma:sspId="d827811f-dea7-4a29-b54a-c9228db73c39" ma:termSetId="81e45943-23c2-4109-8875-059bec4079da" ma:anchorId="625c2686-859d-4ced-94f0-7dded8208e47"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fd950ac-6207-4862-94f5-a13017aa55ce" elementFormDefault="qualified">
    <xsd:import namespace="http://schemas.microsoft.com/office/2006/documentManagement/types"/>
    <xsd:import namespace="http://schemas.microsoft.com/office/infopath/2007/PartnerControls"/>
    <xsd:element name="_x05e9__x05d9__x05d5__x05da__x0020__x05e7__x05d5__x05d1__x05e5__x0020__x05dc__x05e7__x05d1__x05d5__x05e6__x05d4_" ma:index="32" nillable="true" ma:displayName="שיוך קובץ לקבוצה" ma:default="עמדות הציבור לטיוטת הדוח" ma:format="Dropdown" ma:internalName="_x05e9__x05d9__x05d5__x05da__x0020__x05e7__x05d5__x05d1__x05e5__x0020__x05dc__x05e7__x05d1__x05d5__x05e6__x05d4_">
      <xsd:simpleType>
        <xsd:restriction base="dms:Choice">
          <xsd:enumeration value="עמדות הציבור לטיוטת הדוח"/>
          <xsd:enumeration value="טיוטת דוח ועדת ששינסקי 2 להערות הציבור"/>
          <xsd:enumeration value="חוות דעת נוספות אשר שימשו את הוועדה במהלך עבודתה"/>
          <xsd:enumeration value="הצגת עמדות הציבור בפני הוועדה"/>
          <xsd:enumeration value="ישיבה מספר 1"/>
          <xsd:enumeration value="ישיבה מספר 2"/>
          <xsd:enumeration value="ישיבה מספר 3"/>
          <xsd:enumeration value="ישיבה מספר 4"/>
          <xsd:enumeration value="ישיבה מספר 5"/>
          <xsd:enumeration value="ישיבה מספר 6"/>
          <xsd:enumeration value="ישיבה מספר 7"/>
          <xsd:enumeration value="ישיבה מספר 8"/>
          <xsd:enumeration value="ישיבה מספר 9"/>
          <xsd:enumeration value="ישיבה מספר 10"/>
          <xsd:enumeration value="ישיבה מספר 11"/>
          <xsd:enumeration value="ישיבה מספר 12"/>
          <xsd:enumeration value="ישיבה מספר 13"/>
          <xsd:enumeration value="ישיבה מספר 14"/>
          <xsd:enumeration value="ישיבה מספר 15"/>
          <xsd:enumeration value="ישיבה מספר 16"/>
          <xsd:enumeration value="ישיבה מספר 17"/>
          <xsd:enumeration value="ישיבה מספר 18"/>
          <xsd:enumeration value="ישיבה מספר 19"/>
          <xsd:enumeration value="עמדות הציבור"/>
          <xsd:enumeration value="חוות דעת משפטיות חיצוניות"/>
          <xsd:enumeration value="מסמכים נוספים"/>
          <xsd:enumeration value="שימועי הוועדה"/>
          <xsd:enumeration value="מסקנות הוועדה"/>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491FDB6-50CF-4197-A8CB-9DA84DCCEC76}"/>
</file>

<file path=customXml/itemProps2.xml><?xml version="1.0" encoding="utf-8"?>
<ds:datastoreItem xmlns:ds="http://schemas.openxmlformats.org/officeDocument/2006/customXml" ds:itemID="{1E06ADE9-0D23-4E37-824A-5290F795F094}"/>
</file>

<file path=customXml/itemProps3.xml><?xml version="1.0" encoding="utf-8"?>
<ds:datastoreItem xmlns:ds="http://schemas.openxmlformats.org/officeDocument/2006/customXml" ds:itemID="{1E668613-21F1-40CE-973E-242EC71B50E3}"/>
</file>

<file path=docProps/app.xml><?xml version="1.0" encoding="utf-8"?>
<Properties xmlns="http://schemas.openxmlformats.org/officeDocument/2006/extended-properties" xmlns:vt="http://schemas.openxmlformats.org/officeDocument/2006/docPropsVTypes">
  <Template/>
  <TotalTime>41805</TotalTime>
  <Words>1178</Words>
  <Application>Microsoft Office PowerPoint</Application>
  <PresentationFormat>On-screen Show (4:3)</PresentationFormat>
  <Paragraphs>70</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עיצוב ברירת מחדל</vt:lpstr>
      <vt:lpstr>PowerPoint Presentation</vt:lpstr>
      <vt:lpstr>הנסון ישראל</vt:lpstr>
      <vt:lpstr>עיקרי הממצאים</vt:lpstr>
      <vt:lpstr>השוואה בינלאומית</vt:lpstr>
      <vt:lpstr>תחשיב רעיוני הנובע מפעילות כריית וחציבת אגרגטים במחצבה נורמטיבית (1..)</vt:lpstr>
      <vt:lpstr>תחשיב רעיוני הנובע מפעילות כריית וחציבת אגרגטים במחצבה נורמטיבית (2..)</vt:lpstr>
      <vt:lpstr>רגישות התחשיב הרעיוני להעלאת התמלוגים על אגרגטים</vt:lpstr>
      <vt:lpstr>היבטים נוספים</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הנסון ישראל בע"מ</dc:title>
  <dc:creator>avrahami Sharon</dc:creator>
  <cp:lastModifiedBy>Halaban, Dubi (Ramat Gan) ISR</cp:lastModifiedBy>
  <cp:revision>4168</cp:revision>
  <dcterms:created xsi:type="dcterms:W3CDTF">2010-02-18T20:45:56Z</dcterms:created>
  <dcterms:modified xsi:type="dcterms:W3CDTF">2013-12-10T21:10:51Z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0x0101004260420A7A0B464D9552D6CB01B21E3C</vt:lpwstr>
  </property>
  <property fmtid="{D5CDD505-2E9C-101B-9397-08002B2CF9AE}" pid="3" name="MMDUnitsName">
    <vt:lpwstr/>
  </property>
  <property fmtid="{D5CDD505-2E9C-101B-9397-08002B2CF9AE}" pid="4" name="MMDResponsibleUnit">
    <vt:lpwstr/>
  </property>
  <property fmtid="{D5CDD505-2E9C-101B-9397-08002B2CF9AE}" pid="5" name="MMDServiceLang">
    <vt:lpwstr/>
  </property>
  <property fmtid="{D5CDD505-2E9C-101B-9397-08002B2CF9AE}" pid="6" name="MMDJobDescription">
    <vt:lpwstr/>
  </property>
  <property fmtid="{D5CDD505-2E9C-101B-9397-08002B2CF9AE}" pid="7" name="MMDKeywords">
    <vt:lpwstr/>
  </property>
  <property fmtid="{D5CDD505-2E9C-101B-9397-08002B2CF9AE}" pid="8" name="MMDStatus">
    <vt:lpwstr/>
  </property>
  <property fmtid="{D5CDD505-2E9C-101B-9397-08002B2CF9AE}" pid="9" name="MMDAudience">
    <vt:lpwstr/>
  </property>
  <property fmtid="{D5CDD505-2E9C-101B-9397-08002B2CF9AE}" pid="10" name="MMDLiveEvent">
    <vt:lpwstr/>
  </property>
  <property fmtid="{D5CDD505-2E9C-101B-9397-08002B2CF9AE}" pid="11" name="MMDSubjects">
    <vt:lpwstr/>
  </property>
  <property fmtid="{D5CDD505-2E9C-101B-9397-08002B2CF9AE}" pid="12" name="MMDTypes">
    <vt:lpwstr/>
  </property>
  <property fmtid="{D5CDD505-2E9C-101B-9397-08002B2CF9AE}" pid="13" name="MMDResponsibleOffice">
    <vt:lpwstr/>
  </property>
</Properties>
</file>