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7.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57" r:id="rId3"/>
    <p:sldId id="259" r:id="rId4"/>
    <p:sldId id="296" r:id="rId5"/>
    <p:sldId id="261" r:id="rId6"/>
    <p:sldId id="262" r:id="rId7"/>
    <p:sldId id="278" r:id="rId8"/>
  </p:sldIdLst>
  <p:sldSz cx="9144000" cy="6858000" type="screen4x3"/>
  <p:notesSz cx="6858000" cy="9144000"/>
  <p:defaultTextStyle>
    <a:lvl1pPr>
      <a:defRPr sz="1400">
        <a:latin typeface="+mj-lt"/>
        <a:ea typeface="+mj-ea"/>
        <a:cs typeface="+mj-cs"/>
        <a:sym typeface="Avenir Roman"/>
      </a:defRPr>
    </a:lvl1pPr>
    <a:lvl2pPr>
      <a:defRPr sz="1400">
        <a:latin typeface="+mj-lt"/>
        <a:ea typeface="+mj-ea"/>
        <a:cs typeface="+mj-cs"/>
        <a:sym typeface="Avenir Roman"/>
      </a:defRPr>
    </a:lvl2pPr>
    <a:lvl3pPr>
      <a:defRPr sz="1400">
        <a:latin typeface="+mj-lt"/>
        <a:ea typeface="+mj-ea"/>
        <a:cs typeface="+mj-cs"/>
        <a:sym typeface="Avenir Roman"/>
      </a:defRPr>
    </a:lvl3pPr>
    <a:lvl4pPr>
      <a:defRPr sz="1400">
        <a:latin typeface="+mj-lt"/>
        <a:ea typeface="+mj-ea"/>
        <a:cs typeface="+mj-cs"/>
        <a:sym typeface="Avenir Roman"/>
      </a:defRPr>
    </a:lvl4pPr>
    <a:lvl5pPr>
      <a:defRPr sz="1400">
        <a:latin typeface="+mj-lt"/>
        <a:ea typeface="+mj-ea"/>
        <a:cs typeface="+mj-cs"/>
        <a:sym typeface="Avenir Roman"/>
      </a:defRPr>
    </a:lvl5pPr>
    <a:lvl6pPr>
      <a:defRPr sz="1400">
        <a:latin typeface="+mj-lt"/>
        <a:ea typeface="+mj-ea"/>
        <a:cs typeface="+mj-cs"/>
        <a:sym typeface="Avenir Roman"/>
      </a:defRPr>
    </a:lvl6pPr>
    <a:lvl7pPr>
      <a:defRPr sz="1400">
        <a:latin typeface="+mj-lt"/>
        <a:ea typeface="+mj-ea"/>
        <a:cs typeface="+mj-cs"/>
        <a:sym typeface="Avenir Roman"/>
      </a:defRPr>
    </a:lvl7pPr>
    <a:lvl8pPr>
      <a:defRPr sz="1400">
        <a:latin typeface="+mj-lt"/>
        <a:ea typeface="+mj-ea"/>
        <a:cs typeface="+mj-cs"/>
        <a:sym typeface="Avenir Roman"/>
      </a:defRPr>
    </a:lvl8pPr>
    <a:lvl9pPr>
      <a:defRPr sz="1400">
        <a:latin typeface="+mj-lt"/>
        <a:ea typeface="+mj-ea"/>
        <a:cs typeface="+mj-cs"/>
        <a:sym typeface="Avenir Roman"/>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DEE"/>
          </a:solidFill>
        </a:fill>
      </a:tcStyle>
    </a:wholeTbl>
    <a:band2H>
      <a:tcTxStyle/>
      <a:tcStyle>
        <a:tcBdr/>
        <a:fill>
          <a:solidFill>
            <a:srgbClr val="E6EFF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97D1"/>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97D1"/>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97D1"/>
          </a:solidFill>
        </a:fill>
      </a:tcStyle>
    </a:firstRow>
  </a:tblStyle>
  <a:tblStyle styleId="{C7B018BB-80A7-4F77-B60F-C8B233D01FF8}"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DEE"/>
          </a:solidFill>
        </a:fill>
      </a:tcStyle>
    </a:wholeTbl>
    <a:band2H>
      <a:tcTxStyle/>
      <a:tcStyle>
        <a:tcBdr/>
        <a:fill>
          <a:solidFill>
            <a:srgbClr val="E6EFF7"/>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97D1"/>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97D1"/>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97D1"/>
          </a:solidFill>
        </a:fill>
      </a:tcStyle>
    </a:firstRow>
  </a:tblStyle>
  <a:tblStyle styleId="{EEE7283C-3CF3-47DC-8721-378D4A62B228}"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CE7CC"/>
          </a:solidFill>
        </a:fill>
      </a:tcStyle>
    </a:wholeTbl>
    <a:band2H>
      <a:tcTxStyle/>
      <a:tcStyle>
        <a:tcBdr/>
        <a:fill>
          <a:solidFill>
            <a:srgbClr val="EEF3E7"/>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6BC33"/>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6BC33"/>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6BC33"/>
          </a:solidFill>
        </a:fill>
      </a:tcStyle>
    </a:firstRow>
  </a:tblStyle>
  <a:tblStyle styleId="{CF821DB8-F4EB-4A41-A1BA-3FCAFE7338EE}"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EE6CF"/>
          </a:solidFill>
        </a:fill>
      </a:tcStyle>
    </a:wholeTbl>
    <a:band2H>
      <a:tcTxStyle/>
      <a:tcStyle>
        <a:tcBdr/>
        <a:fill>
          <a:solidFill>
            <a:srgbClr val="FFF3E8"/>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DBA4D"/>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DBA4D"/>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DBA4D"/>
          </a:solidFill>
        </a:fill>
      </a:tcStyle>
    </a:firstRow>
  </a:tblStyle>
  <a:tblStyle styleId="{33BA23B1-9221-436E-865A-0063620EA4FD}" styleName="">
    <a:tblBg/>
    <a:wholeTbl>
      <a:tcTxStyle b="on" i="on">
        <a:font>
          <a:latin typeface="Avenir Book"/>
          <a:ea typeface="Avenir Book"/>
          <a:cs typeface="Avenir Book"/>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Avenir Book"/>
          <a:ea typeface="Avenir Book"/>
          <a:cs typeface="Avenir Book"/>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097D1"/>
          </a:solidFill>
        </a:fill>
      </a:tcStyle>
    </a:firstCol>
    <a:lastRow>
      <a:tcTxStyle b="on" i="on">
        <a:font>
          <a:latin typeface="Avenir Book"/>
          <a:ea typeface="Avenir Book"/>
          <a:cs typeface="Avenir Book"/>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Avenir Book"/>
          <a:ea typeface="Avenir Book"/>
          <a:cs typeface="Avenir Book"/>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0097D1"/>
          </a:solidFill>
        </a:fill>
      </a:tcStyle>
    </a:firstRow>
  </a:tblStyle>
  <a:tblStyle styleId="{2708684C-4D16-4618-839F-0558EEFCDFE6}" styleName="">
    <a:tblBg/>
    <a:wholeTbl>
      <a:tcTxStyle b="on" i="on">
        <a:font>
          <a:latin typeface="Avenir Book"/>
          <a:ea typeface="Avenir Book"/>
          <a:cs typeface="Avenir Book"/>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Avenir Book"/>
          <a:ea typeface="Avenir Book"/>
          <a:cs typeface="Avenir Book"/>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465" autoAdjust="0"/>
    <p:restoredTop sz="94660"/>
  </p:normalViewPr>
  <p:slideViewPr>
    <p:cSldViewPr>
      <p:cViewPr>
        <p:scale>
          <a:sx n="110" d="100"/>
          <a:sy n="110" d="100"/>
        </p:scale>
        <p:origin x="-2376" y="-2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6" name="Shape 226"/>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227" name="Shape 227"/>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578501442"/>
      </p:ext>
    </p:extLst>
  </p:cSld>
  <p:clrMap bg1="lt1" tx1="dk1" bg2="lt2" tx2="dk2" accent1="accent1" accent2="accent2" accent3="accent3" accent4="accent4" accent5="accent5" accent6="accent6" hlink="hlink" folHlink="folHlink"/>
  <p:notesStyle>
    <a:lvl1pPr defTabSz="457200">
      <a:lnSpc>
        <a:spcPct val="125000"/>
      </a:lnSpc>
      <a:defRPr sz="2400">
        <a:latin typeface="+mj-lt"/>
        <a:ea typeface="+mj-ea"/>
        <a:cs typeface="+mj-cs"/>
        <a:sym typeface="Avenir Roman"/>
      </a:defRPr>
    </a:lvl1pPr>
    <a:lvl2pPr indent="228600" defTabSz="457200">
      <a:lnSpc>
        <a:spcPct val="125000"/>
      </a:lnSpc>
      <a:defRPr sz="2400">
        <a:latin typeface="+mj-lt"/>
        <a:ea typeface="+mj-ea"/>
        <a:cs typeface="+mj-cs"/>
        <a:sym typeface="Avenir Roman"/>
      </a:defRPr>
    </a:lvl2pPr>
    <a:lvl3pPr indent="457200" defTabSz="457200">
      <a:lnSpc>
        <a:spcPct val="125000"/>
      </a:lnSpc>
      <a:defRPr sz="2400">
        <a:latin typeface="+mj-lt"/>
        <a:ea typeface="+mj-ea"/>
        <a:cs typeface="+mj-cs"/>
        <a:sym typeface="Avenir Roman"/>
      </a:defRPr>
    </a:lvl3pPr>
    <a:lvl4pPr indent="685800" defTabSz="457200">
      <a:lnSpc>
        <a:spcPct val="125000"/>
      </a:lnSpc>
      <a:defRPr sz="2400">
        <a:latin typeface="+mj-lt"/>
        <a:ea typeface="+mj-ea"/>
        <a:cs typeface="+mj-cs"/>
        <a:sym typeface="Avenir Roman"/>
      </a:defRPr>
    </a:lvl4pPr>
    <a:lvl5pPr indent="914400" defTabSz="457200">
      <a:lnSpc>
        <a:spcPct val="125000"/>
      </a:lnSpc>
      <a:defRPr sz="2400">
        <a:latin typeface="+mj-lt"/>
        <a:ea typeface="+mj-ea"/>
        <a:cs typeface="+mj-cs"/>
        <a:sym typeface="Avenir Roman"/>
      </a:defRPr>
    </a:lvl5pPr>
    <a:lvl6pPr indent="1143000" defTabSz="457200">
      <a:lnSpc>
        <a:spcPct val="125000"/>
      </a:lnSpc>
      <a:defRPr sz="2400">
        <a:latin typeface="+mj-lt"/>
        <a:ea typeface="+mj-ea"/>
        <a:cs typeface="+mj-cs"/>
        <a:sym typeface="Avenir Roman"/>
      </a:defRPr>
    </a:lvl6pPr>
    <a:lvl7pPr indent="1371600" defTabSz="457200">
      <a:lnSpc>
        <a:spcPct val="125000"/>
      </a:lnSpc>
      <a:defRPr sz="2400">
        <a:latin typeface="+mj-lt"/>
        <a:ea typeface="+mj-ea"/>
        <a:cs typeface="+mj-cs"/>
        <a:sym typeface="Avenir Roman"/>
      </a:defRPr>
    </a:lvl7pPr>
    <a:lvl8pPr indent="1600200" defTabSz="457200">
      <a:lnSpc>
        <a:spcPct val="125000"/>
      </a:lnSpc>
      <a:defRPr sz="2400">
        <a:latin typeface="+mj-lt"/>
        <a:ea typeface="+mj-ea"/>
        <a:cs typeface="+mj-cs"/>
        <a:sym typeface="Avenir Roman"/>
      </a:defRPr>
    </a:lvl8pPr>
    <a:lvl9pPr indent="1828800" defTabSz="457200">
      <a:lnSpc>
        <a:spcPct val="125000"/>
      </a:lnSpc>
      <a:defRPr sz="2400">
        <a:latin typeface="+mj-lt"/>
        <a:ea typeface="+mj-ea"/>
        <a:cs typeface="+mj-cs"/>
        <a:sym typeface="Avenir Roman"/>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mailto:Customer.Support@ihs.com" TargetMode="External"/><Relationship Id="rId2" Type="http://schemas.openxmlformats.org/officeDocument/2006/relationships/hyperlink" Target="mailto:CustomerCare@ihs.com" TargetMode="External"/><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SupportAPAC@ihs.com" TargetMode="Externa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Slide—Short title">
    <p:spTree>
      <p:nvGrpSpPr>
        <p:cNvPr id="1" name=""/>
        <p:cNvGrpSpPr/>
        <p:nvPr/>
      </p:nvGrpSpPr>
      <p:grpSpPr>
        <a:xfrm>
          <a:off x="0" y="0"/>
          <a:ext cx="0" cy="0"/>
          <a:chOff x="0" y="0"/>
          <a:chExt cx="0" cy="0"/>
        </a:xfrm>
      </p:grpSpPr>
      <p:sp>
        <p:nvSpPr>
          <p:cNvPr id="9" name="Shape 9"/>
          <p:cNvSpPr>
            <a:spLocks noGrp="1"/>
          </p:cNvSpPr>
          <p:nvPr>
            <p:ph type="title"/>
          </p:nvPr>
        </p:nvSpPr>
        <p:spPr>
          <a:xfrm>
            <a:off x="0" y="1788891"/>
            <a:ext cx="8676456" cy="559958"/>
          </a:xfrm>
          <a:prstGeom prst="rect">
            <a:avLst/>
          </a:prstGeom>
        </p:spPr>
        <p:txBody>
          <a:bodyPr anchor="ctr"/>
          <a:lstStyle>
            <a:lvl1pPr indent="460800">
              <a:defRPr sz="3500"/>
            </a:lvl1pPr>
          </a:lstStyle>
          <a:p>
            <a:pPr lvl="0">
              <a:defRPr sz="1800">
                <a:solidFill>
                  <a:srgbClr val="000000"/>
                </a:solidFill>
              </a:defRPr>
            </a:pPr>
            <a:r>
              <a:rPr sz="3500">
                <a:solidFill>
                  <a:srgbClr val="0097D1"/>
                </a:solidFill>
              </a:rPr>
              <a:t>Title Text</a:t>
            </a:r>
          </a:p>
        </p:txBody>
      </p:sp>
      <p:sp>
        <p:nvSpPr>
          <p:cNvPr id="10" name="Shape 10"/>
          <p:cNvSpPr/>
          <p:nvPr/>
        </p:nvSpPr>
        <p:spPr>
          <a:xfrm>
            <a:off x="467543" y="1044000"/>
            <a:ext cx="8208913" cy="1"/>
          </a:xfrm>
          <a:prstGeom prst="line">
            <a:avLst/>
          </a:prstGeom>
          <a:ln w="6350">
            <a:solidFill>
              <a:srgbClr val="495965"/>
            </a:solidFill>
            <a:round/>
          </a:ln>
        </p:spPr>
        <p:txBody>
          <a:bodyPr lIns="0" tIns="0" rIns="0" bIns="0"/>
          <a:lstStyle/>
          <a:p>
            <a:pPr lvl="0" defTabSz="457200">
              <a:defRPr sz="1200">
                <a:latin typeface="+mn-lt"/>
                <a:ea typeface="+mn-ea"/>
                <a:cs typeface="+mn-cs"/>
                <a:sym typeface="Helvetica"/>
              </a:defRPr>
            </a:pPr>
            <a:endParaRPr/>
          </a:p>
        </p:txBody>
      </p:sp>
      <p:sp>
        <p:nvSpPr>
          <p:cNvPr id="11" name="Shape 11"/>
          <p:cNvSpPr>
            <a:spLocks noGrp="1"/>
          </p:cNvSpPr>
          <p:nvPr>
            <p:ph type="body" idx="1"/>
          </p:nvPr>
        </p:nvSpPr>
        <p:spPr>
          <a:xfrm>
            <a:off x="0" y="1586501"/>
            <a:ext cx="8676456" cy="219460"/>
          </a:xfrm>
          <a:prstGeom prst="rect">
            <a:avLst/>
          </a:prstGeom>
        </p:spPr>
        <p:txBody>
          <a:bodyPr anchor="ctr"/>
          <a:lstStyle>
            <a:lvl1pPr marL="0" indent="460800">
              <a:buSzTx/>
              <a:buFontTx/>
              <a:buNone/>
              <a:defRPr sz="1400">
                <a:solidFill>
                  <a:srgbClr val="495965"/>
                </a:solidFill>
                <a:latin typeface="Arial Bold"/>
                <a:ea typeface="Arial Bold"/>
                <a:cs typeface="Arial Bold"/>
                <a:sym typeface="Arial Bold"/>
              </a:defRPr>
            </a:lvl1pPr>
            <a:lvl2pPr marL="1325690" indent="-226289">
              <a:buFontTx/>
              <a:defRPr sz="1400">
                <a:solidFill>
                  <a:srgbClr val="495965"/>
                </a:solidFill>
                <a:latin typeface="Arial Bold"/>
                <a:ea typeface="Arial Bold"/>
                <a:cs typeface="Arial Bold"/>
                <a:sym typeface="Arial Bold"/>
              </a:defRPr>
            </a:lvl2pPr>
            <a:lvl3pPr marL="1503923" indent="-228309">
              <a:buFontTx/>
              <a:defRPr sz="1400">
                <a:solidFill>
                  <a:srgbClr val="495965"/>
                </a:solidFill>
                <a:latin typeface="Arial Bold"/>
                <a:ea typeface="Arial Bold"/>
                <a:cs typeface="Arial Bold"/>
                <a:sym typeface="Arial Bold"/>
              </a:defRPr>
            </a:lvl3pPr>
            <a:lvl4pPr marL="1697599" indent="-228311">
              <a:buFontTx/>
              <a:defRPr sz="1400">
                <a:solidFill>
                  <a:srgbClr val="495965"/>
                </a:solidFill>
                <a:latin typeface="Arial Bold"/>
                <a:ea typeface="Arial Bold"/>
                <a:cs typeface="Arial Bold"/>
                <a:sym typeface="Arial Bold"/>
              </a:defRPr>
            </a:lvl4pPr>
            <a:lvl5pPr marL="1876986" indent="-228312">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sp>
        <p:nvSpPr>
          <p:cNvPr id="12" name="Shape 12"/>
          <p:cNvSpPr/>
          <p:nvPr/>
        </p:nvSpPr>
        <p:spPr>
          <a:xfrm>
            <a:off x="-2" y="6453524"/>
            <a:ext cx="567632"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800">
                <a:solidFill>
                  <a:srgbClr val="495965"/>
                </a:solidFill>
                <a:latin typeface="Arial"/>
                <a:ea typeface="Arial"/>
                <a:cs typeface="Arial"/>
                <a:sym typeface="Arial"/>
              </a:defRPr>
            </a:lvl1pPr>
          </a:lstStyle>
          <a:p>
            <a:pPr lvl="0">
              <a:defRPr sz="1800">
                <a:solidFill>
                  <a:srgbClr val="000000"/>
                </a:solidFill>
              </a:defRPr>
            </a:pPr>
            <a:r>
              <a:rPr sz="800">
                <a:solidFill>
                  <a:srgbClr val="495965"/>
                </a:solidFill>
              </a:rPr>
              <a:t>©  2014 IHS</a:t>
            </a:r>
          </a:p>
        </p:txBody>
      </p:sp>
      <p:sp>
        <p:nvSpPr>
          <p:cNvPr id="13" name="Shape 13"/>
          <p:cNvSpPr/>
          <p:nvPr/>
        </p:nvSpPr>
        <p:spPr>
          <a:xfrm>
            <a:off x="0" y="665282"/>
            <a:ext cx="6228230" cy="3875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74398">
              <a:defRPr sz="2100">
                <a:solidFill>
                  <a:srgbClr val="495965"/>
                </a:solidFill>
                <a:latin typeface="Arial Bold"/>
                <a:ea typeface="Arial Bold"/>
                <a:cs typeface="Arial Bold"/>
                <a:sym typeface="Arial Bold"/>
              </a:defRPr>
            </a:lvl1pPr>
          </a:lstStyle>
          <a:p>
            <a:pPr lvl="0">
              <a:defRPr sz="1800">
                <a:solidFill>
                  <a:srgbClr val="000000"/>
                </a:solidFill>
              </a:defRPr>
            </a:pPr>
            <a:r>
              <a:rPr sz="2100">
                <a:solidFill>
                  <a:srgbClr val="495965"/>
                </a:solidFill>
              </a:rPr>
              <a:t>IHS ENERGY</a:t>
            </a:r>
          </a:p>
        </p:txBody>
      </p:sp>
      <p:sp>
        <p:nvSpPr>
          <p:cNvPr id="14" name="Shape 14"/>
          <p:cNvSpPr/>
          <p:nvPr/>
        </p:nvSpPr>
        <p:spPr>
          <a:xfrm>
            <a:off x="7802264" y="2468265"/>
            <a:ext cx="875013" cy="17281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r">
              <a:defRPr sz="1200">
                <a:solidFill>
                  <a:srgbClr val="495965"/>
                </a:solidFill>
                <a:latin typeface="Arial"/>
                <a:ea typeface="Arial"/>
                <a:cs typeface="Arial"/>
                <a:sym typeface="Arial"/>
              </a:defRPr>
            </a:lvl1pPr>
          </a:lstStyle>
          <a:p>
            <a:pPr lvl="0">
              <a:defRPr sz="1800">
                <a:solidFill>
                  <a:srgbClr val="000000"/>
                </a:solidFill>
              </a:defRPr>
            </a:pPr>
            <a:r>
              <a:rPr sz="1200">
                <a:solidFill>
                  <a:srgbClr val="495965"/>
                </a:solidFill>
              </a:rPr>
              <a:t>ihs.com</a:t>
            </a:r>
          </a:p>
        </p:txBody>
      </p:sp>
      <p:sp>
        <p:nvSpPr>
          <p:cNvPr id="15" name="Shape 15"/>
          <p:cNvSpPr/>
          <p:nvPr/>
        </p:nvSpPr>
        <p:spPr>
          <a:xfrm>
            <a:off x="466725" y="2402308"/>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16" name="image2.png" descr="image1.png"/>
          <p:cNvPicPr/>
          <p:nvPr/>
        </p:nvPicPr>
        <p:blipFill>
          <a:blip r:embed="rId2">
            <a:extLst/>
          </a:blip>
          <a:stretch>
            <a:fillRect/>
          </a:stretch>
        </p:blipFill>
        <p:spPr>
          <a:xfrm>
            <a:off x="7968949" y="5834493"/>
            <a:ext cx="705949" cy="705949"/>
          </a:xfrm>
          <a:prstGeom prst="rect">
            <a:avLst/>
          </a:prstGeom>
          <a:ln w="12700">
            <a:miter lim="400000"/>
          </a:ln>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Slide—Long title">
    <p:spTree>
      <p:nvGrpSpPr>
        <p:cNvPr id="1" name=""/>
        <p:cNvGrpSpPr/>
        <p:nvPr/>
      </p:nvGrpSpPr>
      <p:grpSpPr>
        <a:xfrm>
          <a:off x="0" y="0"/>
          <a:ext cx="0" cy="0"/>
          <a:chOff x="0" y="0"/>
          <a:chExt cx="0" cy="0"/>
        </a:xfrm>
      </p:grpSpPr>
      <p:sp>
        <p:nvSpPr>
          <p:cNvPr id="18" name="Shape 18"/>
          <p:cNvSpPr>
            <a:spLocks noGrp="1"/>
          </p:cNvSpPr>
          <p:nvPr>
            <p:ph type="title"/>
          </p:nvPr>
        </p:nvSpPr>
        <p:spPr>
          <a:xfrm>
            <a:off x="0" y="1803280"/>
            <a:ext cx="8676456" cy="473563"/>
          </a:xfrm>
          <a:prstGeom prst="rect">
            <a:avLst/>
          </a:prstGeom>
        </p:spPr>
        <p:txBody>
          <a:bodyPr anchor="ctr"/>
          <a:lstStyle>
            <a:lvl1pPr indent="460800">
              <a:defRPr sz="2800"/>
            </a:lvl1pPr>
          </a:lstStyle>
          <a:p>
            <a:pPr lvl="0">
              <a:defRPr sz="1800">
                <a:solidFill>
                  <a:srgbClr val="000000"/>
                </a:solidFill>
              </a:defRPr>
            </a:pPr>
            <a:r>
              <a:rPr sz="2800">
                <a:solidFill>
                  <a:srgbClr val="0097D1"/>
                </a:solidFill>
              </a:rPr>
              <a:t>Title Text</a:t>
            </a:r>
          </a:p>
        </p:txBody>
      </p:sp>
      <p:sp>
        <p:nvSpPr>
          <p:cNvPr id="19" name="Shape 19"/>
          <p:cNvSpPr/>
          <p:nvPr/>
        </p:nvSpPr>
        <p:spPr>
          <a:xfrm>
            <a:off x="467543" y="1044000"/>
            <a:ext cx="8208913" cy="1"/>
          </a:xfrm>
          <a:prstGeom prst="line">
            <a:avLst/>
          </a:prstGeom>
          <a:ln w="6350">
            <a:solidFill>
              <a:srgbClr val="495965"/>
            </a:solidFill>
            <a:round/>
          </a:ln>
        </p:spPr>
        <p:txBody>
          <a:bodyPr lIns="0" tIns="0" rIns="0" bIns="0"/>
          <a:lstStyle/>
          <a:p>
            <a:pPr lvl="0" defTabSz="457200">
              <a:defRPr sz="1200">
                <a:latin typeface="+mn-lt"/>
                <a:ea typeface="+mn-ea"/>
                <a:cs typeface="+mn-cs"/>
                <a:sym typeface="Helvetica"/>
              </a:defRPr>
            </a:pPr>
            <a:endParaRPr/>
          </a:p>
        </p:txBody>
      </p:sp>
      <p:sp>
        <p:nvSpPr>
          <p:cNvPr id="20" name="Shape 20"/>
          <p:cNvSpPr>
            <a:spLocks noGrp="1"/>
          </p:cNvSpPr>
          <p:nvPr>
            <p:ph type="body" idx="1"/>
          </p:nvPr>
        </p:nvSpPr>
        <p:spPr>
          <a:xfrm>
            <a:off x="0" y="1586501"/>
            <a:ext cx="8676456" cy="219460"/>
          </a:xfrm>
          <a:prstGeom prst="rect">
            <a:avLst/>
          </a:prstGeom>
        </p:spPr>
        <p:txBody>
          <a:bodyPr anchor="ctr"/>
          <a:lstStyle>
            <a:lvl1pPr marL="0" indent="460800">
              <a:buSzTx/>
              <a:buFontTx/>
              <a:buNone/>
              <a:defRPr sz="1400">
                <a:solidFill>
                  <a:srgbClr val="495965"/>
                </a:solidFill>
                <a:latin typeface="Arial Bold"/>
                <a:ea typeface="Arial Bold"/>
                <a:cs typeface="Arial Bold"/>
                <a:sym typeface="Arial Bold"/>
              </a:defRPr>
            </a:lvl1pPr>
            <a:lvl2pPr marL="1325690" indent="-226289">
              <a:buFontTx/>
              <a:defRPr sz="1400">
                <a:solidFill>
                  <a:srgbClr val="495965"/>
                </a:solidFill>
                <a:latin typeface="Arial Bold"/>
                <a:ea typeface="Arial Bold"/>
                <a:cs typeface="Arial Bold"/>
                <a:sym typeface="Arial Bold"/>
              </a:defRPr>
            </a:lvl2pPr>
            <a:lvl3pPr marL="1503923" indent="-228309">
              <a:buFontTx/>
              <a:defRPr sz="1400">
                <a:solidFill>
                  <a:srgbClr val="495965"/>
                </a:solidFill>
                <a:latin typeface="Arial Bold"/>
                <a:ea typeface="Arial Bold"/>
                <a:cs typeface="Arial Bold"/>
                <a:sym typeface="Arial Bold"/>
              </a:defRPr>
            </a:lvl3pPr>
            <a:lvl4pPr marL="1697599" indent="-228311">
              <a:buFontTx/>
              <a:defRPr sz="1400">
                <a:solidFill>
                  <a:srgbClr val="495965"/>
                </a:solidFill>
                <a:latin typeface="Arial Bold"/>
                <a:ea typeface="Arial Bold"/>
                <a:cs typeface="Arial Bold"/>
                <a:sym typeface="Arial Bold"/>
              </a:defRPr>
            </a:lvl4pPr>
            <a:lvl5pPr marL="1876986" indent="-228312">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sp>
        <p:nvSpPr>
          <p:cNvPr id="21" name="Shape 21"/>
          <p:cNvSpPr/>
          <p:nvPr/>
        </p:nvSpPr>
        <p:spPr>
          <a:xfrm>
            <a:off x="-2" y="6453524"/>
            <a:ext cx="567632"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800">
                <a:solidFill>
                  <a:srgbClr val="495965"/>
                </a:solidFill>
                <a:latin typeface="Arial"/>
                <a:ea typeface="Arial"/>
                <a:cs typeface="Arial"/>
                <a:sym typeface="Arial"/>
              </a:defRPr>
            </a:lvl1pPr>
          </a:lstStyle>
          <a:p>
            <a:pPr lvl="0">
              <a:defRPr sz="1800">
                <a:solidFill>
                  <a:srgbClr val="000000"/>
                </a:solidFill>
              </a:defRPr>
            </a:pPr>
            <a:r>
              <a:rPr sz="800">
                <a:solidFill>
                  <a:srgbClr val="495965"/>
                </a:solidFill>
              </a:rPr>
              <a:t>©  2014 IHS</a:t>
            </a:r>
          </a:p>
        </p:txBody>
      </p:sp>
      <p:sp>
        <p:nvSpPr>
          <p:cNvPr id="22" name="Shape 22"/>
          <p:cNvSpPr/>
          <p:nvPr/>
        </p:nvSpPr>
        <p:spPr>
          <a:xfrm>
            <a:off x="7802264" y="2422547"/>
            <a:ext cx="875013" cy="1728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r">
              <a:defRPr sz="1200">
                <a:solidFill>
                  <a:srgbClr val="495965"/>
                </a:solidFill>
                <a:latin typeface="Arial"/>
                <a:ea typeface="Arial"/>
                <a:cs typeface="Arial"/>
                <a:sym typeface="Arial"/>
              </a:defRPr>
            </a:lvl1pPr>
          </a:lstStyle>
          <a:p>
            <a:pPr lvl="0">
              <a:defRPr sz="1800">
                <a:solidFill>
                  <a:srgbClr val="000000"/>
                </a:solidFill>
              </a:defRPr>
            </a:pPr>
            <a:r>
              <a:rPr sz="1200">
                <a:solidFill>
                  <a:srgbClr val="495965"/>
                </a:solidFill>
              </a:rPr>
              <a:t>ihs.com</a:t>
            </a:r>
          </a:p>
        </p:txBody>
      </p:sp>
      <p:sp>
        <p:nvSpPr>
          <p:cNvPr id="23" name="Shape 23"/>
          <p:cNvSpPr/>
          <p:nvPr/>
        </p:nvSpPr>
        <p:spPr>
          <a:xfrm>
            <a:off x="466725" y="2356588"/>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24" name="image2.png" descr="image1.png"/>
          <p:cNvPicPr/>
          <p:nvPr/>
        </p:nvPicPr>
        <p:blipFill>
          <a:blip r:embed="rId2">
            <a:extLst/>
          </a:blip>
          <a:stretch>
            <a:fillRect/>
          </a:stretch>
        </p:blipFill>
        <p:spPr>
          <a:xfrm>
            <a:off x="7968949" y="5834493"/>
            <a:ext cx="705949" cy="705949"/>
          </a:xfrm>
          <a:prstGeom prst="rect">
            <a:avLst/>
          </a:prstGeom>
          <a:ln w="12700">
            <a:miter lim="400000"/>
          </a:ln>
        </p:spPr>
      </p:pic>
      <p:sp>
        <p:nvSpPr>
          <p:cNvPr id="25" name="Shape 25"/>
          <p:cNvSpPr/>
          <p:nvPr/>
        </p:nvSpPr>
        <p:spPr>
          <a:xfrm>
            <a:off x="0" y="665282"/>
            <a:ext cx="6228230" cy="3875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74398">
              <a:defRPr sz="2100">
                <a:solidFill>
                  <a:srgbClr val="495965"/>
                </a:solidFill>
                <a:latin typeface="Arial Bold"/>
                <a:ea typeface="Arial Bold"/>
                <a:cs typeface="Arial Bold"/>
                <a:sym typeface="Arial Bold"/>
              </a:defRPr>
            </a:lvl1pPr>
          </a:lstStyle>
          <a:p>
            <a:pPr lvl="0">
              <a:defRPr sz="1800">
                <a:solidFill>
                  <a:srgbClr val="000000"/>
                </a:solidFill>
              </a:defRPr>
            </a:pPr>
            <a:r>
              <a:rPr sz="2100">
                <a:solidFill>
                  <a:srgbClr val="495965"/>
                </a:solidFill>
              </a:rPr>
              <a:t>IHS ENERGY</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Slide—2 line long title">
    <p:spTree>
      <p:nvGrpSpPr>
        <p:cNvPr id="1" name=""/>
        <p:cNvGrpSpPr/>
        <p:nvPr/>
      </p:nvGrpSpPr>
      <p:grpSpPr>
        <a:xfrm>
          <a:off x="0" y="0"/>
          <a:ext cx="0" cy="0"/>
          <a:chOff x="0" y="0"/>
          <a:chExt cx="0" cy="0"/>
        </a:xfrm>
      </p:grpSpPr>
      <p:sp>
        <p:nvSpPr>
          <p:cNvPr id="27" name="Shape 27"/>
          <p:cNvSpPr>
            <a:spLocks noGrp="1"/>
          </p:cNvSpPr>
          <p:nvPr>
            <p:ph type="title"/>
          </p:nvPr>
        </p:nvSpPr>
        <p:spPr>
          <a:xfrm>
            <a:off x="0" y="1817952"/>
            <a:ext cx="8676456" cy="974955"/>
          </a:xfrm>
          <a:prstGeom prst="rect">
            <a:avLst/>
          </a:prstGeom>
        </p:spPr>
        <p:txBody>
          <a:bodyPr anchor="ctr"/>
          <a:lstStyle>
            <a:lvl1pPr indent="460800">
              <a:defRPr sz="2800"/>
            </a:lvl1pPr>
          </a:lstStyle>
          <a:p>
            <a:pPr lvl="0">
              <a:defRPr sz="1800">
                <a:solidFill>
                  <a:srgbClr val="000000"/>
                </a:solidFill>
              </a:defRPr>
            </a:pPr>
            <a:r>
              <a:rPr sz="2800">
                <a:solidFill>
                  <a:srgbClr val="0097D1"/>
                </a:solidFill>
              </a:rPr>
              <a:t>Title Text</a:t>
            </a:r>
          </a:p>
        </p:txBody>
      </p:sp>
      <p:sp>
        <p:nvSpPr>
          <p:cNvPr id="28" name="Shape 28"/>
          <p:cNvSpPr/>
          <p:nvPr/>
        </p:nvSpPr>
        <p:spPr>
          <a:xfrm>
            <a:off x="467543" y="1044000"/>
            <a:ext cx="8208913" cy="1"/>
          </a:xfrm>
          <a:prstGeom prst="line">
            <a:avLst/>
          </a:prstGeom>
          <a:ln w="6350">
            <a:solidFill>
              <a:srgbClr val="495965"/>
            </a:solidFill>
            <a:round/>
          </a:ln>
        </p:spPr>
        <p:txBody>
          <a:bodyPr lIns="0" tIns="0" rIns="0" bIns="0"/>
          <a:lstStyle/>
          <a:p>
            <a:pPr lvl="0" defTabSz="457200">
              <a:defRPr sz="1200">
                <a:latin typeface="+mn-lt"/>
                <a:ea typeface="+mn-ea"/>
                <a:cs typeface="+mn-cs"/>
                <a:sym typeface="Helvetica"/>
              </a:defRPr>
            </a:pPr>
            <a:endParaRPr/>
          </a:p>
        </p:txBody>
      </p:sp>
      <p:sp>
        <p:nvSpPr>
          <p:cNvPr id="29" name="Shape 29"/>
          <p:cNvSpPr>
            <a:spLocks noGrp="1"/>
          </p:cNvSpPr>
          <p:nvPr>
            <p:ph type="body" idx="1"/>
          </p:nvPr>
        </p:nvSpPr>
        <p:spPr>
          <a:xfrm>
            <a:off x="0" y="1574506"/>
            <a:ext cx="8676456" cy="243452"/>
          </a:xfrm>
          <a:prstGeom prst="rect">
            <a:avLst/>
          </a:prstGeom>
        </p:spPr>
        <p:txBody>
          <a:bodyPr anchor="ctr"/>
          <a:lstStyle>
            <a:lvl1pPr marL="0" indent="460800">
              <a:buSzTx/>
              <a:buFontTx/>
              <a:buNone/>
              <a:defRPr sz="1400">
                <a:solidFill>
                  <a:srgbClr val="495965"/>
                </a:solidFill>
                <a:latin typeface="Arial Bold"/>
                <a:ea typeface="Arial Bold"/>
                <a:cs typeface="Arial Bold"/>
                <a:sym typeface="Arial Bold"/>
              </a:defRPr>
            </a:lvl1pPr>
            <a:lvl2pPr marL="1325690" indent="-226289">
              <a:buFontTx/>
              <a:defRPr sz="1400">
                <a:solidFill>
                  <a:srgbClr val="495965"/>
                </a:solidFill>
                <a:latin typeface="Arial Bold"/>
                <a:ea typeface="Arial Bold"/>
                <a:cs typeface="Arial Bold"/>
                <a:sym typeface="Arial Bold"/>
              </a:defRPr>
            </a:lvl2pPr>
            <a:lvl3pPr marL="1503923" indent="-228309">
              <a:buFontTx/>
              <a:defRPr sz="1400">
                <a:solidFill>
                  <a:srgbClr val="495965"/>
                </a:solidFill>
                <a:latin typeface="Arial Bold"/>
                <a:ea typeface="Arial Bold"/>
                <a:cs typeface="Arial Bold"/>
                <a:sym typeface="Arial Bold"/>
              </a:defRPr>
            </a:lvl3pPr>
            <a:lvl4pPr marL="1697599" indent="-228311">
              <a:buFontTx/>
              <a:defRPr sz="1400">
                <a:solidFill>
                  <a:srgbClr val="495965"/>
                </a:solidFill>
                <a:latin typeface="Arial Bold"/>
                <a:ea typeface="Arial Bold"/>
                <a:cs typeface="Arial Bold"/>
                <a:sym typeface="Arial Bold"/>
              </a:defRPr>
            </a:lvl4pPr>
            <a:lvl5pPr marL="1876986" indent="-228312">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sp>
        <p:nvSpPr>
          <p:cNvPr id="30" name="Shape 30"/>
          <p:cNvSpPr/>
          <p:nvPr/>
        </p:nvSpPr>
        <p:spPr>
          <a:xfrm>
            <a:off x="-2" y="6453524"/>
            <a:ext cx="567632"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800">
                <a:solidFill>
                  <a:srgbClr val="495965"/>
                </a:solidFill>
                <a:latin typeface="Arial"/>
                <a:ea typeface="Arial"/>
                <a:cs typeface="Arial"/>
                <a:sym typeface="Arial"/>
              </a:defRPr>
            </a:lvl1pPr>
          </a:lstStyle>
          <a:p>
            <a:pPr lvl="0">
              <a:defRPr sz="1800">
                <a:solidFill>
                  <a:srgbClr val="000000"/>
                </a:solidFill>
              </a:defRPr>
            </a:pPr>
            <a:r>
              <a:rPr sz="800">
                <a:solidFill>
                  <a:srgbClr val="495965"/>
                </a:solidFill>
              </a:rPr>
              <a:t>©  2014 IHS</a:t>
            </a:r>
          </a:p>
        </p:txBody>
      </p:sp>
      <p:sp>
        <p:nvSpPr>
          <p:cNvPr id="31" name="Shape 31"/>
          <p:cNvSpPr/>
          <p:nvPr/>
        </p:nvSpPr>
        <p:spPr>
          <a:xfrm>
            <a:off x="7802264" y="2894987"/>
            <a:ext cx="875013" cy="1728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r">
              <a:defRPr sz="1200">
                <a:solidFill>
                  <a:srgbClr val="495965"/>
                </a:solidFill>
                <a:latin typeface="Arial"/>
                <a:ea typeface="Arial"/>
                <a:cs typeface="Arial"/>
                <a:sym typeface="Arial"/>
              </a:defRPr>
            </a:lvl1pPr>
          </a:lstStyle>
          <a:p>
            <a:pPr lvl="0">
              <a:defRPr sz="1800">
                <a:solidFill>
                  <a:srgbClr val="000000"/>
                </a:solidFill>
              </a:defRPr>
            </a:pPr>
            <a:r>
              <a:rPr sz="1200">
                <a:solidFill>
                  <a:srgbClr val="495965"/>
                </a:solidFill>
              </a:rPr>
              <a:t>ihs.com</a:t>
            </a:r>
          </a:p>
        </p:txBody>
      </p:sp>
      <p:sp>
        <p:nvSpPr>
          <p:cNvPr id="32" name="Shape 32"/>
          <p:cNvSpPr/>
          <p:nvPr/>
        </p:nvSpPr>
        <p:spPr>
          <a:xfrm>
            <a:off x="466725" y="2829029"/>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33" name="image2.png" descr="image1.png"/>
          <p:cNvPicPr/>
          <p:nvPr/>
        </p:nvPicPr>
        <p:blipFill>
          <a:blip r:embed="rId2">
            <a:extLst/>
          </a:blip>
          <a:stretch>
            <a:fillRect/>
          </a:stretch>
        </p:blipFill>
        <p:spPr>
          <a:xfrm>
            <a:off x="7968949" y="5834493"/>
            <a:ext cx="705949" cy="705949"/>
          </a:xfrm>
          <a:prstGeom prst="rect">
            <a:avLst/>
          </a:prstGeom>
          <a:ln w="12700">
            <a:miter lim="400000"/>
          </a:ln>
        </p:spPr>
      </p:pic>
      <p:sp>
        <p:nvSpPr>
          <p:cNvPr id="34" name="Shape 34"/>
          <p:cNvSpPr/>
          <p:nvPr/>
        </p:nvSpPr>
        <p:spPr>
          <a:xfrm>
            <a:off x="0" y="665282"/>
            <a:ext cx="6228230" cy="3875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74398">
              <a:defRPr sz="2100">
                <a:solidFill>
                  <a:srgbClr val="495965"/>
                </a:solidFill>
                <a:latin typeface="Arial Bold"/>
                <a:ea typeface="Arial Bold"/>
                <a:cs typeface="Arial Bold"/>
                <a:sym typeface="Arial Bold"/>
              </a:defRPr>
            </a:lvl1pPr>
          </a:lstStyle>
          <a:p>
            <a:pPr lvl="0">
              <a:defRPr sz="1800">
                <a:solidFill>
                  <a:srgbClr val="000000"/>
                </a:solidFill>
              </a:defRPr>
            </a:pPr>
            <a:r>
              <a:rPr sz="2100">
                <a:solidFill>
                  <a:srgbClr val="495965"/>
                </a:solidFill>
              </a:rPr>
              <a:t>IHS ENERGY</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Slide—Short title, 1 line subtitle">
    <p:spTree>
      <p:nvGrpSpPr>
        <p:cNvPr id="1" name=""/>
        <p:cNvGrpSpPr/>
        <p:nvPr/>
      </p:nvGrpSpPr>
      <p:grpSpPr>
        <a:xfrm>
          <a:off x="0" y="0"/>
          <a:ext cx="0" cy="0"/>
          <a:chOff x="0" y="0"/>
          <a:chExt cx="0" cy="0"/>
        </a:xfrm>
      </p:grpSpPr>
      <p:sp>
        <p:nvSpPr>
          <p:cNvPr id="36" name="Shape 36"/>
          <p:cNvSpPr>
            <a:spLocks noGrp="1"/>
          </p:cNvSpPr>
          <p:nvPr>
            <p:ph type="title"/>
          </p:nvPr>
        </p:nvSpPr>
        <p:spPr>
          <a:xfrm>
            <a:off x="0" y="1788891"/>
            <a:ext cx="8676456" cy="631968"/>
          </a:xfrm>
          <a:prstGeom prst="rect">
            <a:avLst/>
          </a:prstGeom>
        </p:spPr>
        <p:txBody>
          <a:bodyPr anchor="ctr"/>
          <a:lstStyle>
            <a:lvl1pPr indent="460800">
              <a:defRPr sz="3500"/>
            </a:lvl1pPr>
          </a:lstStyle>
          <a:p>
            <a:pPr lvl="0">
              <a:defRPr sz="1800">
                <a:solidFill>
                  <a:srgbClr val="000000"/>
                </a:solidFill>
              </a:defRPr>
            </a:pPr>
            <a:r>
              <a:rPr sz="3500">
                <a:solidFill>
                  <a:srgbClr val="0097D1"/>
                </a:solidFill>
              </a:rPr>
              <a:t>Title Text</a:t>
            </a:r>
          </a:p>
        </p:txBody>
      </p:sp>
      <p:sp>
        <p:nvSpPr>
          <p:cNvPr id="37" name="Shape 37"/>
          <p:cNvSpPr/>
          <p:nvPr/>
        </p:nvSpPr>
        <p:spPr>
          <a:xfrm>
            <a:off x="467543" y="1044000"/>
            <a:ext cx="8208913" cy="1"/>
          </a:xfrm>
          <a:prstGeom prst="line">
            <a:avLst/>
          </a:prstGeom>
          <a:ln w="6350">
            <a:solidFill>
              <a:srgbClr val="495965"/>
            </a:solidFill>
            <a:round/>
          </a:ln>
        </p:spPr>
        <p:txBody>
          <a:bodyPr lIns="0" tIns="0" rIns="0" bIns="0"/>
          <a:lstStyle/>
          <a:p>
            <a:pPr lvl="0" defTabSz="457200">
              <a:defRPr sz="1200">
                <a:latin typeface="+mn-lt"/>
                <a:ea typeface="+mn-ea"/>
                <a:cs typeface="+mn-cs"/>
                <a:sym typeface="Helvetica"/>
              </a:defRPr>
            </a:pPr>
            <a:endParaRPr/>
          </a:p>
        </p:txBody>
      </p:sp>
      <p:sp>
        <p:nvSpPr>
          <p:cNvPr id="38" name="Shape 38"/>
          <p:cNvSpPr>
            <a:spLocks noGrp="1"/>
          </p:cNvSpPr>
          <p:nvPr>
            <p:ph type="body" idx="1"/>
          </p:nvPr>
        </p:nvSpPr>
        <p:spPr>
          <a:xfrm>
            <a:off x="0" y="1586501"/>
            <a:ext cx="8676456" cy="219460"/>
          </a:xfrm>
          <a:prstGeom prst="rect">
            <a:avLst/>
          </a:prstGeom>
        </p:spPr>
        <p:txBody>
          <a:bodyPr anchor="ctr"/>
          <a:lstStyle>
            <a:lvl1pPr marL="0" indent="460800">
              <a:buSzTx/>
              <a:buFontTx/>
              <a:buNone/>
              <a:defRPr sz="1400">
                <a:solidFill>
                  <a:srgbClr val="495965"/>
                </a:solidFill>
                <a:latin typeface="Arial Bold"/>
                <a:ea typeface="Arial Bold"/>
                <a:cs typeface="Arial Bold"/>
                <a:sym typeface="Arial Bold"/>
              </a:defRPr>
            </a:lvl1pPr>
            <a:lvl2pPr marL="1325690" indent="-226289">
              <a:buFontTx/>
              <a:defRPr sz="1400">
                <a:solidFill>
                  <a:srgbClr val="495965"/>
                </a:solidFill>
                <a:latin typeface="Arial Bold"/>
                <a:ea typeface="Arial Bold"/>
                <a:cs typeface="Arial Bold"/>
                <a:sym typeface="Arial Bold"/>
              </a:defRPr>
            </a:lvl2pPr>
            <a:lvl3pPr marL="1503923" indent="-228309">
              <a:buFontTx/>
              <a:defRPr sz="1400">
                <a:solidFill>
                  <a:srgbClr val="495965"/>
                </a:solidFill>
                <a:latin typeface="Arial Bold"/>
                <a:ea typeface="Arial Bold"/>
                <a:cs typeface="Arial Bold"/>
                <a:sym typeface="Arial Bold"/>
              </a:defRPr>
            </a:lvl3pPr>
            <a:lvl4pPr marL="1697599" indent="-228311">
              <a:buFontTx/>
              <a:defRPr sz="1400">
                <a:solidFill>
                  <a:srgbClr val="495965"/>
                </a:solidFill>
                <a:latin typeface="Arial Bold"/>
                <a:ea typeface="Arial Bold"/>
                <a:cs typeface="Arial Bold"/>
                <a:sym typeface="Arial Bold"/>
              </a:defRPr>
            </a:lvl4pPr>
            <a:lvl5pPr marL="1876986" indent="-228312">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sp>
        <p:nvSpPr>
          <p:cNvPr id="39" name="Shape 39"/>
          <p:cNvSpPr/>
          <p:nvPr/>
        </p:nvSpPr>
        <p:spPr>
          <a:xfrm>
            <a:off x="-2" y="6453524"/>
            <a:ext cx="567632"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800">
                <a:solidFill>
                  <a:srgbClr val="495965"/>
                </a:solidFill>
                <a:latin typeface="Arial"/>
                <a:ea typeface="Arial"/>
                <a:cs typeface="Arial"/>
                <a:sym typeface="Arial"/>
              </a:defRPr>
            </a:lvl1pPr>
          </a:lstStyle>
          <a:p>
            <a:pPr lvl="0">
              <a:defRPr sz="1800">
                <a:solidFill>
                  <a:srgbClr val="000000"/>
                </a:solidFill>
              </a:defRPr>
            </a:pPr>
            <a:r>
              <a:rPr sz="800">
                <a:solidFill>
                  <a:srgbClr val="495965"/>
                </a:solidFill>
              </a:rPr>
              <a:t>©  2014 IHS</a:t>
            </a:r>
          </a:p>
        </p:txBody>
      </p:sp>
      <p:sp>
        <p:nvSpPr>
          <p:cNvPr id="40" name="Shape 40"/>
          <p:cNvSpPr/>
          <p:nvPr/>
        </p:nvSpPr>
        <p:spPr>
          <a:xfrm>
            <a:off x="7802264" y="2803547"/>
            <a:ext cx="875013" cy="1728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r">
              <a:defRPr sz="1200">
                <a:solidFill>
                  <a:srgbClr val="495965"/>
                </a:solidFill>
                <a:latin typeface="Arial"/>
                <a:ea typeface="Arial"/>
                <a:cs typeface="Arial"/>
                <a:sym typeface="Arial"/>
              </a:defRPr>
            </a:lvl1pPr>
          </a:lstStyle>
          <a:p>
            <a:pPr lvl="0">
              <a:defRPr sz="1800">
                <a:solidFill>
                  <a:srgbClr val="000000"/>
                </a:solidFill>
              </a:defRPr>
            </a:pPr>
            <a:r>
              <a:rPr sz="1200">
                <a:solidFill>
                  <a:srgbClr val="495965"/>
                </a:solidFill>
              </a:rPr>
              <a:t>ihs.com</a:t>
            </a:r>
          </a:p>
        </p:txBody>
      </p:sp>
      <p:sp>
        <p:nvSpPr>
          <p:cNvPr id="41" name="Shape 41"/>
          <p:cNvSpPr/>
          <p:nvPr/>
        </p:nvSpPr>
        <p:spPr>
          <a:xfrm>
            <a:off x="466725" y="2737588"/>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42" name="image2.png" descr="image1.png"/>
          <p:cNvPicPr/>
          <p:nvPr/>
        </p:nvPicPr>
        <p:blipFill>
          <a:blip r:embed="rId2">
            <a:extLst/>
          </a:blip>
          <a:stretch>
            <a:fillRect/>
          </a:stretch>
        </p:blipFill>
        <p:spPr>
          <a:xfrm>
            <a:off x="7968949" y="5834493"/>
            <a:ext cx="705949" cy="705949"/>
          </a:xfrm>
          <a:prstGeom prst="rect">
            <a:avLst/>
          </a:prstGeom>
          <a:ln w="12700">
            <a:miter lim="400000"/>
          </a:ln>
        </p:spPr>
      </p:pic>
      <p:sp>
        <p:nvSpPr>
          <p:cNvPr id="43" name="Shape 43"/>
          <p:cNvSpPr/>
          <p:nvPr/>
        </p:nvSpPr>
        <p:spPr>
          <a:xfrm>
            <a:off x="0" y="665282"/>
            <a:ext cx="6228230" cy="3875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74398">
              <a:defRPr sz="2100">
                <a:solidFill>
                  <a:srgbClr val="495965"/>
                </a:solidFill>
                <a:latin typeface="Arial Bold"/>
                <a:ea typeface="Arial Bold"/>
                <a:cs typeface="Arial Bold"/>
                <a:sym typeface="Arial Bold"/>
              </a:defRPr>
            </a:lvl1pPr>
          </a:lstStyle>
          <a:p>
            <a:pPr lvl="0">
              <a:defRPr sz="1800">
                <a:solidFill>
                  <a:srgbClr val="000000"/>
                </a:solidFill>
              </a:defRPr>
            </a:pPr>
            <a:r>
              <a:rPr sz="2100">
                <a:solidFill>
                  <a:srgbClr val="495965"/>
                </a:solidFill>
              </a:rPr>
              <a:t>IHS ENERGY</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Slide—Long title, 1 line subtitle">
    <p:spTree>
      <p:nvGrpSpPr>
        <p:cNvPr id="1" name=""/>
        <p:cNvGrpSpPr/>
        <p:nvPr/>
      </p:nvGrpSpPr>
      <p:grpSpPr>
        <a:xfrm>
          <a:off x="0" y="0"/>
          <a:ext cx="0" cy="0"/>
          <a:chOff x="0" y="0"/>
          <a:chExt cx="0" cy="0"/>
        </a:xfrm>
      </p:grpSpPr>
      <p:sp>
        <p:nvSpPr>
          <p:cNvPr id="45" name="Shape 45"/>
          <p:cNvSpPr>
            <a:spLocks noGrp="1"/>
          </p:cNvSpPr>
          <p:nvPr>
            <p:ph type="title"/>
          </p:nvPr>
        </p:nvSpPr>
        <p:spPr>
          <a:xfrm>
            <a:off x="0" y="1803280"/>
            <a:ext cx="8676456" cy="473563"/>
          </a:xfrm>
          <a:prstGeom prst="rect">
            <a:avLst/>
          </a:prstGeom>
        </p:spPr>
        <p:txBody>
          <a:bodyPr anchor="ctr"/>
          <a:lstStyle>
            <a:lvl1pPr indent="460800">
              <a:defRPr sz="2800"/>
            </a:lvl1pPr>
          </a:lstStyle>
          <a:p>
            <a:pPr lvl="0">
              <a:defRPr sz="1800">
                <a:solidFill>
                  <a:srgbClr val="000000"/>
                </a:solidFill>
              </a:defRPr>
            </a:pPr>
            <a:r>
              <a:rPr sz="2800">
                <a:solidFill>
                  <a:srgbClr val="0097D1"/>
                </a:solidFill>
              </a:rPr>
              <a:t>Title Text</a:t>
            </a:r>
          </a:p>
        </p:txBody>
      </p:sp>
      <p:sp>
        <p:nvSpPr>
          <p:cNvPr id="46" name="Shape 46"/>
          <p:cNvSpPr/>
          <p:nvPr/>
        </p:nvSpPr>
        <p:spPr>
          <a:xfrm>
            <a:off x="467543" y="1044000"/>
            <a:ext cx="8208913" cy="1"/>
          </a:xfrm>
          <a:prstGeom prst="line">
            <a:avLst/>
          </a:prstGeom>
          <a:ln w="6350">
            <a:solidFill>
              <a:srgbClr val="495965"/>
            </a:solidFill>
            <a:round/>
          </a:ln>
        </p:spPr>
        <p:txBody>
          <a:bodyPr lIns="0" tIns="0" rIns="0" bIns="0"/>
          <a:lstStyle/>
          <a:p>
            <a:pPr lvl="0" defTabSz="457200">
              <a:defRPr sz="1200">
                <a:latin typeface="+mn-lt"/>
                <a:ea typeface="+mn-ea"/>
                <a:cs typeface="+mn-cs"/>
                <a:sym typeface="Helvetica"/>
              </a:defRPr>
            </a:pPr>
            <a:endParaRPr/>
          </a:p>
        </p:txBody>
      </p:sp>
      <p:sp>
        <p:nvSpPr>
          <p:cNvPr id="47" name="Shape 47"/>
          <p:cNvSpPr>
            <a:spLocks noGrp="1"/>
          </p:cNvSpPr>
          <p:nvPr>
            <p:ph type="body" idx="1"/>
          </p:nvPr>
        </p:nvSpPr>
        <p:spPr>
          <a:xfrm>
            <a:off x="0" y="1586501"/>
            <a:ext cx="8676456" cy="219460"/>
          </a:xfrm>
          <a:prstGeom prst="rect">
            <a:avLst/>
          </a:prstGeom>
        </p:spPr>
        <p:txBody>
          <a:bodyPr anchor="ctr"/>
          <a:lstStyle>
            <a:lvl1pPr marL="0" indent="460800">
              <a:buSzTx/>
              <a:buFontTx/>
              <a:buNone/>
              <a:defRPr sz="1400">
                <a:solidFill>
                  <a:srgbClr val="495965"/>
                </a:solidFill>
                <a:latin typeface="Arial Bold"/>
                <a:ea typeface="Arial Bold"/>
                <a:cs typeface="Arial Bold"/>
                <a:sym typeface="Arial Bold"/>
              </a:defRPr>
            </a:lvl1pPr>
            <a:lvl2pPr marL="1325690" indent="-226289">
              <a:buFontTx/>
              <a:defRPr sz="1400">
                <a:solidFill>
                  <a:srgbClr val="495965"/>
                </a:solidFill>
                <a:latin typeface="Arial Bold"/>
                <a:ea typeface="Arial Bold"/>
                <a:cs typeface="Arial Bold"/>
                <a:sym typeface="Arial Bold"/>
              </a:defRPr>
            </a:lvl2pPr>
            <a:lvl3pPr marL="1503923" indent="-228309">
              <a:buFontTx/>
              <a:defRPr sz="1400">
                <a:solidFill>
                  <a:srgbClr val="495965"/>
                </a:solidFill>
                <a:latin typeface="Arial Bold"/>
                <a:ea typeface="Arial Bold"/>
                <a:cs typeface="Arial Bold"/>
                <a:sym typeface="Arial Bold"/>
              </a:defRPr>
            </a:lvl3pPr>
            <a:lvl4pPr marL="1697599" indent="-228311">
              <a:buFontTx/>
              <a:defRPr sz="1400">
                <a:solidFill>
                  <a:srgbClr val="495965"/>
                </a:solidFill>
                <a:latin typeface="Arial Bold"/>
                <a:ea typeface="Arial Bold"/>
                <a:cs typeface="Arial Bold"/>
                <a:sym typeface="Arial Bold"/>
              </a:defRPr>
            </a:lvl4pPr>
            <a:lvl5pPr marL="1876986" indent="-228312">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sp>
        <p:nvSpPr>
          <p:cNvPr id="48" name="Shape 48"/>
          <p:cNvSpPr/>
          <p:nvPr/>
        </p:nvSpPr>
        <p:spPr>
          <a:xfrm>
            <a:off x="-2" y="6453524"/>
            <a:ext cx="567632"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800">
                <a:solidFill>
                  <a:srgbClr val="495965"/>
                </a:solidFill>
                <a:latin typeface="Arial"/>
                <a:ea typeface="Arial"/>
                <a:cs typeface="Arial"/>
                <a:sym typeface="Arial"/>
              </a:defRPr>
            </a:lvl1pPr>
          </a:lstStyle>
          <a:p>
            <a:pPr lvl="0">
              <a:defRPr sz="1800">
                <a:solidFill>
                  <a:srgbClr val="000000"/>
                </a:solidFill>
              </a:defRPr>
            </a:pPr>
            <a:r>
              <a:rPr sz="800">
                <a:solidFill>
                  <a:srgbClr val="495965"/>
                </a:solidFill>
              </a:rPr>
              <a:t>©  2014 IHS</a:t>
            </a:r>
          </a:p>
        </p:txBody>
      </p:sp>
      <p:sp>
        <p:nvSpPr>
          <p:cNvPr id="49" name="Shape 49"/>
          <p:cNvSpPr/>
          <p:nvPr/>
        </p:nvSpPr>
        <p:spPr>
          <a:xfrm>
            <a:off x="7802264" y="2681627"/>
            <a:ext cx="875013" cy="1728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r">
              <a:defRPr sz="1200">
                <a:solidFill>
                  <a:srgbClr val="495965"/>
                </a:solidFill>
                <a:latin typeface="Arial"/>
                <a:ea typeface="Arial"/>
                <a:cs typeface="Arial"/>
                <a:sym typeface="Arial"/>
              </a:defRPr>
            </a:lvl1pPr>
          </a:lstStyle>
          <a:p>
            <a:pPr lvl="0">
              <a:defRPr sz="1800">
                <a:solidFill>
                  <a:srgbClr val="000000"/>
                </a:solidFill>
              </a:defRPr>
            </a:pPr>
            <a:r>
              <a:rPr sz="1200">
                <a:solidFill>
                  <a:srgbClr val="495965"/>
                </a:solidFill>
              </a:rPr>
              <a:t>ihs.com</a:t>
            </a:r>
          </a:p>
        </p:txBody>
      </p:sp>
      <p:sp>
        <p:nvSpPr>
          <p:cNvPr id="50" name="Shape 50"/>
          <p:cNvSpPr/>
          <p:nvPr/>
        </p:nvSpPr>
        <p:spPr>
          <a:xfrm>
            <a:off x="466725" y="2615669"/>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51" name="image2.png" descr="image1.png"/>
          <p:cNvPicPr/>
          <p:nvPr/>
        </p:nvPicPr>
        <p:blipFill>
          <a:blip r:embed="rId2">
            <a:extLst/>
          </a:blip>
          <a:stretch>
            <a:fillRect/>
          </a:stretch>
        </p:blipFill>
        <p:spPr>
          <a:xfrm>
            <a:off x="7968949" y="5834493"/>
            <a:ext cx="705949" cy="705949"/>
          </a:xfrm>
          <a:prstGeom prst="rect">
            <a:avLst/>
          </a:prstGeom>
          <a:ln w="12700">
            <a:miter lim="400000"/>
          </a:ln>
        </p:spPr>
      </p:pic>
      <p:sp>
        <p:nvSpPr>
          <p:cNvPr id="52" name="Shape 52"/>
          <p:cNvSpPr/>
          <p:nvPr/>
        </p:nvSpPr>
        <p:spPr>
          <a:xfrm>
            <a:off x="0" y="665282"/>
            <a:ext cx="6228230" cy="3875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74398">
              <a:defRPr sz="2100">
                <a:solidFill>
                  <a:srgbClr val="495965"/>
                </a:solidFill>
                <a:latin typeface="Arial Bold"/>
                <a:ea typeface="Arial Bold"/>
                <a:cs typeface="Arial Bold"/>
                <a:sym typeface="Arial Bold"/>
              </a:defRPr>
            </a:lvl1pPr>
          </a:lstStyle>
          <a:p>
            <a:pPr lvl="0">
              <a:defRPr sz="1800">
                <a:solidFill>
                  <a:srgbClr val="000000"/>
                </a:solidFill>
              </a:defRPr>
            </a:pPr>
            <a:r>
              <a:rPr sz="2100">
                <a:solidFill>
                  <a:srgbClr val="495965"/>
                </a:solidFill>
              </a:rPr>
              <a:t>IHS ENERGY</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Slide—2 line long title, 1 line subtitle">
    <p:spTree>
      <p:nvGrpSpPr>
        <p:cNvPr id="1" name=""/>
        <p:cNvGrpSpPr/>
        <p:nvPr/>
      </p:nvGrpSpPr>
      <p:grpSpPr>
        <a:xfrm>
          <a:off x="0" y="0"/>
          <a:ext cx="0" cy="0"/>
          <a:chOff x="0" y="0"/>
          <a:chExt cx="0" cy="0"/>
        </a:xfrm>
      </p:grpSpPr>
      <p:sp>
        <p:nvSpPr>
          <p:cNvPr id="54" name="Shape 54"/>
          <p:cNvSpPr>
            <a:spLocks noGrp="1"/>
          </p:cNvSpPr>
          <p:nvPr>
            <p:ph type="title"/>
          </p:nvPr>
        </p:nvSpPr>
        <p:spPr>
          <a:xfrm>
            <a:off x="0" y="1808674"/>
            <a:ext cx="8676456" cy="974954"/>
          </a:xfrm>
          <a:prstGeom prst="rect">
            <a:avLst/>
          </a:prstGeom>
        </p:spPr>
        <p:txBody>
          <a:bodyPr anchor="ctr"/>
          <a:lstStyle>
            <a:lvl1pPr indent="460800">
              <a:defRPr sz="2800"/>
            </a:lvl1pPr>
          </a:lstStyle>
          <a:p>
            <a:pPr lvl="0">
              <a:defRPr sz="1800">
                <a:solidFill>
                  <a:srgbClr val="000000"/>
                </a:solidFill>
              </a:defRPr>
            </a:pPr>
            <a:r>
              <a:rPr sz="2800">
                <a:solidFill>
                  <a:srgbClr val="0097D1"/>
                </a:solidFill>
              </a:rPr>
              <a:t>Title Text</a:t>
            </a:r>
          </a:p>
        </p:txBody>
      </p:sp>
      <p:sp>
        <p:nvSpPr>
          <p:cNvPr id="55" name="Shape 55"/>
          <p:cNvSpPr/>
          <p:nvPr/>
        </p:nvSpPr>
        <p:spPr>
          <a:xfrm>
            <a:off x="467543" y="1044000"/>
            <a:ext cx="8208913" cy="1"/>
          </a:xfrm>
          <a:prstGeom prst="line">
            <a:avLst/>
          </a:prstGeom>
          <a:ln w="6350">
            <a:solidFill>
              <a:srgbClr val="495965"/>
            </a:solidFill>
            <a:round/>
          </a:ln>
        </p:spPr>
        <p:txBody>
          <a:bodyPr lIns="0" tIns="0" rIns="0" bIns="0"/>
          <a:lstStyle/>
          <a:p>
            <a:pPr lvl="0" defTabSz="457200">
              <a:defRPr sz="1200">
                <a:latin typeface="+mn-lt"/>
                <a:ea typeface="+mn-ea"/>
                <a:cs typeface="+mn-cs"/>
                <a:sym typeface="Helvetica"/>
              </a:defRPr>
            </a:pPr>
            <a:endParaRPr/>
          </a:p>
        </p:txBody>
      </p:sp>
      <p:sp>
        <p:nvSpPr>
          <p:cNvPr id="56" name="Shape 56"/>
          <p:cNvSpPr>
            <a:spLocks noGrp="1"/>
          </p:cNvSpPr>
          <p:nvPr>
            <p:ph type="body" idx="1"/>
          </p:nvPr>
        </p:nvSpPr>
        <p:spPr>
          <a:xfrm>
            <a:off x="0" y="1583785"/>
            <a:ext cx="8676456" cy="224891"/>
          </a:xfrm>
          <a:prstGeom prst="rect">
            <a:avLst/>
          </a:prstGeom>
        </p:spPr>
        <p:txBody>
          <a:bodyPr anchor="ctr"/>
          <a:lstStyle>
            <a:lvl1pPr marL="0" indent="460800">
              <a:buSzTx/>
              <a:buFontTx/>
              <a:buNone/>
              <a:defRPr sz="1400">
                <a:solidFill>
                  <a:srgbClr val="495965"/>
                </a:solidFill>
                <a:latin typeface="Arial Bold"/>
                <a:ea typeface="Arial Bold"/>
                <a:cs typeface="Arial Bold"/>
                <a:sym typeface="Arial Bold"/>
              </a:defRPr>
            </a:lvl1pPr>
            <a:lvl2pPr marL="1325690" indent="-226289">
              <a:buFontTx/>
              <a:defRPr sz="1400">
                <a:solidFill>
                  <a:srgbClr val="495965"/>
                </a:solidFill>
                <a:latin typeface="Arial Bold"/>
                <a:ea typeface="Arial Bold"/>
                <a:cs typeface="Arial Bold"/>
                <a:sym typeface="Arial Bold"/>
              </a:defRPr>
            </a:lvl2pPr>
            <a:lvl3pPr marL="1503923" indent="-228309">
              <a:buFontTx/>
              <a:defRPr sz="1400">
                <a:solidFill>
                  <a:srgbClr val="495965"/>
                </a:solidFill>
                <a:latin typeface="Arial Bold"/>
                <a:ea typeface="Arial Bold"/>
                <a:cs typeface="Arial Bold"/>
                <a:sym typeface="Arial Bold"/>
              </a:defRPr>
            </a:lvl3pPr>
            <a:lvl4pPr marL="1697599" indent="-228311">
              <a:buFontTx/>
              <a:defRPr sz="1400">
                <a:solidFill>
                  <a:srgbClr val="495965"/>
                </a:solidFill>
                <a:latin typeface="Arial Bold"/>
                <a:ea typeface="Arial Bold"/>
                <a:cs typeface="Arial Bold"/>
                <a:sym typeface="Arial Bold"/>
              </a:defRPr>
            </a:lvl4pPr>
            <a:lvl5pPr marL="1876986" indent="-228312">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sp>
        <p:nvSpPr>
          <p:cNvPr id="57" name="Shape 57"/>
          <p:cNvSpPr/>
          <p:nvPr/>
        </p:nvSpPr>
        <p:spPr>
          <a:xfrm>
            <a:off x="-2" y="6453524"/>
            <a:ext cx="567632"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800">
                <a:solidFill>
                  <a:srgbClr val="495965"/>
                </a:solidFill>
                <a:latin typeface="Arial"/>
                <a:ea typeface="Arial"/>
                <a:cs typeface="Arial"/>
                <a:sym typeface="Arial"/>
              </a:defRPr>
            </a:lvl1pPr>
          </a:lstStyle>
          <a:p>
            <a:pPr lvl="0">
              <a:defRPr sz="1800">
                <a:solidFill>
                  <a:srgbClr val="000000"/>
                </a:solidFill>
              </a:defRPr>
            </a:pPr>
            <a:r>
              <a:rPr sz="800">
                <a:solidFill>
                  <a:srgbClr val="495965"/>
                </a:solidFill>
              </a:rPr>
              <a:t>©  2014 IHS</a:t>
            </a:r>
          </a:p>
        </p:txBody>
      </p:sp>
      <p:sp>
        <p:nvSpPr>
          <p:cNvPr id="58" name="Shape 58"/>
          <p:cNvSpPr/>
          <p:nvPr/>
        </p:nvSpPr>
        <p:spPr>
          <a:xfrm>
            <a:off x="7802264" y="3176927"/>
            <a:ext cx="875013" cy="1728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r">
              <a:defRPr sz="1200">
                <a:solidFill>
                  <a:srgbClr val="495965"/>
                </a:solidFill>
                <a:latin typeface="Arial"/>
                <a:ea typeface="Arial"/>
                <a:cs typeface="Arial"/>
                <a:sym typeface="Arial"/>
              </a:defRPr>
            </a:lvl1pPr>
          </a:lstStyle>
          <a:p>
            <a:pPr lvl="0">
              <a:defRPr sz="1800">
                <a:solidFill>
                  <a:srgbClr val="000000"/>
                </a:solidFill>
              </a:defRPr>
            </a:pPr>
            <a:r>
              <a:rPr sz="1200">
                <a:solidFill>
                  <a:srgbClr val="495965"/>
                </a:solidFill>
              </a:rPr>
              <a:t>ihs.com</a:t>
            </a:r>
          </a:p>
        </p:txBody>
      </p:sp>
      <p:sp>
        <p:nvSpPr>
          <p:cNvPr id="59" name="Shape 59"/>
          <p:cNvSpPr/>
          <p:nvPr/>
        </p:nvSpPr>
        <p:spPr>
          <a:xfrm>
            <a:off x="466725" y="3110969"/>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60" name="image2.png" descr="image1.png"/>
          <p:cNvPicPr/>
          <p:nvPr/>
        </p:nvPicPr>
        <p:blipFill>
          <a:blip r:embed="rId2">
            <a:extLst/>
          </a:blip>
          <a:stretch>
            <a:fillRect/>
          </a:stretch>
        </p:blipFill>
        <p:spPr>
          <a:xfrm>
            <a:off x="7968949" y="5834493"/>
            <a:ext cx="705949" cy="705949"/>
          </a:xfrm>
          <a:prstGeom prst="rect">
            <a:avLst/>
          </a:prstGeom>
          <a:ln w="12700">
            <a:miter lim="400000"/>
          </a:ln>
        </p:spPr>
      </p:pic>
      <p:sp>
        <p:nvSpPr>
          <p:cNvPr id="61" name="Shape 61"/>
          <p:cNvSpPr/>
          <p:nvPr/>
        </p:nvSpPr>
        <p:spPr>
          <a:xfrm>
            <a:off x="0" y="665282"/>
            <a:ext cx="6228230" cy="3875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74398">
              <a:defRPr sz="2100">
                <a:solidFill>
                  <a:srgbClr val="495965"/>
                </a:solidFill>
                <a:latin typeface="Arial Bold"/>
                <a:ea typeface="Arial Bold"/>
                <a:cs typeface="Arial Bold"/>
                <a:sym typeface="Arial Bold"/>
              </a:defRPr>
            </a:lvl1pPr>
          </a:lstStyle>
          <a:p>
            <a:pPr lvl="0">
              <a:defRPr sz="1800">
                <a:solidFill>
                  <a:srgbClr val="000000"/>
                </a:solidFill>
              </a:defRPr>
            </a:pPr>
            <a:r>
              <a:rPr sz="2100">
                <a:solidFill>
                  <a:srgbClr val="495965"/>
                </a:solidFill>
              </a:rPr>
              <a:t>IHS ENERGY</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Slide—Short title, 2 line subtitle">
    <p:spTree>
      <p:nvGrpSpPr>
        <p:cNvPr id="1" name=""/>
        <p:cNvGrpSpPr/>
        <p:nvPr/>
      </p:nvGrpSpPr>
      <p:grpSpPr>
        <a:xfrm>
          <a:off x="0" y="0"/>
          <a:ext cx="0" cy="0"/>
          <a:chOff x="0" y="0"/>
          <a:chExt cx="0" cy="0"/>
        </a:xfrm>
      </p:grpSpPr>
      <p:sp>
        <p:nvSpPr>
          <p:cNvPr id="63" name="Shape 63"/>
          <p:cNvSpPr>
            <a:spLocks noGrp="1"/>
          </p:cNvSpPr>
          <p:nvPr>
            <p:ph type="title"/>
          </p:nvPr>
        </p:nvSpPr>
        <p:spPr>
          <a:xfrm>
            <a:off x="0" y="1788891"/>
            <a:ext cx="8676456" cy="631968"/>
          </a:xfrm>
          <a:prstGeom prst="rect">
            <a:avLst/>
          </a:prstGeom>
        </p:spPr>
        <p:txBody>
          <a:bodyPr anchor="ctr"/>
          <a:lstStyle>
            <a:lvl1pPr indent="460800">
              <a:defRPr sz="3500"/>
            </a:lvl1pPr>
          </a:lstStyle>
          <a:p>
            <a:pPr lvl="0">
              <a:defRPr sz="1800">
                <a:solidFill>
                  <a:srgbClr val="000000"/>
                </a:solidFill>
              </a:defRPr>
            </a:pPr>
            <a:r>
              <a:rPr sz="3500">
                <a:solidFill>
                  <a:srgbClr val="0097D1"/>
                </a:solidFill>
              </a:rPr>
              <a:t>Title Text</a:t>
            </a:r>
          </a:p>
        </p:txBody>
      </p:sp>
      <p:sp>
        <p:nvSpPr>
          <p:cNvPr id="64" name="Shape 64"/>
          <p:cNvSpPr/>
          <p:nvPr/>
        </p:nvSpPr>
        <p:spPr>
          <a:xfrm>
            <a:off x="467543" y="1044000"/>
            <a:ext cx="8208913" cy="1"/>
          </a:xfrm>
          <a:prstGeom prst="line">
            <a:avLst/>
          </a:prstGeom>
          <a:ln w="6350">
            <a:solidFill>
              <a:srgbClr val="495965"/>
            </a:solidFill>
            <a:round/>
          </a:ln>
        </p:spPr>
        <p:txBody>
          <a:bodyPr lIns="0" tIns="0" rIns="0" bIns="0"/>
          <a:lstStyle/>
          <a:p>
            <a:pPr lvl="0" defTabSz="457200">
              <a:defRPr sz="1200">
                <a:latin typeface="+mn-lt"/>
                <a:ea typeface="+mn-ea"/>
                <a:cs typeface="+mn-cs"/>
                <a:sym typeface="Helvetica"/>
              </a:defRPr>
            </a:pPr>
            <a:endParaRPr/>
          </a:p>
        </p:txBody>
      </p:sp>
      <p:sp>
        <p:nvSpPr>
          <p:cNvPr id="65" name="Shape 65"/>
          <p:cNvSpPr>
            <a:spLocks noGrp="1"/>
          </p:cNvSpPr>
          <p:nvPr>
            <p:ph type="body" idx="1"/>
          </p:nvPr>
        </p:nvSpPr>
        <p:spPr>
          <a:xfrm>
            <a:off x="0" y="1586501"/>
            <a:ext cx="8676456" cy="219460"/>
          </a:xfrm>
          <a:prstGeom prst="rect">
            <a:avLst/>
          </a:prstGeom>
        </p:spPr>
        <p:txBody>
          <a:bodyPr anchor="ctr"/>
          <a:lstStyle>
            <a:lvl1pPr marL="0" indent="460800">
              <a:buSzTx/>
              <a:buFontTx/>
              <a:buNone/>
              <a:defRPr sz="1400">
                <a:solidFill>
                  <a:srgbClr val="495965"/>
                </a:solidFill>
                <a:latin typeface="Arial Bold"/>
                <a:ea typeface="Arial Bold"/>
                <a:cs typeface="Arial Bold"/>
                <a:sym typeface="Arial Bold"/>
              </a:defRPr>
            </a:lvl1pPr>
            <a:lvl2pPr marL="1325690" indent="-226289">
              <a:buFontTx/>
              <a:defRPr sz="1400">
                <a:solidFill>
                  <a:srgbClr val="495965"/>
                </a:solidFill>
                <a:latin typeface="Arial Bold"/>
                <a:ea typeface="Arial Bold"/>
                <a:cs typeface="Arial Bold"/>
                <a:sym typeface="Arial Bold"/>
              </a:defRPr>
            </a:lvl2pPr>
            <a:lvl3pPr marL="1503923" indent="-228309">
              <a:buFontTx/>
              <a:defRPr sz="1400">
                <a:solidFill>
                  <a:srgbClr val="495965"/>
                </a:solidFill>
                <a:latin typeface="Arial Bold"/>
                <a:ea typeface="Arial Bold"/>
                <a:cs typeface="Arial Bold"/>
                <a:sym typeface="Arial Bold"/>
              </a:defRPr>
            </a:lvl3pPr>
            <a:lvl4pPr marL="1697599" indent="-228311">
              <a:buFontTx/>
              <a:defRPr sz="1400">
                <a:solidFill>
                  <a:srgbClr val="495965"/>
                </a:solidFill>
                <a:latin typeface="Arial Bold"/>
                <a:ea typeface="Arial Bold"/>
                <a:cs typeface="Arial Bold"/>
                <a:sym typeface="Arial Bold"/>
              </a:defRPr>
            </a:lvl4pPr>
            <a:lvl5pPr marL="1876986" indent="-228312">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sp>
        <p:nvSpPr>
          <p:cNvPr id="66" name="Shape 66"/>
          <p:cNvSpPr/>
          <p:nvPr/>
        </p:nvSpPr>
        <p:spPr>
          <a:xfrm>
            <a:off x="-2" y="6453524"/>
            <a:ext cx="567632"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800">
                <a:solidFill>
                  <a:srgbClr val="495965"/>
                </a:solidFill>
                <a:latin typeface="Arial"/>
                <a:ea typeface="Arial"/>
                <a:cs typeface="Arial"/>
                <a:sym typeface="Arial"/>
              </a:defRPr>
            </a:lvl1pPr>
          </a:lstStyle>
          <a:p>
            <a:pPr lvl="0">
              <a:defRPr sz="1800">
                <a:solidFill>
                  <a:srgbClr val="000000"/>
                </a:solidFill>
              </a:defRPr>
            </a:pPr>
            <a:r>
              <a:rPr sz="800">
                <a:solidFill>
                  <a:srgbClr val="495965"/>
                </a:solidFill>
              </a:rPr>
              <a:t>©  2014 IHS</a:t>
            </a:r>
          </a:p>
        </p:txBody>
      </p:sp>
      <p:sp>
        <p:nvSpPr>
          <p:cNvPr id="67" name="Shape 67"/>
          <p:cNvSpPr/>
          <p:nvPr/>
        </p:nvSpPr>
        <p:spPr>
          <a:xfrm>
            <a:off x="7802264" y="3024527"/>
            <a:ext cx="875013" cy="1728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r">
              <a:defRPr sz="1200">
                <a:solidFill>
                  <a:srgbClr val="495965"/>
                </a:solidFill>
                <a:latin typeface="Arial"/>
                <a:ea typeface="Arial"/>
                <a:cs typeface="Arial"/>
                <a:sym typeface="Arial"/>
              </a:defRPr>
            </a:lvl1pPr>
          </a:lstStyle>
          <a:p>
            <a:pPr lvl="0">
              <a:defRPr sz="1800">
                <a:solidFill>
                  <a:srgbClr val="000000"/>
                </a:solidFill>
              </a:defRPr>
            </a:pPr>
            <a:r>
              <a:rPr sz="1200">
                <a:solidFill>
                  <a:srgbClr val="495965"/>
                </a:solidFill>
              </a:rPr>
              <a:t>ihs.com</a:t>
            </a:r>
          </a:p>
        </p:txBody>
      </p:sp>
      <p:sp>
        <p:nvSpPr>
          <p:cNvPr id="68" name="Shape 68"/>
          <p:cNvSpPr/>
          <p:nvPr/>
        </p:nvSpPr>
        <p:spPr>
          <a:xfrm>
            <a:off x="466725" y="2958569"/>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69" name="image2.png" descr="image1.png"/>
          <p:cNvPicPr/>
          <p:nvPr/>
        </p:nvPicPr>
        <p:blipFill>
          <a:blip r:embed="rId2">
            <a:extLst/>
          </a:blip>
          <a:stretch>
            <a:fillRect/>
          </a:stretch>
        </p:blipFill>
        <p:spPr>
          <a:xfrm>
            <a:off x="7968949" y="5834493"/>
            <a:ext cx="705949" cy="705949"/>
          </a:xfrm>
          <a:prstGeom prst="rect">
            <a:avLst/>
          </a:prstGeom>
          <a:ln w="12700">
            <a:miter lim="400000"/>
          </a:ln>
        </p:spPr>
      </p:pic>
      <p:sp>
        <p:nvSpPr>
          <p:cNvPr id="70" name="Shape 70"/>
          <p:cNvSpPr/>
          <p:nvPr/>
        </p:nvSpPr>
        <p:spPr>
          <a:xfrm>
            <a:off x="0" y="665282"/>
            <a:ext cx="6228230" cy="3875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74398">
              <a:defRPr sz="2100">
                <a:solidFill>
                  <a:srgbClr val="495965"/>
                </a:solidFill>
                <a:latin typeface="Arial Bold"/>
                <a:ea typeface="Arial Bold"/>
                <a:cs typeface="Arial Bold"/>
                <a:sym typeface="Arial Bold"/>
              </a:defRPr>
            </a:lvl1pPr>
          </a:lstStyle>
          <a:p>
            <a:pPr lvl="0">
              <a:defRPr sz="1800">
                <a:solidFill>
                  <a:srgbClr val="000000"/>
                </a:solidFill>
              </a:defRPr>
            </a:pPr>
            <a:r>
              <a:rPr sz="2100">
                <a:solidFill>
                  <a:srgbClr val="495965"/>
                </a:solidFill>
              </a:rPr>
              <a:t>IHS ENERGY</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Slide—Long title, 2 line subtitle">
    <p:spTree>
      <p:nvGrpSpPr>
        <p:cNvPr id="1" name=""/>
        <p:cNvGrpSpPr/>
        <p:nvPr/>
      </p:nvGrpSpPr>
      <p:grpSpPr>
        <a:xfrm>
          <a:off x="0" y="0"/>
          <a:ext cx="0" cy="0"/>
          <a:chOff x="0" y="0"/>
          <a:chExt cx="0" cy="0"/>
        </a:xfrm>
      </p:grpSpPr>
      <p:sp>
        <p:nvSpPr>
          <p:cNvPr id="72" name="Shape 72"/>
          <p:cNvSpPr>
            <a:spLocks noGrp="1"/>
          </p:cNvSpPr>
          <p:nvPr>
            <p:ph type="title"/>
          </p:nvPr>
        </p:nvSpPr>
        <p:spPr>
          <a:xfrm>
            <a:off x="0" y="1803280"/>
            <a:ext cx="8676456" cy="473563"/>
          </a:xfrm>
          <a:prstGeom prst="rect">
            <a:avLst/>
          </a:prstGeom>
        </p:spPr>
        <p:txBody>
          <a:bodyPr anchor="ctr"/>
          <a:lstStyle>
            <a:lvl1pPr indent="460800">
              <a:defRPr sz="2800"/>
            </a:lvl1pPr>
          </a:lstStyle>
          <a:p>
            <a:pPr lvl="0">
              <a:defRPr sz="1800">
                <a:solidFill>
                  <a:srgbClr val="000000"/>
                </a:solidFill>
              </a:defRPr>
            </a:pPr>
            <a:r>
              <a:rPr sz="2800">
                <a:solidFill>
                  <a:srgbClr val="0097D1"/>
                </a:solidFill>
              </a:rPr>
              <a:t>Title Text</a:t>
            </a:r>
          </a:p>
        </p:txBody>
      </p:sp>
      <p:sp>
        <p:nvSpPr>
          <p:cNvPr id="73" name="Shape 73"/>
          <p:cNvSpPr/>
          <p:nvPr/>
        </p:nvSpPr>
        <p:spPr>
          <a:xfrm>
            <a:off x="467543" y="1044000"/>
            <a:ext cx="8208913" cy="1"/>
          </a:xfrm>
          <a:prstGeom prst="line">
            <a:avLst/>
          </a:prstGeom>
          <a:ln w="6350">
            <a:solidFill>
              <a:srgbClr val="808080"/>
            </a:solidFill>
            <a:round/>
          </a:ln>
        </p:spPr>
        <p:txBody>
          <a:bodyPr lIns="0" tIns="0" rIns="0" bIns="0"/>
          <a:lstStyle/>
          <a:p>
            <a:pPr lvl="0" defTabSz="457200">
              <a:defRPr sz="1200">
                <a:latin typeface="+mn-lt"/>
                <a:ea typeface="+mn-ea"/>
                <a:cs typeface="+mn-cs"/>
                <a:sym typeface="Helvetica"/>
              </a:defRPr>
            </a:pPr>
            <a:endParaRPr/>
          </a:p>
        </p:txBody>
      </p:sp>
      <p:sp>
        <p:nvSpPr>
          <p:cNvPr id="74" name="Shape 74"/>
          <p:cNvSpPr>
            <a:spLocks noGrp="1"/>
          </p:cNvSpPr>
          <p:nvPr>
            <p:ph type="body" idx="1"/>
          </p:nvPr>
        </p:nvSpPr>
        <p:spPr>
          <a:xfrm>
            <a:off x="0" y="1586501"/>
            <a:ext cx="8676456" cy="219460"/>
          </a:xfrm>
          <a:prstGeom prst="rect">
            <a:avLst/>
          </a:prstGeom>
        </p:spPr>
        <p:txBody>
          <a:bodyPr anchor="ctr"/>
          <a:lstStyle>
            <a:lvl1pPr marL="0" indent="460800">
              <a:buSzTx/>
              <a:buFontTx/>
              <a:buNone/>
              <a:defRPr sz="1400">
                <a:solidFill>
                  <a:srgbClr val="495965"/>
                </a:solidFill>
                <a:latin typeface="Arial Bold"/>
                <a:ea typeface="Arial Bold"/>
                <a:cs typeface="Arial Bold"/>
                <a:sym typeface="Arial Bold"/>
              </a:defRPr>
            </a:lvl1pPr>
            <a:lvl2pPr marL="1325690" indent="-226289">
              <a:buFontTx/>
              <a:defRPr sz="1400">
                <a:solidFill>
                  <a:srgbClr val="495965"/>
                </a:solidFill>
                <a:latin typeface="Arial Bold"/>
                <a:ea typeface="Arial Bold"/>
                <a:cs typeface="Arial Bold"/>
                <a:sym typeface="Arial Bold"/>
              </a:defRPr>
            </a:lvl2pPr>
            <a:lvl3pPr marL="1503923" indent="-228309">
              <a:buFontTx/>
              <a:defRPr sz="1400">
                <a:solidFill>
                  <a:srgbClr val="495965"/>
                </a:solidFill>
                <a:latin typeface="Arial Bold"/>
                <a:ea typeface="Arial Bold"/>
                <a:cs typeface="Arial Bold"/>
                <a:sym typeface="Arial Bold"/>
              </a:defRPr>
            </a:lvl3pPr>
            <a:lvl4pPr marL="1697599" indent="-228311">
              <a:buFontTx/>
              <a:defRPr sz="1400">
                <a:solidFill>
                  <a:srgbClr val="495965"/>
                </a:solidFill>
                <a:latin typeface="Arial Bold"/>
                <a:ea typeface="Arial Bold"/>
                <a:cs typeface="Arial Bold"/>
                <a:sym typeface="Arial Bold"/>
              </a:defRPr>
            </a:lvl4pPr>
            <a:lvl5pPr marL="1876986" indent="-228312">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sp>
        <p:nvSpPr>
          <p:cNvPr id="75" name="Shape 75"/>
          <p:cNvSpPr/>
          <p:nvPr/>
        </p:nvSpPr>
        <p:spPr>
          <a:xfrm>
            <a:off x="-2" y="6453524"/>
            <a:ext cx="567632"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800">
                <a:solidFill>
                  <a:srgbClr val="495965"/>
                </a:solidFill>
                <a:latin typeface="Arial"/>
                <a:ea typeface="Arial"/>
                <a:cs typeface="Arial"/>
                <a:sym typeface="Arial"/>
              </a:defRPr>
            </a:lvl1pPr>
          </a:lstStyle>
          <a:p>
            <a:pPr lvl="0">
              <a:defRPr sz="1800">
                <a:solidFill>
                  <a:srgbClr val="000000"/>
                </a:solidFill>
              </a:defRPr>
            </a:pPr>
            <a:r>
              <a:rPr sz="800">
                <a:solidFill>
                  <a:srgbClr val="495965"/>
                </a:solidFill>
              </a:rPr>
              <a:t>©  2014 IHS</a:t>
            </a:r>
          </a:p>
        </p:txBody>
      </p:sp>
      <p:sp>
        <p:nvSpPr>
          <p:cNvPr id="76" name="Shape 76"/>
          <p:cNvSpPr/>
          <p:nvPr/>
        </p:nvSpPr>
        <p:spPr>
          <a:xfrm>
            <a:off x="7802264" y="2879747"/>
            <a:ext cx="875013" cy="1728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r">
              <a:defRPr sz="1200">
                <a:solidFill>
                  <a:srgbClr val="495965"/>
                </a:solidFill>
                <a:latin typeface="Arial"/>
                <a:ea typeface="Arial"/>
                <a:cs typeface="Arial"/>
                <a:sym typeface="Arial"/>
              </a:defRPr>
            </a:lvl1pPr>
          </a:lstStyle>
          <a:p>
            <a:pPr lvl="0">
              <a:defRPr sz="1800">
                <a:solidFill>
                  <a:srgbClr val="000000"/>
                </a:solidFill>
              </a:defRPr>
            </a:pPr>
            <a:r>
              <a:rPr sz="1200">
                <a:solidFill>
                  <a:srgbClr val="495965"/>
                </a:solidFill>
              </a:rPr>
              <a:t>ihs.com</a:t>
            </a:r>
          </a:p>
        </p:txBody>
      </p:sp>
      <p:sp>
        <p:nvSpPr>
          <p:cNvPr id="77" name="Shape 77"/>
          <p:cNvSpPr/>
          <p:nvPr/>
        </p:nvSpPr>
        <p:spPr>
          <a:xfrm>
            <a:off x="466725" y="2813788"/>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78" name="image2.png" descr="image1.png"/>
          <p:cNvPicPr/>
          <p:nvPr/>
        </p:nvPicPr>
        <p:blipFill>
          <a:blip r:embed="rId2">
            <a:extLst/>
          </a:blip>
          <a:stretch>
            <a:fillRect/>
          </a:stretch>
        </p:blipFill>
        <p:spPr>
          <a:xfrm>
            <a:off x="7968949" y="5834493"/>
            <a:ext cx="705949" cy="705949"/>
          </a:xfrm>
          <a:prstGeom prst="rect">
            <a:avLst/>
          </a:prstGeom>
          <a:ln w="12700">
            <a:miter lim="400000"/>
          </a:ln>
        </p:spPr>
      </p:pic>
      <p:sp>
        <p:nvSpPr>
          <p:cNvPr id="79" name="Shape 79"/>
          <p:cNvSpPr/>
          <p:nvPr/>
        </p:nvSpPr>
        <p:spPr>
          <a:xfrm>
            <a:off x="0" y="665282"/>
            <a:ext cx="6228230" cy="3875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74398">
              <a:defRPr sz="2100">
                <a:solidFill>
                  <a:srgbClr val="495965"/>
                </a:solidFill>
                <a:latin typeface="Arial Bold"/>
                <a:ea typeface="Arial Bold"/>
                <a:cs typeface="Arial Bold"/>
                <a:sym typeface="Arial Bold"/>
              </a:defRPr>
            </a:lvl1pPr>
          </a:lstStyle>
          <a:p>
            <a:pPr lvl="0">
              <a:defRPr sz="1800">
                <a:solidFill>
                  <a:srgbClr val="000000"/>
                </a:solidFill>
              </a:defRPr>
            </a:pPr>
            <a:r>
              <a:rPr sz="2100">
                <a:solidFill>
                  <a:srgbClr val="495965"/>
                </a:solidFill>
              </a:rPr>
              <a:t>IHS ENERGY</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Slide—2 line long title, 2 line subtitle">
    <p:spTree>
      <p:nvGrpSpPr>
        <p:cNvPr id="1" name=""/>
        <p:cNvGrpSpPr/>
        <p:nvPr/>
      </p:nvGrpSpPr>
      <p:grpSpPr>
        <a:xfrm>
          <a:off x="0" y="0"/>
          <a:ext cx="0" cy="0"/>
          <a:chOff x="0" y="0"/>
          <a:chExt cx="0" cy="0"/>
        </a:xfrm>
      </p:grpSpPr>
      <p:sp>
        <p:nvSpPr>
          <p:cNvPr id="81" name="Shape 81"/>
          <p:cNvSpPr>
            <a:spLocks noGrp="1"/>
          </p:cNvSpPr>
          <p:nvPr>
            <p:ph type="title"/>
          </p:nvPr>
        </p:nvSpPr>
        <p:spPr>
          <a:xfrm>
            <a:off x="0" y="1808674"/>
            <a:ext cx="8676456" cy="974954"/>
          </a:xfrm>
          <a:prstGeom prst="rect">
            <a:avLst/>
          </a:prstGeom>
        </p:spPr>
        <p:txBody>
          <a:bodyPr anchor="ctr"/>
          <a:lstStyle>
            <a:lvl1pPr indent="460800">
              <a:defRPr sz="2800"/>
            </a:lvl1pPr>
          </a:lstStyle>
          <a:p>
            <a:pPr lvl="0">
              <a:defRPr sz="1800">
                <a:solidFill>
                  <a:srgbClr val="000000"/>
                </a:solidFill>
              </a:defRPr>
            </a:pPr>
            <a:r>
              <a:rPr sz="2800">
                <a:solidFill>
                  <a:srgbClr val="0097D1"/>
                </a:solidFill>
              </a:rPr>
              <a:t>Title Text</a:t>
            </a:r>
          </a:p>
        </p:txBody>
      </p:sp>
      <p:sp>
        <p:nvSpPr>
          <p:cNvPr id="82" name="Shape 82"/>
          <p:cNvSpPr/>
          <p:nvPr/>
        </p:nvSpPr>
        <p:spPr>
          <a:xfrm>
            <a:off x="467543" y="1044000"/>
            <a:ext cx="8208913" cy="1"/>
          </a:xfrm>
          <a:prstGeom prst="line">
            <a:avLst/>
          </a:prstGeom>
          <a:ln w="6350">
            <a:solidFill>
              <a:srgbClr val="808080"/>
            </a:solidFill>
            <a:round/>
          </a:ln>
        </p:spPr>
        <p:txBody>
          <a:bodyPr lIns="0" tIns="0" rIns="0" bIns="0"/>
          <a:lstStyle/>
          <a:p>
            <a:pPr lvl="0" defTabSz="457200">
              <a:defRPr sz="1200">
                <a:latin typeface="+mn-lt"/>
                <a:ea typeface="+mn-ea"/>
                <a:cs typeface="+mn-cs"/>
                <a:sym typeface="Helvetica"/>
              </a:defRPr>
            </a:pPr>
            <a:endParaRPr/>
          </a:p>
        </p:txBody>
      </p:sp>
      <p:sp>
        <p:nvSpPr>
          <p:cNvPr id="83" name="Shape 83"/>
          <p:cNvSpPr>
            <a:spLocks noGrp="1"/>
          </p:cNvSpPr>
          <p:nvPr>
            <p:ph type="body" idx="1"/>
          </p:nvPr>
        </p:nvSpPr>
        <p:spPr>
          <a:xfrm>
            <a:off x="818" y="1583785"/>
            <a:ext cx="8676458" cy="224891"/>
          </a:xfrm>
          <a:prstGeom prst="rect">
            <a:avLst/>
          </a:prstGeom>
        </p:spPr>
        <p:txBody>
          <a:bodyPr anchor="ctr"/>
          <a:lstStyle>
            <a:lvl1pPr marL="0" indent="460800">
              <a:buSzTx/>
              <a:buFontTx/>
              <a:buNone/>
              <a:defRPr sz="1400">
                <a:solidFill>
                  <a:srgbClr val="495965"/>
                </a:solidFill>
                <a:latin typeface="Arial Bold"/>
                <a:ea typeface="Arial Bold"/>
                <a:cs typeface="Arial Bold"/>
                <a:sym typeface="Arial Bold"/>
              </a:defRPr>
            </a:lvl1pPr>
            <a:lvl2pPr marL="1325690" indent="-226289">
              <a:buFontTx/>
              <a:defRPr sz="1400">
                <a:solidFill>
                  <a:srgbClr val="495965"/>
                </a:solidFill>
                <a:latin typeface="Arial Bold"/>
                <a:ea typeface="Arial Bold"/>
                <a:cs typeface="Arial Bold"/>
                <a:sym typeface="Arial Bold"/>
              </a:defRPr>
            </a:lvl2pPr>
            <a:lvl3pPr marL="1503923" indent="-228309">
              <a:buFontTx/>
              <a:defRPr sz="1400">
                <a:solidFill>
                  <a:srgbClr val="495965"/>
                </a:solidFill>
                <a:latin typeface="Arial Bold"/>
                <a:ea typeface="Arial Bold"/>
                <a:cs typeface="Arial Bold"/>
                <a:sym typeface="Arial Bold"/>
              </a:defRPr>
            </a:lvl3pPr>
            <a:lvl4pPr marL="1697599" indent="-228311">
              <a:buFontTx/>
              <a:defRPr sz="1400">
                <a:solidFill>
                  <a:srgbClr val="495965"/>
                </a:solidFill>
                <a:latin typeface="Arial Bold"/>
                <a:ea typeface="Arial Bold"/>
                <a:cs typeface="Arial Bold"/>
                <a:sym typeface="Arial Bold"/>
              </a:defRPr>
            </a:lvl4pPr>
            <a:lvl5pPr marL="1876986" indent="-228312">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sp>
        <p:nvSpPr>
          <p:cNvPr id="84" name="Shape 84"/>
          <p:cNvSpPr/>
          <p:nvPr/>
        </p:nvSpPr>
        <p:spPr>
          <a:xfrm>
            <a:off x="816" y="6453524"/>
            <a:ext cx="567632"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800">
                <a:solidFill>
                  <a:srgbClr val="495965"/>
                </a:solidFill>
                <a:latin typeface="Arial"/>
                <a:ea typeface="Arial"/>
                <a:cs typeface="Arial"/>
                <a:sym typeface="Arial"/>
              </a:defRPr>
            </a:lvl1pPr>
          </a:lstStyle>
          <a:p>
            <a:pPr lvl="0">
              <a:defRPr sz="1800">
                <a:solidFill>
                  <a:srgbClr val="000000"/>
                </a:solidFill>
              </a:defRPr>
            </a:pPr>
            <a:r>
              <a:rPr sz="800">
                <a:solidFill>
                  <a:srgbClr val="495965"/>
                </a:solidFill>
              </a:rPr>
              <a:t>©  2014 IHS</a:t>
            </a:r>
          </a:p>
        </p:txBody>
      </p:sp>
      <p:sp>
        <p:nvSpPr>
          <p:cNvPr id="85" name="Shape 85"/>
          <p:cNvSpPr/>
          <p:nvPr/>
        </p:nvSpPr>
        <p:spPr>
          <a:xfrm>
            <a:off x="7802264" y="3367427"/>
            <a:ext cx="875013" cy="1728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r">
              <a:defRPr sz="1200">
                <a:solidFill>
                  <a:srgbClr val="495965"/>
                </a:solidFill>
                <a:latin typeface="Arial"/>
                <a:ea typeface="Arial"/>
                <a:cs typeface="Arial"/>
                <a:sym typeface="Arial"/>
              </a:defRPr>
            </a:lvl1pPr>
          </a:lstStyle>
          <a:p>
            <a:pPr lvl="0">
              <a:defRPr sz="1800">
                <a:solidFill>
                  <a:srgbClr val="000000"/>
                </a:solidFill>
              </a:defRPr>
            </a:pPr>
            <a:r>
              <a:rPr sz="1200">
                <a:solidFill>
                  <a:srgbClr val="495965"/>
                </a:solidFill>
              </a:rPr>
              <a:t>ihs.com</a:t>
            </a:r>
          </a:p>
        </p:txBody>
      </p:sp>
      <p:sp>
        <p:nvSpPr>
          <p:cNvPr id="86" name="Shape 86"/>
          <p:cNvSpPr/>
          <p:nvPr/>
        </p:nvSpPr>
        <p:spPr>
          <a:xfrm>
            <a:off x="466725" y="3301469"/>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87" name="image2.png" descr="image1.png"/>
          <p:cNvPicPr/>
          <p:nvPr/>
        </p:nvPicPr>
        <p:blipFill>
          <a:blip r:embed="rId2">
            <a:extLst/>
          </a:blip>
          <a:stretch>
            <a:fillRect/>
          </a:stretch>
        </p:blipFill>
        <p:spPr>
          <a:xfrm>
            <a:off x="7968949" y="5834493"/>
            <a:ext cx="705949" cy="705949"/>
          </a:xfrm>
          <a:prstGeom prst="rect">
            <a:avLst/>
          </a:prstGeom>
          <a:ln w="12700">
            <a:miter lim="400000"/>
          </a:ln>
        </p:spPr>
      </p:pic>
      <p:sp>
        <p:nvSpPr>
          <p:cNvPr id="88" name="Shape 88"/>
          <p:cNvSpPr/>
          <p:nvPr/>
        </p:nvSpPr>
        <p:spPr>
          <a:xfrm>
            <a:off x="0" y="665282"/>
            <a:ext cx="6228230" cy="3875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74398">
              <a:defRPr sz="2100">
                <a:solidFill>
                  <a:srgbClr val="495965"/>
                </a:solidFill>
                <a:latin typeface="Arial Bold"/>
                <a:ea typeface="Arial Bold"/>
                <a:cs typeface="Arial Bold"/>
                <a:sym typeface="Arial Bold"/>
              </a:defRPr>
            </a:lvl1pPr>
          </a:lstStyle>
          <a:p>
            <a:pPr lvl="0">
              <a:defRPr sz="1800">
                <a:solidFill>
                  <a:srgbClr val="000000"/>
                </a:solidFill>
              </a:defRPr>
            </a:pPr>
            <a:r>
              <a:rPr sz="2100">
                <a:solidFill>
                  <a:srgbClr val="495965"/>
                </a:solidFill>
              </a:rPr>
              <a:t>IHS ENERGY</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able of Contents - 1 Column">
    <p:spTree>
      <p:nvGrpSpPr>
        <p:cNvPr id="1" name=""/>
        <p:cNvGrpSpPr/>
        <p:nvPr/>
      </p:nvGrpSpPr>
      <p:grpSpPr>
        <a:xfrm>
          <a:off x="0" y="0"/>
          <a:ext cx="0" cy="0"/>
          <a:chOff x="0" y="0"/>
          <a:chExt cx="0" cy="0"/>
        </a:xfrm>
      </p:grpSpPr>
      <p:sp>
        <p:nvSpPr>
          <p:cNvPr id="90" name="Shape 90"/>
          <p:cNvSpPr>
            <a:spLocks noGrp="1"/>
          </p:cNvSpPr>
          <p:nvPr>
            <p:ph type="body" idx="1"/>
          </p:nvPr>
        </p:nvSpPr>
        <p:spPr>
          <a:xfrm>
            <a:off x="468312" y="1268412"/>
            <a:ext cx="8208965" cy="4968877"/>
          </a:xfrm>
          <a:prstGeom prst="rect">
            <a:avLst/>
          </a:prstGeom>
        </p:spPr>
        <p:txBody>
          <a:bodyPr/>
          <a:lstStyle>
            <a:lvl1pPr marL="0" indent="0">
              <a:spcBef>
                <a:spcPts val="1200"/>
              </a:spcBef>
              <a:buClr>
                <a:srgbClr val="FFFFFF"/>
              </a:buClr>
              <a:buSzPct val="25000"/>
              <a:buChar char="‮"/>
              <a:tabLst>
                <a:tab pos="5029200" algn="r"/>
              </a:tabLst>
              <a:defRPr cap="all">
                <a:uFill>
                  <a:solidFill>
                    <a:srgbClr val="0097D1"/>
                  </a:solidFill>
                </a:uFill>
                <a:latin typeface="Arial Bold"/>
                <a:ea typeface="Arial Bold"/>
                <a:cs typeface="Arial Bold"/>
                <a:sym typeface="Arial Bold"/>
              </a:defRPr>
            </a:lvl1pPr>
            <a:lvl2pPr marL="0" indent="0">
              <a:spcBef>
                <a:spcPts val="1200"/>
              </a:spcBef>
              <a:buClr>
                <a:srgbClr val="FFFFFF"/>
              </a:buClr>
              <a:buSzPct val="25000"/>
              <a:buChar char="‮"/>
              <a:tabLst>
                <a:tab pos="5029200" algn="r"/>
              </a:tabLst>
              <a:defRPr cap="all">
                <a:uFill>
                  <a:solidFill>
                    <a:srgbClr val="0097D1"/>
                  </a:solidFill>
                </a:uFill>
                <a:latin typeface="Arial Bold"/>
                <a:ea typeface="Arial Bold"/>
                <a:cs typeface="Arial Bold"/>
                <a:sym typeface="Arial Bold"/>
              </a:defRPr>
            </a:lvl2pPr>
            <a:lvl3pPr marL="0" indent="0">
              <a:spcBef>
                <a:spcPts val="1200"/>
              </a:spcBef>
              <a:buClr>
                <a:srgbClr val="FFFFFF"/>
              </a:buClr>
              <a:buSzTx/>
              <a:buNone/>
              <a:tabLst>
                <a:tab pos="5029200" algn="r"/>
              </a:tabLst>
              <a:defRPr cap="all">
                <a:uFill>
                  <a:solidFill>
                    <a:srgbClr val="0097D1"/>
                  </a:solidFill>
                </a:uFill>
                <a:latin typeface="Arial Bold"/>
                <a:ea typeface="Arial Bold"/>
                <a:cs typeface="Arial Bold"/>
                <a:sym typeface="Arial Bold"/>
              </a:defRPr>
            </a:lvl3pPr>
            <a:lvl4pPr>
              <a:spcBef>
                <a:spcPts val="1200"/>
              </a:spcBef>
              <a:buClr>
                <a:srgbClr val="FFFFFF"/>
              </a:buClr>
              <a:tabLst>
                <a:tab pos="5029200" algn="r"/>
              </a:tabLst>
              <a:defRPr cap="all">
                <a:uFill>
                  <a:solidFill>
                    <a:srgbClr val="0097D1"/>
                  </a:solidFill>
                </a:uFill>
                <a:latin typeface="Arial Bold"/>
                <a:ea typeface="Arial Bold"/>
                <a:cs typeface="Arial Bold"/>
                <a:sym typeface="Arial Bold"/>
              </a:defRPr>
            </a:lvl4pPr>
            <a:lvl5pPr>
              <a:spcBef>
                <a:spcPts val="1200"/>
              </a:spcBef>
              <a:buClr>
                <a:srgbClr val="FFFFFF"/>
              </a:buClr>
              <a:tabLst>
                <a:tab pos="5029200" algn="r"/>
              </a:tabLst>
              <a:defRPr cap="all">
                <a:uFill>
                  <a:solidFill>
                    <a:srgbClr val="0097D1"/>
                  </a:solidFill>
                </a:uFill>
                <a:latin typeface="Arial Bold"/>
                <a:ea typeface="Arial Bold"/>
                <a:cs typeface="Arial Bold"/>
                <a:sym typeface="Arial Bold"/>
              </a:defRPr>
            </a:lvl5pPr>
          </a:lstStyle>
          <a:p>
            <a:pPr lvl="0">
              <a:defRPr sz="1800" cap="none">
                <a:uFillTx/>
              </a:defRPr>
            </a:pPr>
            <a:r>
              <a:rPr sz="1200" cap="all">
                <a:uFill>
                  <a:solidFill>
                    <a:srgbClr val="0097D1"/>
                  </a:solidFill>
                </a:uFill>
              </a:rPr>
              <a:t>Body Level One</a:t>
            </a:r>
          </a:p>
          <a:p>
            <a:pPr lvl="1">
              <a:defRPr sz="1800" cap="none">
                <a:uFillTx/>
              </a:defRPr>
            </a:pPr>
            <a:r>
              <a:rPr sz="1200" cap="all">
                <a:uFill>
                  <a:solidFill>
                    <a:srgbClr val="0097D1"/>
                  </a:solidFill>
                </a:uFill>
              </a:rPr>
              <a:t>Body Level Two</a:t>
            </a:r>
          </a:p>
          <a:p>
            <a:pPr lvl="2">
              <a:defRPr sz="1800" cap="none">
                <a:uFillTx/>
              </a:defRPr>
            </a:pPr>
            <a:r>
              <a:rPr sz="1200" cap="all">
                <a:uFill>
                  <a:solidFill>
                    <a:srgbClr val="0097D1"/>
                  </a:solidFill>
                </a:uFill>
              </a:rPr>
              <a:t>Body Level Three</a:t>
            </a:r>
          </a:p>
          <a:p>
            <a:pPr lvl="3">
              <a:defRPr sz="1800" cap="none">
                <a:uFillTx/>
              </a:defRPr>
            </a:pPr>
            <a:r>
              <a:rPr sz="1200" cap="all">
                <a:uFill>
                  <a:solidFill>
                    <a:srgbClr val="0097D1"/>
                  </a:solidFill>
                </a:uFill>
              </a:rPr>
              <a:t>Body Level Four</a:t>
            </a:r>
          </a:p>
          <a:p>
            <a:pPr lvl="4">
              <a:defRPr sz="1800" cap="none">
                <a:uFillTx/>
              </a:defRPr>
            </a:pPr>
            <a:r>
              <a:rPr sz="1200" cap="all">
                <a:uFill>
                  <a:solidFill>
                    <a:srgbClr val="0097D1"/>
                  </a:solidFill>
                </a:uFill>
              </a:rPr>
              <a:t>Body Level Five</a:t>
            </a:r>
          </a:p>
        </p:txBody>
      </p:sp>
      <p:sp>
        <p:nvSpPr>
          <p:cNvPr id="91" name="Shape 91"/>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92" name="Shape 92"/>
          <p:cNvSpPr/>
          <p:nvPr/>
        </p:nvSpPr>
        <p:spPr>
          <a:xfrm>
            <a:off x="6348" y="539074"/>
            <a:ext cx="6037947" cy="4370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59999">
              <a:defRPr sz="2400">
                <a:solidFill>
                  <a:srgbClr val="0097D1"/>
                </a:solidFill>
                <a:latin typeface="Arial Bold"/>
                <a:ea typeface="Arial Bold"/>
                <a:cs typeface="Arial Bold"/>
                <a:sym typeface="Arial Bold"/>
              </a:defRPr>
            </a:lvl1pPr>
          </a:lstStyle>
          <a:p>
            <a:pPr lvl="0">
              <a:defRPr sz="1800">
                <a:solidFill>
                  <a:srgbClr val="000000"/>
                </a:solidFill>
              </a:defRPr>
            </a:pPr>
            <a:r>
              <a:rPr sz="2400">
                <a:solidFill>
                  <a:srgbClr val="0097D1"/>
                </a:solidFill>
              </a:rPr>
              <a:t>Contents</a:t>
            </a:r>
          </a:p>
        </p:txBody>
      </p:sp>
      <p:sp>
        <p:nvSpPr>
          <p:cNvPr id="93" name="Shape 93"/>
          <p:cNvSpPr/>
          <p:nvPr/>
        </p:nvSpPr>
        <p:spPr>
          <a:xfrm>
            <a:off x="466725" y="6571257"/>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800" cap="all">
                <a:solidFill>
                  <a:srgbClr val="495965"/>
                </a:solidFill>
                <a:latin typeface="Arial"/>
                <a:ea typeface="Arial"/>
                <a:cs typeface="Arial"/>
                <a:sym typeface="Arial"/>
              </a:defRPr>
            </a:lvl1pPr>
          </a:lstStyle>
          <a:p>
            <a:pPr lvl="0">
              <a:defRPr sz="1800" cap="none">
                <a:solidFill>
                  <a:srgbClr val="000000"/>
                </a:solidFill>
              </a:defRPr>
            </a:pPr>
            <a:r>
              <a:rPr sz="800" cap="all">
                <a:solidFill>
                  <a:srgbClr val="495965"/>
                </a:solidFill>
              </a:rPr>
              <a:t>© 2014 IHS</a:t>
            </a:r>
          </a:p>
        </p:txBody>
      </p:sp>
      <p:sp>
        <p:nvSpPr>
          <p:cNvPr id="94" name="Shape 94"/>
          <p:cNvSpPr/>
          <p:nvPr/>
        </p:nvSpPr>
        <p:spPr>
          <a:xfrm>
            <a:off x="466725" y="6427232"/>
            <a:ext cx="8210550" cy="1"/>
          </a:xfrm>
          <a:prstGeom prst="line">
            <a:avLst/>
          </a:prstGeom>
          <a:ln w="6350">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95" name="image1.png" descr="IHS-blue-outlined-2x.png"/>
          <p:cNvPicPr/>
          <p:nvPr/>
        </p:nvPicPr>
        <p:blipFill>
          <a:blip r:embed="rId2">
            <a:extLst/>
          </a:blip>
          <a:stretch>
            <a:fillRect/>
          </a:stretch>
        </p:blipFill>
        <p:spPr>
          <a:xfrm>
            <a:off x="8446875" y="248049"/>
            <a:ext cx="230403" cy="230403"/>
          </a:xfrm>
          <a:prstGeom prst="rect">
            <a:avLst/>
          </a:prstGeom>
          <a:ln w="12700">
            <a:miter lim="400000"/>
          </a:ln>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able of Contents - 2 Column">
    <p:spTree>
      <p:nvGrpSpPr>
        <p:cNvPr id="1" name=""/>
        <p:cNvGrpSpPr/>
        <p:nvPr/>
      </p:nvGrpSpPr>
      <p:grpSpPr>
        <a:xfrm>
          <a:off x="0" y="0"/>
          <a:ext cx="0" cy="0"/>
          <a:chOff x="0" y="0"/>
          <a:chExt cx="0" cy="0"/>
        </a:xfrm>
      </p:grpSpPr>
      <p:sp>
        <p:nvSpPr>
          <p:cNvPr id="97" name="Shape 97"/>
          <p:cNvSpPr/>
          <p:nvPr/>
        </p:nvSpPr>
        <p:spPr>
          <a:xfrm>
            <a:off x="6348" y="539074"/>
            <a:ext cx="6037947" cy="4370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indent="359999">
              <a:defRPr sz="2400">
                <a:solidFill>
                  <a:srgbClr val="0097D1"/>
                </a:solidFill>
                <a:latin typeface="Arial Bold"/>
                <a:ea typeface="Arial Bold"/>
                <a:cs typeface="Arial Bold"/>
                <a:sym typeface="Arial Bold"/>
              </a:defRPr>
            </a:lvl1pPr>
          </a:lstStyle>
          <a:p>
            <a:pPr lvl="0">
              <a:defRPr sz="1800">
                <a:solidFill>
                  <a:srgbClr val="000000"/>
                </a:solidFill>
              </a:defRPr>
            </a:pPr>
            <a:r>
              <a:rPr sz="2400">
                <a:solidFill>
                  <a:srgbClr val="0097D1"/>
                </a:solidFill>
              </a:rPr>
              <a:t>Contents</a:t>
            </a:r>
          </a:p>
        </p:txBody>
      </p:sp>
      <p:sp>
        <p:nvSpPr>
          <p:cNvPr id="98" name="Shape 98"/>
          <p:cNvSpPr>
            <a:spLocks noGrp="1"/>
          </p:cNvSpPr>
          <p:nvPr>
            <p:ph type="body" idx="1"/>
          </p:nvPr>
        </p:nvSpPr>
        <p:spPr>
          <a:xfrm>
            <a:off x="468312" y="1268412"/>
            <a:ext cx="8208965" cy="4968877"/>
          </a:xfrm>
          <a:prstGeom prst="rect">
            <a:avLst/>
          </a:prstGeom>
        </p:spPr>
        <p:txBody>
          <a:bodyPr numCol="2" spcCol="359999"/>
          <a:lstStyle>
            <a:lvl1pPr marL="0" indent="0">
              <a:spcBef>
                <a:spcPts val="1200"/>
              </a:spcBef>
              <a:buClr>
                <a:srgbClr val="FFFFFF"/>
              </a:buClr>
              <a:buSzPct val="25000"/>
              <a:buChar char="‮"/>
              <a:tabLst>
                <a:tab pos="8204200" algn="r"/>
              </a:tabLst>
              <a:defRPr cap="all">
                <a:uFill>
                  <a:solidFill>
                    <a:srgbClr val="0097D1"/>
                  </a:solidFill>
                </a:uFill>
                <a:latin typeface="Arial Bold"/>
                <a:ea typeface="Arial Bold"/>
                <a:cs typeface="Arial Bold"/>
                <a:sym typeface="Arial Bold"/>
              </a:defRPr>
            </a:lvl1pPr>
            <a:lvl2pPr marL="0" indent="0">
              <a:spcBef>
                <a:spcPts val="1200"/>
              </a:spcBef>
              <a:buClr>
                <a:srgbClr val="FFFFFF"/>
              </a:buClr>
              <a:buSzPct val="25000"/>
              <a:buChar char="‮"/>
              <a:tabLst>
                <a:tab pos="8204200" algn="r"/>
              </a:tabLst>
              <a:defRPr cap="all">
                <a:uFill>
                  <a:solidFill>
                    <a:srgbClr val="0097D1"/>
                  </a:solidFill>
                </a:uFill>
                <a:latin typeface="Arial Bold"/>
                <a:ea typeface="Arial Bold"/>
                <a:cs typeface="Arial Bold"/>
                <a:sym typeface="Arial Bold"/>
              </a:defRPr>
            </a:lvl2pPr>
            <a:lvl3pPr marL="0" indent="0">
              <a:spcBef>
                <a:spcPts val="1200"/>
              </a:spcBef>
              <a:buClr>
                <a:srgbClr val="FFFFFF"/>
              </a:buClr>
              <a:buSzTx/>
              <a:buNone/>
              <a:tabLst>
                <a:tab pos="8204200" algn="r"/>
              </a:tabLst>
              <a:defRPr cap="all">
                <a:uFill>
                  <a:solidFill>
                    <a:srgbClr val="0097D1"/>
                  </a:solidFill>
                </a:uFill>
                <a:latin typeface="Arial Bold"/>
                <a:ea typeface="Arial Bold"/>
                <a:cs typeface="Arial Bold"/>
                <a:sym typeface="Arial Bold"/>
              </a:defRPr>
            </a:lvl3pPr>
            <a:lvl4pPr>
              <a:spcBef>
                <a:spcPts val="1200"/>
              </a:spcBef>
              <a:buClr>
                <a:srgbClr val="FFFFFF"/>
              </a:buClr>
              <a:tabLst>
                <a:tab pos="8204200" algn="r"/>
              </a:tabLst>
              <a:defRPr cap="all">
                <a:uFill>
                  <a:solidFill>
                    <a:srgbClr val="0097D1"/>
                  </a:solidFill>
                </a:uFill>
                <a:latin typeface="Arial Bold"/>
                <a:ea typeface="Arial Bold"/>
                <a:cs typeface="Arial Bold"/>
                <a:sym typeface="Arial Bold"/>
              </a:defRPr>
            </a:lvl4pPr>
            <a:lvl5pPr>
              <a:spcBef>
                <a:spcPts val="1200"/>
              </a:spcBef>
              <a:buClr>
                <a:srgbClr val="FFFFFF"/>
              </a:buClr>
              <a:tabLst>
                <a:tab pos="8204200" algn="r"/>
              </a:tabLst>
              <a:defRPr cap="all">
                <a:uFill>
                  <a:solidFill>
                    <a:srgbClr val="0097D1"/>
                  </a:solidFill>
                </a:uFill>
                <a:latin typeface="Arial Bold"/>
                <a:ea typeface="Arial Bold"/>
                <a:cs typeface="Arial Bold"/>
                <a:sym typeface="Arial Bold"/>
              </a:defRPr>
            </a:lvl5pPr>
          </a:lstStyle>
          <a:p>
            <a:pPr lvl="0">
              <a:defRPr sz="1800" cap="none">
                <a:uFillTx/>
              </a:defRPr>
            </a:pPr>
            <a:r>
              <a:rPr sz="1200" cap="all">
                <a:uFill>
                  <a:solidFill>
                    <a:srgbClr val="0097D1"/>
                  </a:solidFill>
                </a:uFill>
              </a:rPr>
              <a:t>Body Level One</a:t>
            </a:r>
          </a:p>
          <a:p>
            <a:pPr lvl="1">
              <a:defRPr sz="1800" cap="none">
                <a:uFillTx/>
              </a:defRPr>
            </a:pPr>
            <a:r>
              <a:rPr sz="1200" cap="all">
                <a:uFill>
                  <a:solidFill>
                    <a:srgbClr val="0097D1"/>
                  </a:solidFill>
                </a:uFill>
              </a:rPr>
              <a:t>Body Level Two</a:t>
            </a:r>
          </a:p>
          <a:p>
            <a:pPr lvl="2">
              <a:defRPr sz="1800" cap="none">
                <a:uFillTx/>
              </a:defRPr>
            </a:pPr>
            <a:r>
              <a:rPr sz="1200" cap="all">
                <a:uFill>
                  <a:solidFill>
                    <a:srgbClr val="0097D1"/>
                  </a:solidFill>
                </a:uFill>
              </a:rPr>
              <a:t>Body Level Three</a:t>
            </a:r>
          </a:p>
          <a:p>
            <a:pPr lvl="3">
              <a:defRPr sz="1800" cap="none">
                <a:uFillTx/>
              </a:defRPr>
            </a:pPr>
            <a:r>
              <a:rPr sz="1200" cap="all">
                <a:uFill>
                  <a:solidFill>
                    <a:srgbClr val="0097D1"/>
                  </a:solidFill>
                </a:uFill>
              </a:rPr>
              <a:t>Body Level Four</a:t>
            </a:r>
          </a:p>
          <a:p>
            <a:pPr lvl="4">
              <a:defRPr sz="1800" cap="none">
                <a:uFillTx/>
              </a:defRPr>
            </a:pPr>
            <a:r>
              <a:rPr sz="1200" cap="all">
                <a:uFill>
                  <a:solidFill>
                    <a:srgbClr val="0097D1"/>
                  </a:solidFill>
                </a:uFill>
              </a:rPr>
              <a:t>Body Level Five</a:t>
            </a:r>
          </a:p>
        </p:txBody>
      </p:sp>
      <p:sp>
        <p:nvSpPr>
          <p:cNvPr id="99" name="Shape 99"/>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00" name="Shape 100"/>
          <p:cNvSpPr/>
          <p:nvPr/>
        </p:nvSpPr>
        <p:spPr>
          <a:xfrm>
            <a:off x="466725" y="6571257"/>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800" cap="all">
                <a:solidFill>
                  <a:srgbClr val="495965"/>
                </a:solidFill>
                <a:latin typeface="Arial"/>
                <a:ea typeface="Arial"/>
                <a:cs typeface="Arial"/>
                <a:sym typeface="Arial"/>
              </a:defRPr>
            </a:lvl1pPr>
          </a:lstStyle>
          <a:p>
            <a:pPr lvl="0">
              <a:defRPr sz="1800" cap="none">
                <a:solidFill>
                  <a:srgbClr val="000000"/>
                </a:solidFill>
              </a:defRPr>
            </a:pPr>
            <a:r>
              <a:rPr sz="800" cap="all">
                <a:solidFill>
                  <a:srgbClr val="495965"/>
                </a:solidFill>
              </a:rPr>
              <a:t>© 2014 IHS</a:t>
            </a:r>
          </a:p>
        </p:txBody>
      </p:sp>
      <p:sp>
        <p:nvSpPr>
          <p:cNvPr id="101" name="Shape 101"/>
          <p:cNvSpPr/>
          <p:nvPr/>
        </p:nvSpPr>
        <p:spPr>
          <a:xfrm>
            <a:off x="466725" y="6427232"/>
            <a:ext cx="8210550" cy="1"/>
          </a:xfrm>
          <a:prstGeom prst="line">
            <a:avLst/>
          </a:prstGeom>
          <a:ln w="6350">
            <a:solidFill>
              <a:srgbClr val="495965"/>
            </a:solidFill>
          </a:ln>
        </p:spPr>
        <p:txBody>
          <a:bodyPr lIns="0" tIns="0" rIns="0" bIns="0"/>
          <a:lstStyle/>
          <a:p>
            <a:pPr lvl="0" defTabSz="457200">
              <a:defRPr sz="1200">
                <a:latin typeface="+mn-lt"/>
                <a:ea typeface="+mn-ea"/>
                <a:cs typeface="+mn-cs"/>
                <a:sym typeface="Helvetica"/>
              </a:defRPr>
            </a:pPr>
            <a:endParaRPr/>
          </a:p>
        </p:txBody>
      </p:sp>
      <p:pic>
        <p:nvPicPr>
          <p:cNvPr id="102" name="image1.png" descr="IHS-blue-outlined-2x.png"/>
          <p:cNvPicPr/>
          <p:nvPr/>
        </p:nvPicPr>
        <p:blipFill>
          <a:blip r:embed="rId2">
            <a:extLst/>
          </a:blip>
          <a:stretch>
            <a:fillRect/>
          </a:stretch>
        </p:blipFill>
        <p:spPr>
          <a:xfrm>
            <a:off x="8446875" y="248049"/>
            <a:ext cx="230403" cy="230403"/>
          </a:xfrm>
          <a:prstGeom prst="rect">
            <a:avLst/>
          </a:prstGeom>
          <a:ln w="12700">
            <a:miter lim="400000"/>
          </a:ln>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2 Placeholders v2">
    <p:spTree>
      <p:nvGrpSpPr>
        <p:cNvPr id="1" name=""/>
        <p:cNvGrpSpPr/>
        <p:nvPr/>
      </p:nvGrpSpPr>
      <p:grpSpPr>
        <a:xfrm>
          <a:off x="0" y="0"/>
          <a:ext cx="0" cy="0"/>
          <a:chOff x="0" y="0"/>
          <a:chExt cx="0" cy="0"/>
        </a:xfrm>
      </p:grpSpPr>
      <p:sp>
        <p:nvSpPr>
          <p:cNvPr id="119" name="Shape 119"/>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20" name="Shape 120"/>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121" name="Shape 121"/>
          <p:cNvSpPr>
            <a:spLocks noGrp="1"/>
          </p:cNvSpPr>
          <p:nvPr>
            <p:ph type="body" idx="1"/>
          </p:nvPr>
        </p:nvSpPr>
        <p:spPr>
          <a:xfrm>
            <a:off x="457201" y="1484312"/>
            <a:ext cx="8220076" cy="3946527"/>
          </a:xfrm>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3 Placeholders">
    <p:spTree>
      <p:nvGrpSpPr>
        <p:cNvPr id="1" name=""/>
        <p:cNvGrpSpPr/>
        <p:nvPr/>
      </p:nvGrpSpPr>
      <p:grpSpPr>
        <a:xfrm>
          <a:off x="0" y="0"/>
          <a:ext cx="0" cy="0"/>
          <a:chOff x="0" y="0"/>
          <a:chExt cx="0" cy="0"/>
        </a:xfrm>
      </p:grpSpPr>
      <p:sp>
        <p:nvSpPr>
          <p:cNvPr id="123" name="Shape 123"/>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24" name="Shape 124"/>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125" name="Shape 125"/>
          <p:cNvSpPr>
            <a:spLocks noGrp="1"/>
          </p:cNvSpPr>
          <p:nvPr>
            <p:ph type="body" idx="1"/>
          </p:nvPr>
        </p:nvSpPr>
        <p:spPr>
          <a:xfrm>
            <a:off x="457200" y="1484312"/>
            <a:ext cx="2556000" cy="5373690"/>
          </a:xfrm>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3 Placeholders v2">
    <p:spTree>
      <p:nvGrpSpPr>
        <p:cNvPr id="1" name=""/>
        <p:cNvGrpSpPr/>
        <p:nvPr/>
      </p:nvGrpSpPr>
      <p:grpSpPr>
        <a:xfrm>
          <a:off x="0" y="0"/>
          <a:ext cx="0" cy="0"/>
          <a:chOff x="0" y="0"/>
          <a:chExt cx="0" cy="0"/>
        </a:xfrm>
      </p:grpSpPr>
      <p:sp>
        <p:nvSpPr>
          <p:cNvPr id="127" name="Shape 127"/>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28" name="Shape 128"/>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129" name="Shape 129"/>
          <p:cNvSpPr>
            <a:spLocks noGrp="1"/>
          </p:cNvSpPr>
          <p:nvPr>
            <p:ph type="body" idx="1"/>
          </p:nvPr>
        </p:nvSpPr>
        <p:spPr>
          <a:xfrm>
            <a:off x="457201" y="1484312"/>
            <a:ext cx="3970338" cy="5373690"/>
          </a:xfrm>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3 Placeholders v3">
    <p:spTree>
      <p:nvGrpSpPr>
        <p:cNvPr id="1" name=""/>
        <p:cNvGrpSpPr/>
        <p:nvPr/>
      </p:nvGrpSpPr>
      <p:grpSpPr>
        <a:xfrm>
          <a:off x="0" y="0"/>
          <a:ext cx="0" cy="0"/>
          <a:chOff x="0" y="0"/>
          <a:chExt cx="0" cy="0"/>
        </a:xfrm>
      </p:grpSpPr>
      <p:sp>
        <p:nvSpPr>
          <p:cNvPr id="131" name="Shape 131"/>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32" name="Shape 132"/>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133" name="Shape 133"/>
          <p:cNvSpPr>
            <a:spLocks noGrp="1"/>
          </p:cNvSpPr>
          <p:nvPr>
            <p:ph type="body" idx="1"/>
          </p:nvPr>
        </p:nvSpPr>
        <p:spPr>
          <a:xfrm>
            <a:off x="4706937" y="1484312"/>
            <a:ext cx="3970338" cy="5373690"/>
          </a:xfrm>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3 Placeholders v4">
    <p:spTree>
      <p:nvGrpSpPr>
        <p:cNvPr id="1" name=""/>
        <p:cNvGrpSpPr/>
        <p:nvPr/>
      </p:nvGrpSpPr>
      <p:grpSpPr>
        <a:xfrm>
          <a:off x="0" y="0"/>
          <a:ext cx="0" cy="0"/>
          <a:chOff x="0" y="0"/>
          <a:chExt cx="0" cy="0"/>
        </a:xfrm>
      </p:grpSpPr>
      <p:sp>
        <p:nvSpPr>
          <p:cNvPr id="135" name="Shape 135"/>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36" name="Shape 136"/>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137" name="Shape 137"/>
          <p:cNvSpPr>
            <a:spLocks noGrp="1"/>
          </p:cNvSpPr>
          <p:nvPr>
            <p:ph type="body" idx="1"/>
          </p:nvPr>
        </p:nvSpPr>
        <p:spPr>
          <a:xfrm>
            <a:off x="466725" y="1484312"/>
            <a:ext cx="8210550" cy="3946527"/>
          </a:xfrm>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3 Placeholders v5">
    <p:spTree>
      <p:nvGrpSpPr>
        <p:cNvPr id="1" name=""/>
        <p:cNvGrpSpPr/>
        <p:nvPr/>
      </p:nvGrpSpPr>
      <p:grpSpPr>
        <a:xfrm>
          <a:off x="0" y="0"/>
          <a:ext cx="0" cy="0"/>
          <a:chOff x="0" y="0"/>
          <a:chExt cx="0" cy="0"/>
        </a:xfrm>
      </p:grpSpPr>
      <p:sp>
        <p:nvSpPr>
          <p:cNvPr id="139" name="Shape 139"/>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40" name="Shape 140"/>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141" name="Shape 141"/>
          <p:cNvSpPr>
            <a:spLocks noGrp="1"/>
          </p:cNvSpPr>
          <p:nvPr>
            <p:ph type="body" idx="1"/>
          </p:nvPr>
        </p:nvSpPr>
        <p:spPr>
          <a:xfrm>
            <a:off x="466725" y="1484312"/>
            <a:ext cx="3960813" cy="3946527"/>
          </a:xfrm>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4 Placeholders">
    <p:spTree>
      <p:nvGrpSpPr>
        <p:cNvPr id="1" name=""/>
        <p:cNvGrpSpPr/>
        <p:nvPr/>
      </p:nvGrpSpPr>
      <p:grpSpPr>
        <a:xfrm>
          <a:off x="0" y="0"/>
          <a:ext cx="0" cy="0"/>
          <a:chOff x="0" y="0"/>
          <a:chExt cx="0" cy="0"/>
        </a:xfrm>
      </p:grpSpPr>
      <p:sp>
        <p:nvSpPr>
          <p:cNvPr id="143" name="Shape 143"/>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44" name="Shape 144"/>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145" name="Shape 145"/>
          <p:cNvSpPr>
            <a:spLocks noGrp="1"/>
          </p:cNvSpPr>
          <p:nvPr>
            <p:ph type="body" idx="1"/>
          </p:nvPr>
        </p:nvSpPr>
        <p:spPr>
          <a:xfrm>
            <a:off x="466725" y="1484312"/>
            <a:ext cx="3960813" cy="3946527"/>
          </a:xfrm>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47" name="Shape 147"/>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48" name="Shape 148"/>
          <p:cNvSpPr>
            <a:spLocks noGrp="1"/>
          </p:cNvSpPr>
          <p:nvPr>
            <p:ph type="title"/>
          </p:nvPr>
        </p:nvSpPr>
        <p:spPr>
          <a:xfrm>
            <a:off x="466723" y="549273"/>
            <a:ext cx="8213253" cy="1889127"/>
          </a:xfrm>
          <a:prstGeom prst="rect">
            <a:avLst/>
          </a:prstGeom>
        </p:spPr>
        <p:txBody>
          <a:bodyPr/>
          <a:lstStyle/>
          <a:p>
            <a:pPr lvl="0">
              <a:defRPr sz="1800">
                <a:solidFill>
                  <a:srgbClr val="000000"/>
                </a:solidFill>
              </a:defRPr>
            </a:pPr>
            <a:r>
              <a:rPr sz="2400">
                <a:solidFill>
                  <a:srgbClr val="0097D1"/>
                </a:solidFill>
              </a:rPr>
              <a:t>Title Text</a:t>
            </a: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50" name="Shape 15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IHS Copyright">
    <p:spTree>
      <p:nvGrpSpPr>
        <p:cNvPr id="1" name=""/>
        <p:cNvGrpSpPr/>
        <p:nvPr/>
      </p:nvGrpSpPr>
      <p:grpSpPr>
        <a:xfrm>
          <a:off x="0" y="0"/>
          <a:ext cx="0" cy="0"/>
          <a:chOff x="0" y="0"/>
          <a:chExt cx="0" cy="0"/>
        </a:xfrm>
      </p:grpSpPr>
      <p:sp>
        <p:nvSpPr>
          <p:cNvPr id="152" name="Shape 152"/>
          <p:cNvSpPr/>
          <p:nvPr/>
        </p:nvSpPr>
        <p:spPr>
          <a:xfrm>
            <a:off x="7167" y="5306112"/>
            <a:ext cx="8117659" cy="55464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indent="468000">
              <a:defRPr sz="1800"/>
            </a:pPr>
            <a:r>
              <a:rPr sz="1000">
                <a:solidFill>
                  <a:srgbClr val="495965"/>
                </a:solidFill>
                <a:latin typeface="Arial Bold"/>
                <a:ea typeface="Arial Bold"/>
                <a:cs typeface="Arial Bold"/>
                <a:sym typeface="Arial Bold"/>
              </a:rPr>
              <a:t>IHS Customer Care:</a:t>
            </a:r>
          </a:p>
          <a:p>
            <a:pPr marL="491808" lvl="0" indent="-23808">
              <a:buClr>
                <a:srgbClr val="495965"/>
              </a:buClr>
              <a:buSzPct val="100000"/>
              <a:buFont typeface="Arial"/>
              <a:buChar char="•"/>
              <a:defRPr sz="1800"/>
            </a:pPr>
            <a:r>
              <a:rPr sz="1000">
                <a:solidFill>
                  <a:srgbClr val="495965"/>
                </a:solidFill>
                <a:latin typeface="Arial Bold"/>
                <a:ea typeface="Arial Bold"/>
                <a:cs typeface="Arial Bold"/>
                <a:sym typeface="Arial Bold"/>
              </a:rPr>
              <a:t>Americas: </a:t>
            </a:r>
            <a:r>
              <a:rPr sz="1000">
                <a:solidFill>
                  <a:srgbClr val="495965"/>
                </a:solidFill>
                <a:latin typeface="Arial"/>
                <a:ea typeface="Arial"/>
                <a:cs typeface="Arial"/>
                <a:sym typeface="Arial"/>
              </a:rPr>
              <a:t>+1 800 IHS CARE (+1 800 447 2273); </a:t>
            </a:r>
            <a:r>
              <a:rPr sz="1000">
                <a:latin typeface="Arial"/>
                <a:ea typeface="Arial"/>
                <a:cs typeface="Arial"/>
                <a:sym typeface="Arial"/>
                <a:hlinkClick r:id="rId2"/>
              </a:rPr>
              <a:t>CustomerCare@ihs.com</a:t>
            </a:r>
            <a:r>
              <a:rPr sz="1000">
                <a:solidFill>
                  <a:srgbClr val="495965"/>
                </a:solidFill>
                <a:latin typeface="Arial"/>
                <a:ea typeface="Arial"/>
                <a:cs typeface="Arial"/>
                <a:sym typeface="Arial"/>
              </a:rPr>
              <a:t> </a:t>
            </a:r>
          </a:p>
          <a:p>
            <a:pPr marL="491808" lvl="0" indent="-23808">
              <a:buClr>
                <a:srgbClr val="495965"/>
              </a:buClr>
              <a:buSzPct val="100000"/>
              <a:buFont typeface="Arial"/>
              <a:buChar char="•"/>
              <a:defRPr sz="1800"/>
            </a:pPr>
            <a:r>
              <a:rPr sz="1000">
                <a:solidFill>
                  <a:srgbClr val="495965"/>
                </a:solidFill>
                <a:latin typeface="Arial Bold"/>
                <a:ea typeface="Arial Bold"/>
                <a:cs typeface="Arial Bold"/>
                <a:sym typeface="Arial Bold"/>
              </a:rPr>
              <a:t>Europe, Middle East, and Africa: </a:t>
            </a:r>
            <a:r>
              <a:rPr sz="1000">
                <a:solidFill>
                  <a:srgbClr val="495965"/>
                </a:solidFill>
                <a:latin typeface="Arial"/>
                <a:ea typeface="Arial"/>
                <a:cs typeface="Arial"/>
                <a:sym typeface="Arial"/>
              </a:rPr>
              <a:t>+44 (0) 1344 328 300; </a:t>
            </a:r>
            <a:r>
              <a:rPr sz="1000">
                <a:latin typeface="Arial"/>
                <a:ea typeface="Arial"/>
                <a:cs typeface="Arial"/>
                <a:sym typeface="Arial"/>
                <a:hlinkClick r:id="rId3"/>
              </a:rPr>
              <a:t>Customer.Support@ihs.com</a:t>
            </a:r>
            <a:r>
              <a:rPr sz="1000">
                <a:solidFill>
                  <a:srgbClr val="495965"/>
                </a:solidFill>
                <a:latin typeface="Arial"/>
                <a:ea typeface="Arial"/>
                <a:cs typeface="Arial"/>
                <a:sym typeface="Arial"/>
              </a:rPr>
              <a:t> </a:t>
            </a:r>
          </a:p>
          <a:p>
            <a:pPr marL="491808" lvl="0" indent="-23808">
              <a:buClr>
                <a:srgbClr val="495965"/>
              </a:buClr>
              <a:buSzPct val="100000"/>
              <a:buFont typeface="Arial"/>
              <a:buChar char="•"/>
              <a:defRPr sz="1800"/>
            </a:pPr>
            <a:r>
              <a:rPr sz="1000">
                <a:solidFill>
                  <a:srgbClr val="495965"/>
                </a:solidFill>
                <a:latin typeface="Arial Bold"/>
                <a:ea typeface="Arial Bold"/>
                <a:cs typeface="Arial Bold"/>
                <a:sym typeface="Arial Bold"/>
              </a:rPr>
              <a:t>Asia and the Pacific Rim: </a:t>
            </a:r>
            <a:r>
              <a:rPr sz="1000">
                <a:solidFill>
                  <a:srgbClr val="495965"/>
                </a:solidFill>
                <a:latin typeface="Arial"/>
                <a:ea typeface="Arial"/>
                <a:cs typeface="Arial"/>
                <a:sym typeface="Arial"/>
              </a:rPr>
              <a:t>+604 291 3600; </a:t>
            </a:r>
            <a:r>
              <a:rPr sz="1000">
                <a:latin typeface="Arial"/>
                <a:ea typeface="Arial"/>
                <a:cs typeface="Arial"/>
                <a:sym typeface="Arial"/>
                <a:hlinkClick r:id="rId4"/>
              </a:rPr>
              <a:t>SupportAPAC@ihs.com</a:t>
            </a:r>
            <a:r>
              <a:rPr sz="1000">
                <a:solidFill>
                  <a:srgbClr val="495965"/>
                </a:solidFill>
                <a:latin typeface="Arial"/>
                <a:ea typeface="Arial"/>
                <a:cs typeface="Arial"/>
                <a:sym typeface="Arial"/>
              </a:rPr>
              <a:t> </a:t>
            </a:r>
          </a:p>
        </p:txBody>
      </p:sp>
      <p:sp>
        <p:nvSpPr>
          <p:cNvPr id="153" name="Shape 153"/>
          <p:cNvSpPr/>
          <p:nvPr/>
        </p:nvSpPr>
        <p:spPr>
          <a:xfrm>
            <a:off x="468362" y="5079894"/>
            <a:ext cx="8208913" cy="1"/>
          </a:xfrm>
          <a:prstGeom prst="line">
            <a:avLst/>
          </a:prstGeom>
          <a:ln w="6350">
            <a:solidFill>
              <a:srgbClr val="495965"/>
            </a:solidFill>
            <a:round/>
          </a:ln>
        </p:spPr>
        <p:txBody>
          <a:bodyPr lIns="0" tIns="0" rIns="0" bIns="0"/>
          <a:lstStyle/>
          <a:p>
            <a:pPr lvl="0" defTabSz="457200">
              <a:defRPr sz="1200">
                <a:latin typeface="+mn-lt"/>
                <a:ea typeface="+mn-ea"/>
                <a:cs typeface="+mn-cs"/>
                <a:sym typeface="Helvetica"/>
              </a:defRPr>
            </a:pPr>
            <a:endParaRPr/>
          </a:p>
        </p:txBody>
      </p:sp>
      <p:sp>
        <p:nvSpPr>
          <p:cNvPr id="154" name="Shape 154"/>
          <p:cNvSpPr/>
          <p:nvPr/>
        </p:nvSpPr>
        <p:spPr>
          <a:xfrm>
            <a:off x="467542" y="6109299"/>
            <a:ext cx="7088959" cy="37892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just">
              <a:defRPr sz="500">
                <a:solidFill>
                  <a:srgbClr val="495965"/>
                </a:solidFill>
                <a:latin typeface="Arial"/>
                <a:ea typeface="Arial"/>
                <a:cs typeface="Arial"/>
                <a:sym typeface="Arial"/>
              </a:defRPr>
            </a:lvl1pPr>
          </a:lstStyle>
          <a:p>
            <a:pPr lvl="0">
              <a:defRPr sz="1800">
                <a:solidFill>
                  <a:srgbClr val="000000"/>
                </a:solidFill>
              </a:defRPr>
            </a:pPr>
            <a:r>
              <a:rPr sz="500">
                <a:solidFill>
                  <a:srgbClr val="495965"/>
                </a:solidFill>
              </a:rPr>
              <a:t>© 2014 IHS. No portion of this report may be reproduced, reused, or otherwise distributed in any form without prior written consent, with the exception of any internal client distribution as may be permitted in the license agreement between client and IHS. Content reproduced or redistributed with IHS permission must display IHS legal notices and attributions of authorship. The information contained herein is from sources considered reliable but its accuracy and completeness are not warranted, nor are the opinions and analyses which are based upon it, and to the extent permitted by law, IHS shall not be liable for any errors or omissions or any loss, damage or expense incurred by reliance on information or any statement contained herein. For more information, please contact IHS at Customer Care (see phone numbers and email addresses listed above). All products, company names or other marks appearing in this publication are the trademarks and property of IHS or their respective owners. </a:t>
            </a:r>
          </a:p>
        </p:txBody>
      </p:sp>
      <p:pic>
        <p:nvPicPr>
          <p:cNvPr id="155" name="image2.png" descr="image1.png"/>
          <p:cNvPicPr/>
          <p:nvPr/>
        </p:nvPicPr>
        <p:blipFill>
          <a:blip r:embed="rId5">
            <a:extLst/>
          </a:blip>
          <a:stretch>
            <a:fillRect/>
          </a:stretch>
        </p:blipFill>
        <p:spPr>
          <a:xfrm>
            <a:off x="7968949" y="5834493"/>
            <a:ext cx="705949" cy="705949"/>
          </a:xfrm>
          <a:prstGeom prst="rect">
            <a:avLst/>
          </a:prstGeom>
          <a:ln w="12700">
            <a:miter lim="400000"/>
          </a:ln>
        </p:spPr>
      </p:pic>
      <p:pic>
        <p:nvPicPr>
          <p:cNvPr id="6" name="Picture 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531352" y="155478"/>
            <a:ext cx="228540" cy="228540"/>
          </a:xfrm>
          <a:prstGeom prst="rect">
            <a:avLst/>
          </a:prstGeom>
        </p:spPr>
      </p:pic>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Title Slide—2 line long title">
    <p:spTree>
      <p:nvGrpSpPr>
        <p:cNvPr id="1" name=""/>
        <p:cNvGrpSpPr/>
        <p:nvPr/>
      </p:nvGrpSpPr>
      <p:grpSpPr>
        <a:xfrm>
          <a:off x="0" y="0"/>
          <a:ext cx="0" cy="0"/>
          <a:chOff x="0" y="0"/>
          <a:chExt cx="0" cy="0"/>
        </a:xfrm>
      </p:grpSpPr>
      <p:sp>
        <p:nvSpPr>
          <p:cNvPr id="157" name="Shape 157"/>
          <p:cNvSpPr>
            <a:spLocks noGrp="1"/>
          </p:cNvSpPr>
          <p:nvPr>
            <p:ph type="title"/>
          </p:nvPr>
        </p:nvSpPr>
        <p:spPr>
          <a:xfrm>
            <a:off x="0" y="1817952"/>
            <a:ext cx="8676456" cy="974955"/>
          </a:xfrm>
          <a:prstGeom prst="rect">
            <a:avLst/>
          </a:prstGeom>
        </p:spPr>
        <p:txBody>
          <a:bodyPr anchor="ctr"/>
          <a:lstStyle>
            <a:lvl1pPr indent="460800">
              <a:defRPr sz="2800"/>
            </a:lvl1pPr>
          </a:lstStyle>
          <a:p>
            <a:pPr lvl="0">
              <a:defRPr sz="1800">
                <a:solidFill>
                  <a:srgbClr val="000000"/>
                </a:solidFill>
              </a:defRPr>
            </a:pPr>
            <a:r>
              <a:rPr sz="2800">
                <a:solidFill>
                  <a:srgbClr val="0097D1"/>
                </a:solidFill>
              </a:rPr>
              <a:t>Title Text</a:t>
            </a:r>
          </a:p>
        </p:txBody>
      </p:sp>
      <p:sp>
        <p:nvSpPr>
          <p:cNvPr id="158" name="Shape 158"/>
          <p:cNvSpPr/>
          <p:nvPr/>
        </p:nvSpPr>
        <p:spPr>
          <a:xfrm>
            <a:off x="467543" y="1044000"/>
            <a:ext cx="8208913" cy="1"/>
          </a:xfrm>
          <a:prstGeom prst="line">
            <a:avLst/>
          </a:prstGeom>
          <a:ln w="6350">
            <a:solidFill>
              <a:srgbClr val="495965"/>
            </a:solidFill>
            <a:round/>
          </a:ln>
        </p:spPr>
        <p:txBody>
          <a:bodyPr lIns="0" tIns="0" rIns="0" bIns="0"/>
          <a:lstStyle/>
          <a:p>
            <a:pPr lvl="0" defTabSz="457200">
              <a:defRPr sz="1200">
                <a:latin typeface="+mn-lt"/>
                <a:ea typeface="+mn-ea"/>
                <a:cs typeface="+mn-cs"/>
                <a:sym typeface="Helvetica"/>
              </a:defRPr>
            </a:pPr>
            <a:endParaRPr/>
          </a:p>
        </p:txBody>
      </p:sp>
      <p:sp>
        <p:nvSpPr>
          <p:cNvPr id="159" name="Shape 159"/>
          <p:cNvSpPr>
            <a:spLocks noGrp="1"/>
          </p:cNvSpPr>
          <p:nvPr>
            <p:ph type="body" idx="1"/>
          </p:nvPr>
        </p:nvSpPr>
        <p:spPr>
          <a:xfrm>
            <a:off x="0" y="1574506"/>
            <a:ext cx="8676456" cy="243452"/>
          </a:xfrm>
          <a:prstGeom prst="rect">
            <a:avLst/>
          </a:prstGeom>
        </p:spPr>
        <p:txBody>
          <a:bodyPr anchor="ctr"/>
          <a:lstStyle>
            <a:lvl1pPr marL="0" indent="460800">
              <a:buSzTx/>
              <a:buFontTx/>
              <a:buNone/>
              <a:defRPr sz="1400">
                <a:solidFill>
                  <a:srgbClr val="495965"/>
                </a:solidFill>
                <a:latin typeface="Arial Bold"/>
                <a:ea typeface="Arial Bold"/>
                <a:cs typeface="Arial Bold"/>
                <a:sym typeface="Arial Bold"/>
              </a:defRPr>
            </a:lvl1pPr>
            <a:lvl2pPr marL="1325690" indent="-226289">
              <a:buFontTx/>
              <a:defRPr sz="1400">
                <a:solidFill>
                  <a:srgbClr val="495965"/>
                </a:solidFill>
                <a:latin typeface="Arial Bold"/>
                <a:ea typeface="Arial Bold"/>
                <a:cs typeface="Arial Bold"/>
                <a:sym typeface="Arial Bold"/>
              </a:defRPr>
            </a:lvl2pPr>
            <a:lvl3pPr marL="1503923" indent="-228309">
              <a:buFontTx/>
              <a:defRPr sz="1400">
                <a:solidFill>
                  <a:srgbClr val="495965"/>
                </a:solidFill>
                <a:latin typeface="Arial Bold"/>
                <a:ea typeface="Arial Bold"/>
                <a:cs typeface="Arial Bold"/>
                <a:sym typeface="Arial Bold"/>
              </a:defRPr>
            </a:lvl3pPr>
            <a:lvl4pPr marL="1697599" indent="-228311">
              <a:buFontTx/>
              <a:defRPr sz="1400">
                <a:solidFill>
                  <a:srgbClr val="495965"/>
                </a:solidFill>
                <a:latin typeface="Arial Bold"/>
                <a:ea typeface="Arial Bold"/>
                <a:cs typeface="Arial Bold"/>
                <a:sym typeface="Arial Bold"/>
              </a:defRPr>
            </a:lvl4pPr>
            <a:lvl5pPr marL="1876986" indent="-228312">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sp>
        <p:nvSpPr>
          <p:cNvPr id="160" name="Shape 160"/>
          <p:cNvSpPr/>
          <p:nvPr/>
        </p:nvSpPr>
        <p:spPr>
          <a:xfrm>
            <a:off x="0" y="6453524"/>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800">
                <a:solidFill>
                  <a:srgbClr val="495965"/>
                </a:solidFill>
                <a:latin typeface="Arial"/>
                <a:ea typeface="Arial"/>
                <a:cs typeface="Arial"/>
                <a:sym typeface="Arial"/>
              </a:defRPr>
            </a:lvl1pPr>
          </a:lstStyle>
          <a:p>
            <a:pPr lvl="0">
              <a:defRPr sz="1800">
                <a:solidFill>
                  <a:srgbClr val="000000"/>
                </a:solidFill>
              </a:defRPr>
            </a:pPr>
            <a:r>
              <a:rPr sz="800">
                <a:solidFill>
                  <a:srgbClr val="495965"/>
                </a:solidFill>
              </a:rPr>
              <a:t>© 2014 IHS</a:t>
            </a:r>
          </a:p>
        </p:txBody>
      </p:sp>
      <p:sp>
        <p:nvSpPr>
          <p:cNvPr id="161" name="Shape 161"/>
          <p:cNvSpPr/>
          <p:nvPr/>
        </p:nvSpPr>
        <p:spPr>
          <a:xfrm>
            <a:off x="7802264" y="2894987"/>
            <a:ext cx="875013" cy="17281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r">
              <a:defRPr sz="1200">
                <a:solidFill>
                  <a:srgbClr val="495965"/>
                </a:solidFill>
                <a:latin typeface="Arial"/>
                <a:ea typeface="Arial"/>
                <a:cs typeface="Arial"/>
                <a:sym typeface="Arial"/>
              </a:defRPr>
            </a:lvl1pPr>
          </a:lstStyle>
          <a:p>
            <a:pPr lvl="0">
              <a:defRPr sz="1800">
                <a:solidFill>
                  <a:srgbClr val="000000"/>
                </a:solidFill>
              </a:defRPr>
            </a:pPr>
            <a:r>
              <a:rPr sz="1200">
                <a:solidFill>
                  <a:srgbClr val="495965"/>
                </a:solidFill>
              </a:rPr>
              <a:t>ihs.com</a:t>
            </a:r>
          </a:p>
        </p:txBody>
      </p:sp>
      <p:sp>
        <p:nvSpPr>
          <p:cNvPr id="162" name="Shape 162"/>
          <p:cNvSpPr/>
          <p:nvPr/>
        </p:nvSpPr>
        <p:spPr>
          <a:xfrm>
            <a:off x="466725" y="2829029"/>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sp>
        <p:nvSpPr>
          <p:cNvPr id="163" name="Shape 163"/>
          <p:cNvSpPr/>
          <p:nvPr/>
        </p:nvSpPr>
        <p:spPr>
          <a:xfrm>
            <a:off x="0" y="665282"/>
            <a:ext cx="6228230" cy="29607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374398">
              <a:defRPr sz="2100">
                <a:solidFill>
                  <a:srgbClr val="495965"/>
                </a:solidFill>
                <a:latin typeface="Arial Bold"/>
                <a:ea typeface="Arial Bold"/>
                <a:cs typeface="Arial Bold"/>
                <a:sym typeface="Arial Bold"/>
              </a:defRPr>
            </a:lvl1pPr>
          </a:lstStyle>
          <a:p>
            <a:pPr lvl="0">
              <a:defRPr sz="1800">
                <a:solidFill>
                  <a:srgbClr val="000000"/>
                </a:solidFill>
              </a:defRPr>
            </a:pPr>
            <a:r>
              <a:rPr sz="2100">
                <a:solidFill>
                  <a:srgbClr val="495965"/>
                </a:solidFill>
              </a:rPr>
              <a:t>IHS</a:t>
            </a:r>
          </a:p>
        </p:txBody>
      </p:sp>
      <p:pic>
        <p:nvPicPr>
          <p:cNvPr id="164" name="image2.png" descr="image1.png"/>
          <p:cNvPicPr/>
          <p:nvPr/>
        </p:nvPicPr>
        <p:blipFill>
          <a:blip r:embed="rId2">
            <a:extLst/>
          </a:blip>
          <a:stretch>
            <a:fillRect/>
          </a:stretch>
        </p:blipFill>
        <p:spPr>
          <a:xfrm>
            <a:off x="7968949" y="5834493"/>
            <a:ext cx="705949" cy="705949"/>
          </a:xfrm>
          <a:prstGeom prst="rect">
            <a:avLst/>
          </a:prstGeom>
          <a:ln w="12700">
            <a:miter lim="400000"/>
          </a:ln>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352" y="155478"/>
            <a:ext cx="228540" cy="228540"/>
          </a:xfrm>
          <a:prstGeom prst="rect">
            <a:avLst/>
          </a:prstGeom>
        </p:spPr>
      </p:pic>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67" name="Shape 167"/>
          <p:cNvSpPr/>
          <p:nvPr/>
        </p:nvSpPr>
        <p:spPr>
          <a:xfrm>
            <a:off x="466725" y="6571257"/>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800" cap="all">
                <a:solidFill>
                  <a:srgbClr val="495965"/>
                </a:solidFill>
                <a:latin typeface="Arial"/>
                <a:ea typeface="Arial"/>
                <a:cs typeface="Arial"/>
                <a:sym typeface="Arial"/>
              </a:defRPr>
            </a:lvl1pPr>
          </a:lstStyle>
          <a:p>
            <a:pPr lvl="0">
              <a:defRPr sz="1800" cap="none">
                <a:solidFill>
                  <a:srgbClr val="000000"/>
                </a:solidFill>
              </a:defRPr>
            </a:pPr>
            <a:r>
              <a:rPr sz="800" cap="all">
                <a:solidFill>
                  <a:srgbClr val="495965"/>
                </a:solidFill>
              </a:rPr>
              <a:t>© 2014 IHS</a:t>
            </a:r>
          </a:p>
        </p:txBody>
      </p:sp>
      <p:sp>
        <p:nvSpPr>
          <p:cNvPr id="168" name="Shape 168"/>
          <p:cNvSpPr/>
          <p:nvPr/>
        </p:nvSpPr>
        <p:spPr>
          <a:xfrm>
            <a:off x="466725" y="6427232"/>
            <a:ext cx="8210550" cy="1"/>
          </a:xfrm>
          <a:prstGeom prst="line">
            <a:avLst/>
          </a:prstGeom>
          <a:ln w="6350">
            <a:solidFill>
              <a:srgbClr val="495965"/>
            </a:solidFill>
          </a:ln>
        </p:spPr>
        <p:txBody>
          <a:bodyPr lIns="0" tIns="0" rIns="0" bIns="0"/>
          <a:lstStyle/>
          <a:p>
            <a:pPr lvl="0" defTabSz="457200">
              <a:defRPr sz="1200">
                <a:latin typeface="+mn-lt"/>
                <a:ea typeface="+mn-ea"/>
                <a:cs typeface="+mn-cs"/>
                <a:sym typeface="Helvetica"/>
              </a:defRPr>
            </a:pPr>
            <a:endParaRPr/>
          </a:p>
        </p:txBody>
      </p:sp>
      <p:sp>
        <p:nvSpPr>
          <p:cNvPr id="169" name="Shape 169"/>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170" name="Shape 170"/>
          <p:cNvSpPr>
            <a:spLocks noGrp="1"/>
          </p:cNvSpPr>
          <p:nvPr>
            <p:ph type="body" idx="1"/>
          </p:nvPr>
        </p:nvSpPr>
        <p:spPr>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
        <p:nvSpPr>
          <p:cNvPr id="171" name="Shape 171"/>
          <p:cNvSpPr>
            <a:spLocks noGrp="1"/>
          </p:cNvSpPr>
          <p:nvPr>
            <p:ph type="sldNum" sz="quarter" idx="2"/>
          </p:nvPr>
        </p:nvSpPr>
        <p:spPr>
          <a:prstGeom prst="rect">
            <a:avLst/>
          </a:prstGeom>
        </p:spPr>
        <p:txBody>
          <a:bodyPr/>
          <a:lstStyle/>
          <a:p>
            <a:pPr lvl="0"/>
            <a:fld id="{86CB4B4D-7CA3-9044-876B-883B54F8677D}" type="slidenum">
              <a:t>‹#›</a:t>
            </a:fld>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1352" y="155478"/>
            <a:ext cx="228540" cy="228540"/>
          </a:xfrm>
          <a:prstGeom prst="rect">
            <a:avLst/>
          </a:prstGeom>
        </p:spPr>
      </p:pic>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pic>
        <p:nvPicPr>
          <p:cNvPr id="173" name="image1.png" descr="IHS-blue-outlined-2x.png"/>
          <p:cNvPicPr/>
          <p:nvPr/>
        </p:nvPicPr>
        <p:blipFill>
          <a:blip r:embed="rId2">
            <a:extLst/>
          </a:blip>
          <a:stretch>
            <a:fillRect/>
          </a:stretch>
        </p:blipFill>
        <p:spPr>
          <a:xfrm>
            <a:off x="8448733" y="248049"/>
            <a:ext cx="230403" cy="230403"/>
          </a:xfrm>
          <a:prstGeom prst="rect">
            <a:avLst/>
          </a:prstGeom>
          <a:ln w="12700">
            <a:miter lim="400000"/>
          </a:ln>
        </p:spPr>
      </p:pic>
      <p:sp>
        <p:nvSpPr>
          <p:cNvPr id="174" name="Shape 174"/>
          <p:cNvSpPr/>
          <p:nvPr/>
        </p:nvSpPr>
        <p:spPr>
          <a:xfrm>
            <a:off x="466725" y="6571257"/>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800" cap="all">
                <a:solidFill>
                  <a:srgbClr val="495965"/>
                </a:solidFill>
                <a:latin typeface="Arial"/>
                <a:ea typeface="Arial"/>
                <a:cs typeface="Arial"/>
                <a:sym typeface="Arial"/>
              </a:defRPr>
            </a:lvl1pPr>
          </a:lstStyle>
          <a:p>
            <a:pPr lvl="0">
              <a:defRPr sz="1800" cap="none">
                <a:solidFill>
                  <a:srgbClr val="000000"/>
                </a:solidFill>
              </a:defRPr>
            </a:pPr>
            <a:r>
              <a:rPr sz="800" cap="all">
                <a:solidFill>
                  <a:srgbClr val="495965"/>
                </a:solidFill>
              </a:rPr>
              <a:t>© 2014 IHS</a:t>
            </a:r>
          </a:p>
        </p:txBody>
      </p:sp>
      <p:sp>
        <p:nvSpPr>
          <p:cNvPr id="175" name="Shape 175"/>
          <p:cNvSpPr/>
          <p:nvPr/>
        </p:nvSpPr>
        <p:spPr>
          <a:xfrm>
            <a:off x="466725" y="6427232"/>
            <a:ext cx="8210550" cy="1"/>
          </a:xfrm>
          <a:prstGeom prst="line">
            <a:avLst/>
          </a:prstGeom>
          <a:ln w="6350">
            <a:solidFill>
              <a:srgbClr val="495965"/>
            </a:solidFill>
          </a:ln>
        </p:spPr>
        <p:txBody>
          <a:bodyPr lIns="0" tIns="0" rIns="0" bIns="0"/>
          <a:lstStyle/>
          <a:p>
            <a:pPr lvl="0" defTabSz="457200">
              <a:defRPr sz="1200">
                <a:latin typeface="+mn-lt"/>
                <a:ea typeface="+mn-ea"/>
                <a:cs typeface="+mn-cs"/>
                <a:sym typeface="Helvetica"/>
              </a:defRPr>
            </a:pPr>
            <a:endParaRPr/>
          </a:p>
        </p:txBody>
      </p:sp>
      <p:sp>
        <p:nvSpPr>
          <p:cNvPr id="176" name="Shape 176"/>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77" name="Shape 177"/>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178" name="Shape 178"/>
          <p:cNvSpPr>
            <a:spLocks noGrp="1"/>
          </p:cNvSpPr>
          <p:nvPr>
            <p:ph type="body" idx="1"/>
          </p:nvPr>
        </p:nvSpPr>
        <p:spPr>
          <a:xfrm>
            <a:off x="457201" y="1484312"/>
            <a:ext cx="3970338" cy="5373690"/>
          </a:xfrm>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pic>
        <p:nvPicPr>
          <p:cNvPr id="180" name="image1.png" descr="IHS-blue-outlined-2x.png"/>
          <p:cNvPicPr/>
          <p:nvPr/>
        </p:nvPicPr>
        <p:blipFill>
          <a:blip r:embed="rId2">
            <a:extLst/>
          </a:blip>
          <a:stretch>
            <a:fillRect/>
          </a:stretch>
        </p:blipFill>
        <p:spPr>
          <a:xfrm>
            <a:off x="8448733" y="248049"/>
            <a:ext cx="230403" cy="230403"/>
          </a:xfrm>
          <a:prstGeom prst="rect">
            <a:avLst/>
          </a:prstGeom>
          <a:ln w="12700">
            <a:miter lim="400000"/>
          </a:ln>
        </p:spPr>
      </p:pic>
      <p:sp>
        <p:nvSpPr>
          <p:cNvPr id="181" name="Shape 181"/>
          <p:cNvSpPr/>
          <p:nvPr/>
        </p:nvSpPr>
        <p:spPr>
          <a:xfrm>
            <a:off x="466725" y="6571257"/>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800" cap="all">
                <a:solidFill>
                  <a:srgbClr val="495965"/>
                </a:solidFill>
                <a:latin typeface="Arial"/>
                <a:ea typeface="Arial"/>
                <a:cs typeface="Arial"/>
                <a:sym typeface="Arial"/>
              </a:defRPr>
            </a:lvl1pPr>
          </a:lstStyle>
          <a:p>
            <a:pPr lvl="0">
              <a:defRPr sz="1800" cap="none">
                <a:solidFill>
                  <a:srgbClr val="000000"/>
                </a:solidFill>
              </a:defRPr>
            </a:pPr>
            <a:r>
              <a:rPr sz="800" cap="all">
                <a:solidFill>
                  <a:srgbClr val="495965"/>
                </a:solidFill>
              </a:rPr>
              <a:t>© 2014 IHS</a:t>
            </a:r>
          </a:p>
        </p:txBody>
      </p:sp>
      <p:sp>
        <p:nvSpPr>
          <p:cNvPr id="182" name="Shape 182"/>
          <p:cNvSpPr/>
          <p:nvPr/>
        </p:nvSpPr>
        <p:spPr>
          <a:xfrm>
            <a:off x="466725" y="6427232"/>
            <a:ext cx="8210550" cy="1"/>
          </a:xfrm>
          <a:prstGeom prst="line">
            <a:avLst/>
          </a:prstGeom>
          <a:ln w="6350">
            <a:solidFill>
              <a:srgbClr val="495965"/>
            </a:solidFill>
          </a:ln>
        </p:spPr>
        <p:txBody>
          <a:bodyPr lIns="0" tIns="0" rIns="0" bIns="0"/>
          <a:lstStyle/>
          <a:p>
            <a:pPr lvl="0" defTabSz="457200">
              <a:defRPr sz="1200">
                <a:latin typeface="+mn-lt"/>
                <a:ea typeface="+mn-ea"/>
                <a:cs typeface="+mn-cs"/>
                <a:sym typeface="Helvetica"/>
              </a:defRPr>
            </a:pPr>
            <a:endParaRPr/>
          </a:p>
        </p:txBody>
      </p:sp>
      <p:sp>
        <p:nvSpPr>
          <p:cNvPr id="183" name="Shape 183"/>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84" name="Shape 184"/>
          <p:cNvSpPr>
            <a:spLocks noGrp="1"/>
          </p:cNvSpPr>
          <p:nvPr>
            <p:ph type="title"/>
          </p:nvPr>
        </p:nvSpPr>
        <p:spPr>
          <a:xfrm>
            <a:off x="466723" y="549273"/>
            <a:ext cx="8213253" cy="1889127"/>
          </a:xfrm>
          <a:prstGeom prst="rect">
            <a:avLst/>
          </a:prstGeom>
        </p:spPr>
        <p:txBody>
          <a:bodyPr/>
          <a:lstStyle/>
          <a:p>
            <a:pPr lvl="0">
              <a:defRPr sz="1800">
                <a:solidFill>
                  <a:srgbClr val="000000"/>
                </a:solidFill>
              </a:defRPr>
            </a:pPr>
            <a:r>
              <a:rPr sz="2400">
                <a:solidFill>
                  <a:srgbClr val="0097D1"/>
                </a:solidFill>
              </a:rPr>
              <a:t>Title Text</a:t>
            </a: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186" name="image3.png" descr="IHS-blue-outlined-2x.png"/>
          <p:cNvPicPr/>
          <p:nvPr/>
        </p:nvPicPr>
        <p:blipFill>
          <a:blip r:embed="rId2">
            <a:alphaModFix amt="0"/>
            <a:extLst/>
          </a:blip>
          <a:stretch>
            <a:fillRect/>
          </a:stretch>
        </p:blipFill>
        <p:spPr>
          <a:xfrm>
            <a:off x="8446875" y="248049"/>
            <a:ext cx="230403" cy="230403"/>
          </a:xfrm>
          <a:prstGeom prst="rect">
            <a:avLst/>
          </a:prstGeom>
          <a:ln w="12700">
            <a:miter lim="400000"/>
          </a:ln>
        </p:spPr>
      </p:pic>
      <p:sp>
        <p:nvSpPr>
          <p:cNvPr id="187" name="Shape 187"/>
          <p:cNvSpPr/>
          <p:nvPr/>
        </p:nvSpPr>
        <p:spPr>
          <a:xfrm>
            <a:off x="466725" y="6571257"/>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800" cap="all">
                <a:solidFill>
                  <a:srgbClr val="495965"/>
                </a:solidFill>
                <a:latin typeface="Arial"/>
                <a:ea typeface="Arial"/>
                <a:cs typeface="Arial"/>
                <a:sym typeface="Arial"/>
              </a:defRPr>
            </a:lvl1pPr>
          </a:lstStyle>
          <a:p>
            <a:pPr lvl="0">
              <a:defRPr sz="1800" cap="none">
                <a:solidFill>
                  <a:srgbClr val="000000"/>
                </a:solidFill>
              </a:defRPr>
            </a:pPr>
            <a:r>
              <a:rPr sz="800" cap="all">
                <a:solidFill>
                  <a:srgbClr val="495965"/>
                </a:solidFill>
              </a:rPr>
              <a:t>© 2014 IHS</a:t>
            </a:r>
          </a:p>
        </p:txBody>
      </p:sp>
      <p:sp>
        <p:nvSpPr>
          <p:cNvPr id="188" name="Shape 188"/>
          <p:cNvSpPr/>
          <p:nvPr/>
        </p:nvSpPr>
        <p:spPr>
          <a:xfrm>
            <a:off x="466725" y="6427232"/>
            <a:ext cx="8210550" cy="1"/>
          </a:xfrm>
          <a:prstGeom prst="line">
            <a:avLst/>
          </a:prstGeom>
          <a:ln w="6350">
            <a:solidFill>
              <a:srgbClr val="495965"/>
            </a:solidFill>
          </a:ln>
        </p:spPr>
        <p:txBody>
          <a:bodyPr lIns="0" tIns="0" rIns="0" bIns="0"/>
          <a:lstStyle/>
          <a:p>
            <a:pPr lvl="0" defTabSz="457200">
              <a:defRPr sz="1200">
                <a:latin typeface="+mn-lt"/>
                <a:ea typeface="+mn-ea"/>
                <a:cs typeface="+mn-cs"/>
                <a:sym typeface="Helvetica"/>
              </a:defRPr>
            </a:pPr>
            <a:endParaRPr/>
          </a:p>
        </p:txBody>
      </p:sp>
      <p:sp>
        <p:nvSpPr>
          <p:cNvPr id="189" name="Shape 189"/>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190" name="Shape 190"/>
          <p:cNvSpPr>
            <a:spLocks noGrp="1"/>
          </p:cNvSpPr>
          <p:nvPr>
            <p:ph type="body" idx="1"/>
          </p:nvPr>
        </p:nvSpPr>
        <p:spPr>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
        <p:nvSpPr>
          <p:cNvPr id="191" name="Shape 191"/>
          <p:cNvSpPr>
            <a:spLocks noGrp="1"/>
          </p:cNvSpPr>
          <p:nvPr>
            <p:ph type="sldNum" sz="quarter" idx="2"/>
          </p:nvPr>
        </p:nvSpPr>
        <p:spPr>
          <a:prstGeom prst="rect">
            <a:avLst/>
          </a:prstGeom>
        </p:spPr>
        <p:txBody>
          <a:bodyPr/>
          <a:lstStyle/>
          <a:p>
            <a:pPr lvl="0"/>
            <a:fld id="{86CB4B4D-7CA3-9044-876B-883B54F8677D}" type="slidenum">
              <a:t>‹#›</a:t>
            </a:fld>
            <a:endParaRP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1352" y="155478"/>
            <a:ext cx="228540" cy="228540"/>
          </a:xfrm>
          <a:prstGeom prst="rect">
            <a:avLst/>
          </a:prstGeom>
        </p:spPr>
      </p:pic>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93" name="Shape 193"/>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194" name="Shape 194"/>
          <p:cNvSpPr/>
          <p:nvPr/>
        </p:nvSpPr>
        <p:spPr>
          <a:xfrm>
            <a:off x="466725" y="6571257"/>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800" cap="all">
                <a:solidFill>
                  <a:srgbClr val="495965"/>
                </a:solidFill>
                <a:latin typeface="Arial"/>
                <a:ea typeface="Arial"/>
                <a:cs typeface="Arial"/>
                <a:sym typeface="Arial"/>
              </a:defRPr>
            </a:lvl1pPr>
          </a:lstStyle>
          <a:p>
            <a:pPr lvl="0">
              <a:defRPr sz="1800" cap="none">
                <a:solidFill>
                  <a:srgbClr val="000000"/>
                </a:solidFill>
              </a:defRPr>
            </a:pPr>
            <a:r>
              <a:rPr sz="800" cap="all">
                <a:solidFill>
                  <a:srgbClr val="495965"/>
                </a:solidFill>
              </a:rPr>
              <a:t>© 2014 IHS</a:t>
            </a:r>
          </a:p>
        </p:txBody>
      </p:sp>
      <p:sp>
        <p:nvSpPr>
          <p:cNvPr id="195" name="Shape 195"/>
          <p:cNvSpPr/>
          <p:nvPr/>
        </p:nvSpPr>
        <p:spPr>
          <a:xfrm>
            <a:off x="466725" y="6427232"/>
            <a:ext cx="8210550" cy="1"/>
          </a:xfrm>
          <a:prstGeom prst="line">
            <a:avLst/>
          </a:prstGeom>
          <a:ln w="6350">
            <a:solidFill>
              <a:srgbClr val="495965"/>
            </a:solidFill>
          </a:ln>
        </p:spPr>
        <p:txBody>
          <a:bodyPr lIns="0" tIns="0" rIns="0" bIns="0"/>
          <a:lstStyle/>
          <a:p>
            <a:pPr lvl="0" defTabSz="457200">
              <a:defRPr sz="1200">
                <a:latin typeface="+mn-lt"/>
                <a:ea typeface="+mn-ea"/>
                <a:cs typeface="+mn-cs"/>
                <a:sym typeface="Helvetica"/>
              </a:defRPr>
            </a:pPr>
            <a:endParaRPr/>
          </a:p>
        </p:txBody>
      </p:sp>
      <p:sp>
        <p:nvSpPr>
          <p:cNvPr id="196" name="Shape 196"/>
          <p:cNvSpPr>
            <a:spLocks noGrp="1"/>
          </p:cNvSpPr>
          <p:nvPr>
            <p:ph type="title"/>
          </p:nvPr>
        </p:nvSpPr>
        <p:spPr>
          <a:xfrm>
            <a:off x="463319" y="0"/>
            <a:ext cx="8213253" cy="2658380"/>
          </a:xfrm>
          <a:prstGeom prst="rect">
            <a:avLst/>
          </a:prstGeom>
        </p:spPr>
        <p:txBody>
          <a:bodyPr anchor="b"/>
          <a:lstStyle>
            <a:lvl1pPr>
              <a:defRPr sz="2800"/>
            </a:lvl1pPr>
          </a:lstStyle>
          <a:p>
            <a:pPr lvl="0">
              <a:defRPr sz="1800">
                <a:solidFill>
                  <a:srgbClr val="000000"/>
                </a:solidFill>
              </a:defRPr>
            </a:pPr>
            <a:r>
              <a:rPr sz="2800">
                <a:solidFill>
                  <a:srgbClr val="0097D1"/>
                </a:solidFill>
              </a:rPr>
              <a:t>Title Text</a:t>
            </a:r>
          </a:p>
        </p:txBody>
      </p:sp>
      <p:sp>
        <p:nvSpPr>
          <p:cNvPr id="197" name="Shape 197"/>
          <p:cNvSpPr/>
          <p:nvPr/>
        </p:nvSpPr>
        <p:spPr>
          <a:xfrm>
            <a:off x="466725" y="2729818"/>
            <a:ext cx="8210550" cy="1"/>
          </a:xfrm>
          <a:prstGeom prst="line">
            <a:avLst/>
          </a:prstGeom>
          <a:ln>
            <a:solidFill>
              <a:srgbClr val="495965"/>
            </a:solidFill>
          </a:ln>
        </p:spPr>
        <p:txBody>
          <a:bodyPr lIns="0" tIns="0" rIns="0" bIns="0"/>
          <a:lstStyle/>
          <a:p>
            <a:pPr lvl="0" defTabSz="457200">
              <a:defRPr sz="1200">
                <a:latin typeface="+mn-lt"/>
                <a:ea typeface="+mn-ea"/>
                <a:cs typeface="+mn-cs"/>
                <a:sym typeface="Helvetica"/>
              </a:defRPr>
            </a:pPr>
            <a:endParaRPr/>
          </a:p>
        </p:txBody>
      </p:sp>
      <p:sp>
        <p:nvSpPr>
          <p:cNvPr id="198" name="Shape 198"/>
          <p:cNvSpPr>
            <a:spLocks noGrp="1"/>
          </p:cNvSpPr>
          <p:nvPr>
            <p:ph type="body" idx="1"/>
          </p:nvPr>
        </p:nvSpPr>
        <p:spPr>
          <a:xfrm>
            <a:off x="466723" y="2658379"/>
            <a:ext cx="8210554" cy="3529246"/>
          </a:xfrm>
          <a:prstGeom prst="rect">
            <a:avLst/>
          </a:prstGeom>
        </p:spPr>
        <p:txBody>
          <a:bodyPr anchor="b"/>
          <a:lstStyle>
            <a:lvl1pPr>
              <a:buSzTx/>
              <a:buFontTx/>
              <a:buNone/>
              <a:defRPr sz="1400">
                <a:solidFill>
                  <a:srgbClr val="495965"/>
                </a:solidFill>
                <a:latin typeface="Arial Bold"/>
                <a:ea typeface="Arial Bold"/>
                <a:cs typeface="Arial Bold"/>
                <a:sym typeface="Arial Bold"/>
              </a:defRPr>
            </a:lvl1pPr>
            <a:lvl2pPr marL="316087" indent="-138287">
              <a:buFontTx/>
              <a:defRPr sz="1400">
                <a:solidFill>
                  <a:srgbClr val="495965"/>
                </a:solidFill>
                <a:latin typeface="Arial Bold"/>
                <a:ea typeface="Arial Bold"/>
                <a:cs typeface="Arial Bold"/>
                <a:sym typeface="Arial Bold"/>
              </a:defRPr>
            </a:lvl2pPr>
            <a:lvl3pPr marL="511175" indent="-155575">
              <a:buFontTx/>
              <a:defRPr sz="1400">
                <a:solidFill>
                  <a:srgbClr val="495965"/>
                </a:solidFill>
                <a:latin typeface="Arial Bold"/>
                <a:ea typeface="Arial Bold"/>
                <a:cs typeface="Arial Bold"/>
                <a:sym typeface="Arial Bold"/>
              </a:defRPr>
            </a:lvl3pPr>
            <a:lvl4pPr marL="723900" indent="-177800">
              <a:buFontTx/>
              <a:defRPr sz="1400">
                <a:solidFill>
                  <a:srgbClr val="495965"/>
                </a:solidFill>
                <a:latin typeface="Arial Bold"/>
                <a:ea typeface="Arial Bold"/>
                <a:cs typeface="Arial Bold"/>
                <a:sym typeface="Arial Bold"/>
              </a:defRPr>
            </a:lvl4pPr>
            <a:lvl5pPr marL="901700" indent="-177800">
              <a:buFontTx/>
              <a:defRPr sz="1400">
                <a:solidFill>
                  <a:srgbClr val="495965"/>
                </a:solidFill>
                <a:latin typeface="Arial Bold"/>
                <a:ea typeface="Arial Bold"/>
                <a:cs typeface="Arial Bold"/>
                <a:sym typeface="Arial Bold"/>
              </a:defRPr>
            </a:lvl5pPr>
          </a:lstStyle>
          <a:p>
            <a:pPr lvl="0">
              <a:defRPr sz="1800">
                <a:solidFill>
                  <a:srgbClr val="000000"/>
                </a:solidFill>
              </a:defRPr>
            </a:pPr>
            <a:r>
              <a:rPr sz="1400">
                <a:solidFill>
                  <a:srgbClr val="495965"/>
                </a:solidFill>
              </a:rPr>
              <a:t>Body Level One</a:t>
            </a:r>
          </a:p>
          <a:p>
            <a:pPr lvl="1">
              <a:defRPr sz="1800">
                <a:solidFill>
                  <a:srgbClr val="000000"/>
                </a:solidFill>
              </a:defRPr>
            </a:pPr>
            <a:r>
              <a:rPr sz="1400">
                <a:solidFill>
                  <a:srgbClr val="495965"/>
                </a:solidFill>
              </a:rPr>
              <a:t>Body Level Two</a:t>
            </a:r>
          </a:p>
          <a:p>
            <a:pPr lvl="2">
              <a:defRPr sz="1800">
                <a:solidFill>
                  <a:srgbClr val="000000"/>
                </a:solidFill>
              </a:defRPr>
            </a:pPr>
            <a:r>
              <a:rPr sz="1400">
                <a:solidFill>
                  <a:srgbClr val="495965"/>
                </a:solidFill>
              </a:rPr>
              <a:t>Body Level Three</a:t>
            </a:r>
          </a:p>
          <a:p>
            <a:pPr lvl="3">
              <a:defRPr sz="1800">
                <a:solidFill>
                  <a:srgbClr val="000000"/>
                </a:solidFill>
              </a:defRPr>
            </a:pPr>
            <a:r>
              <a:rPr sz="1400">
                <a:solidFill>
                  <a:srgbClr val="495965"/>
                </a:solidFill>
              </a:rPr>
              <a:t>Body Level Four</a:t>
            </a:r>
          </a:p>
          <a:p>
            <a:pPr lvl="4">
              <a:defRPr sz="1800">
                <a:solidFill>
                  <a:srgbClr val="000000"/>
                </a:solidFill>
              </a:defRPr>
            </a:pPr>
            <a:r>
              <a:rPr sz="1400">
                <a:solidFill>
                  <a:srgbClr val="495965"/>
                </a:solidFill>
              </a:rPr>
              <a:t>Body Level Five</a:t>
            </a:r>
          </a:p>
        </p:txBody>
      </p:sp>
      <p:pic>
        <p:nvPicPr>
          <p:cNvPr id="199" name="image1.png" descr="IHS-blue-outlined-2x.png"/>
          <p:cNvPicPr/>
          <p:nvPr/>
        </p:nvPicPr>
        <p:blipFill>
          <a:blip r:embed="rId2">
            <a:extLst/>
          </a:blip>
          <a:stretch>
            <a:fillRect/>
          </a:stretch>
        </p:blipFill>
        <p:spPr>
          <a:xfrm>
            <a:off x="8446875" y="248049"/>
            <a:ext cx="230403" cy="230403"/>
          </a:xfrm>
          <a:prstGeom prst="rect">
            <a:avLst/>
          </a:prstGeom>
          <a:ln w="12700">
            <a:miter lim="400000"/>
          </a:ln>
        </p:spPr>
      </p:pic>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1" name="Shape 201"/>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202" name="Shape 202"/>
          <p:cNvSpPr>
            <a:spLocks noGrp="1"/>
          </p:cNvSpPr>
          <p:nvPr>
            <p:ph type="body" idx="1"/>
          </p:nvPr>
        </p:nvSpPr>
        <p:spPr>
          <a:prstGeom prst="rect">
            <a:avLst/>
          </a:prstGeom>
        </p:spPr>
        <p:txBody>
          <a:bodyPr/>
          <a:lstStyle>
            <a:lvl1pPr>
              <a:buClr>
                <a:srgbClr val="000000"/>
              </a:buClr>
              <a:defRPr sz="2000"/>
            </a:lvl1pPr>
            <a:lvl2pPr marL="375354" indent="-197554">
              <a:buClr>
                <a:srgbClr val="000000"/>
              </a:buClr>
              <a:defRPr sz="2000"/>
            </a:lvl2pPr>
            <a:lvl3pPr marL="577850" indent="-222250">
              <a:buClr>
                <a:srgbClr val="000000"/>
              </a:buClr>
              <a:defRPr sz="2000"/>
            </a:lvl3pPr>
            <a:lvl4pPr marL="800100" indent="-254000">
              <a:buClr>
                <a:srgbClr val="000000"/>
              </a:buClr>
              <a:defRPr sz="2000"/>
            </a:lvl4pPr>
            <a:lvl5pPr marL="977900" indent="-254000">
              <a:buClr>
                <a:srgbClr val="000000"/>
              </a:buClr>
              <a:defRPr sz="2000"/>
            </a:lvl5pPr>
          </a:lstStyle>
          <a:p>
            <a:pPr lvl="0">
              <a:defRPr sz="1800"/>
            </a:pPr>
            <a:r>
              <a:rPr sz="2000"/>
              <a:t>Body Level One</a:t>
            </a:r>
          </a:p>
          <a:p>
            <a:pPr lvl="1">
              <a:defRPr sz="1800"/>
            </a:pPr>
            <a:r>
              <a:rPr sz="2000"/>
              <a:t>Body Level Two</a:t>
            </a:r>
          </a:p>
          <a:p>
            <a:pPr lvl="2">
              <a:defRPr sz="1800"/>
            </a:pPr>
            <a:r>
              <a:rPr sz="2000"/>
              <a:t>Body Level Three</a:t>
            </a:r>
          </a:p>
          <a:p>
            <a:pPr lvl="3">
              <a:defRPr sz="1800"/>
            </a:pPr>
            <a:r>
              <a:rPr sz="2000"/>
              <a:t>Body Level Four</a:t>
            </a:r>
          </a:p>
          <a:p>
            <a:pPr lvl="4">
              <a:defRPr sz="1800"/>
            </a:pPr>
            <a:r>
              <a:rPr sz="2000"/>
              <a:t>Body Level Five</a:t>
            </a:r>
          </a:p>
        </p:txBody>
      </p:sp>
      <p:sp>
        <p:nvSpPr>
          <p:cNvPr id="203" name="Shape 20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05" name="Shape 205"/>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206" name="Shape 206"/>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207" name="Shape 207"/>
          <p:cNvSpPr>
            <a:spLocks noGrp="1"/>
          </p:cNvSpPr>
          <p:nvPr>
            <p:ph type="body" idx="1"/>
          </p:nvPr>
        </p:nvSpPr>
        <p:spPr>
          <a:xfrm>
            <a:off x="457201" y="1484312"/>
            <a:ext cx="3970338" cy="5373690"/>
          </a:xfrm>
          <a:prstGeom prst="rect">
            <a:avLst/>
          </a:prstGeom>
        </p:spPr>
        <p:txBody>
          <a:bodyPr/>
          <a:lstStyle>
            <a:lvl1pPr>
              <a:buClr>
                <a:srgbClr val="000000"/>
              </a:buClr>
              <a:defRPr sz="2000"/>
            </a:lvl1pPr>
            <a:lvl2pPr marL="375354" indent="-197554">
              <a:buClr>
                <a:srgbClr val="000000"/>
              </a:buClr>
              <a:defRPr sz="2000"/>
            </a:lvl2pPr>
            <a:lvl3pPr marL="577850" indent="-222250">
              <a:buClr>
                <a:srgbClr val="000000"/>
              </a:buClr>
              <a:defRPr sz="2000"/>
            </a:lvl3pPr>
            <a:lvl4pPr marL="800100" indent="-254000">
              <a:buClr>
                <a:srgbClr val="000000"/>
              </a:buClr>
              <a:defRPr sz="2000"/>
            </a:lvl4pPr>
            <a:lvl5pPr marL="977900" indent="-254000">
              <a:buClr>
                <a:srgbClr val="000000"/>
              </a:buClr>
              <a:defRPr sz="2000"/>
            </a:lvl5pPr>
          </a:lstStyle>
          <a:p>
            <a:pPr lvl="0">
              <a:defRPr sz="1800"/>
            </a:pPr>
            <a:r>
              <a:rPr sz="2000"/>
              <a:t>Body Level One</a:t>
            </a:r>
          </a:p>
          <a:p>
            <a:pPr lvl="1">
              <a:defRPr sz="1800"/>
            </a:pPr>
            <a:r>
              <a:rPr sz="2000"/>
              <a:t>Body Level Two</a:t>
            </a:r>
          </a:p>
          <a:p>
            <a:pPr lvl="2">
              <a:defRPr sz="1800"/>
            </a:pPr>
            <a:r>
              <a:rPr sz="2000"/>
              <a:t>Body Level Three</a:t>
            </a:r>
          </a:p>
          <a:p>
            <a:pPr lvl="3">
              <a:defRPr sz="1800"/>
            </a:pPr>
            <a:r>
              <a:rPr sz="2000"/>
              <a:t>Body Level Four</a:t>
            </a:r>
          </a:p>
          <a:p>
            <a:pPr lvl="4">
              <a:defRPr sz="1800"/>
            </a:pPr>
            <a:r>
              <a:rPr sz="2000"/>
              <a:t>Body Level Five</a:t>
            </a: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3 Placeholders v3">
    <p:spTree>
      <p:nvGrpSpPr>
        <p:cNvPr id="1" name=""/>
        <p:cNvGrpSpPr/>
        <p:nvPr/>
      </p:nvGrpSpPr>
      <p:grpSpPr>
        <a:xfrm>
          <a:off x="0" y="0"/>
          <a:ext cx="0" cy="0"/>
          <a:chOff x="0" y="0"/>
          <a:chExt cx="0" cy="0"/>
        </a:xfrm>
      </p:grpSpPr>
      <p:sp>
        <p:nvSpPr>
          <p:cNvPr id="209" name="Shape 209"/>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210" name="Shape 210"/>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211" name="Shape 211"/>
          <p:cNvSpPr>
            <a:spLocks noGrp="1"/>
          </p:cNvSpPr>
          <p:nvPr>
            <p:ph type="body" idx="1"/>
          </p:nvPr>
        </p:nvSpPr>
        <p:spPr>
          <a:xfrm>
            <a:off x="466725" y="1484312"/>
            <a:ext cx="3970338" cy="3946527"/>
          </a:xfrm>
          <a:prstGeom prst="rect">
            <a:avLst/>
          </a:prstGeom>
        </p:spPr>
        <p:txBody>
          <a:bodyPr/>
          <a:lstStyle>
            <a:lvl1pPr>
              <a:buClr>
                <a:srgbClr val="000000"/>
              </a:buClr>
              <a:defRPr sz="2000"/>
            </a:lvl1pPr>
            <a:lvl2pPr marL="375354" indent="-197554">
              <a:buClr>
                <a:srgbClr val="000000"/>
              </a:buClr>
              <a:defRPr sz="2000"/>
            </a:lvl2pPr>
            <a:lvl3pPr marL="577850" indent="-222250">
              <a:buClr>
                <a:srgbClr val="000000"/>
              </a:buClr>
              <a:defRPr sz="2000"/>
            </a:lvl3pPr>
            <a:lvl4pPr marL="800100" indent="-254000">
              <a:buClr>
                <a:srgbClr val="000000"/>
              </a:buClr>
              <a:defRPr sz="2000"/>
            </a:lvl4pPr>
            <a:lvl5pPr marL="977900" indent="-254000">
              <a:buClr>
                <a:srgbClr val="000000"/>
              </a:buClr>
              <a:defRPr sz="2000"/>
            </a:lvl5pPr>
          </a:lstStyle>
          <a:p>
            <a:pPr lvl="0">
              <a:defRPr sz="1800"/>
            </a:pPr>
            <a:r>
              <a:rPr sz="2000"/>
              <a:t>Body Level One</a:t>
            </a:r>
          </a:p>
          <a:p>
            <a:pPr lvl="1">
              <a:defRPr sz="1800"/>
            </a:pPr>
            <a:r>
              <a:rPr sz="2000"/>
              <a:t>Body Level Two</a:t>
            </a:r>
          </a:p>
          <a:p>
            <a:pPr lvl="2">
              <a:defRPr sz="1800"/>
            </a:pPr>
            <a:r>
              <a:rPr sz="2000"/>
              <a:t>Body Level Three</a:t>
            </a:r>
          </a:p>
          <a:p>
            <a:pPr lvl="3">
              <a:defRPr sz="1800"/>
            </a:pPr>
            <a:r>
              <a:rPr sz="2000"/>
              <a:t>Body Level Four</a:t>
            </a:r>
          </a:p>
          <a:p>
            <a:pPr lvl="4">
              <a:defRPr sz="1800"/>
            </a:pPr>
            <a:r>
              <a:rPr sz="2000"/>
              <a:t>Body Level Five</a:t>
            </a: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3 Placeholders v3">
    <p:spTree>
      <p:nvGrpSpPr>
        <p:cNvPr id="1" name=""/>
        <p:cNvGrpSpPr/>
        <p:nvPr/>
      </p:nvGrpSpPr>
      <p:grpSpPr>
        <a:xfrm>
          <a:off x="0" y="0"/>
          <a:ext cx="0" cy="0"/>
          <a:chOff x="0" y="0"/>
          <a:chExt cx="0" cy="0"/>
        </a:xfrm>
      </p:grpSpPr>
      <p:pic>
        <p:nvPicPr>
          <p:cNvPr id="213" name="image4.png" descr="IHS-blue-outlined-2x.png"/>
          <p:cNvPicPr/>
          <p:nvPr/>
        </p:nvPicPr>
        <p:blipFill>
          <a:blip r:embed="rId2">
            <a:extLst/>
          </a:blip>
          <a:stretch>
            <a:fillRect/>
          </a:stretch>
        </p:blipFill>
        <p:spPr>
          <a:xfrm>
            <a:off x="8446875" y="248049"/>
            <a:ext cx="230403" cy="230403"/>
          </a:xfrm>
          <a:prstGeom prst="rect">
            <a:avLst/>
          </a:prstGeom>
          <a:ln w="12700">
            <a:miter lim="400000"/>
          </a:ln>
        </p:spPr>
      </p:pic>
      <p:sp>
        <p:nvSpPr>
          <p:cNvPr id="214" name="Shape 214"/>
          <p:cNvSpPr/>
          <p:nvPr/>
        </p:nvSpPr>
        <p:spPr>
          <a:xfrm>
            <a:off x="466725" y="6571257"/>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800" cap="all">
                <a:solidFill>
                  <a:srgbClr val="495965"/>
                </a:solidFill>
                <a:latin typeface="Arial"/>
                <a:ea typeface="Arial"/>
                <a:cs typeface="Arial"/>
                <a:sym typeface="Arial"/>
              </a:defRPr>
            </a:lvl1pPr>
          </a:lstStyle>
          <a:p>
            <a:pPr lvl="0">
              <a:defRPr sz="1800" cap="none">
                <a:solidFill>
                  <a:srgbClr val="000000"/>
                </a:solidFill>
              </a:defRPr>
            </a:pPr>
            <a:r>
              <a:rPr sz="800" cap="all">
                <a:solidFill>
                  <a:srgbClr val="495965"/>
                </a:solidFill>
              </a:rPr>
              <a:t>© 2014 IHS</a:t>
            </a:r>
          </a:p>
        </p:txBody>
      </p:sp>
      <p:sp>
        <p:nvSpPr>
          <p:cNvPr id="215" name="Shape 215"/>
          <p:cNvSpPr/>
          <p:nvPr/>
        </p:nvSpPr>
        <p:spPr>
          <a:xfrm>
            <a:off x="466725" y="6427232"/>
            <a:ext cx="8210550" cy="1"/>
          </a:xfrm>
          <a:prstGeom prst="line">
            <a:avLst/>
          </a:prstGeom>
          <a:ln w="6350">
            <a:solidFill>
              <a:srgbClr val="495965"/>
            </a:solidFill>
          </a:ln>
        </p:spPr>
        <p:txBody>
          <a:bodyPr lIns="0" tIns="0" rIns="0" bIns="0"/>
          <a:lstStyle/>
          <a:p>
            <a:pPr lvl="0" defTabSz="457200">
              <a:defRPr sz="1200">
                <a:latin typeface="+mn-lt"/>
                <a:ea typeface="+mn-ea"/>
                <a:cs typeface="+mn-cs"/>
                <a:sym typeface="Helvetica"/>
              </a:defRPr>
            </a:pPr>
            <a:endParaRPr/>
          </a:p>
        </p:txBody>
      </p:sp>
      <p:sp>
        <p:nvSpPr>
          <p:cNvPr id="216" name="Shape 216"/>
          <p:cNvSpPr>
            <a:spLocks noGrp="1"/>
          </p:cNvSpPr>
          <p:nvPr>
            <p:ph type="sldNum" sz="quarter" idx="2"/>
          </p:nvPr>
        </p:nvSpPr>
        <p:spPr>
          <a:prstGeom prst="rect">
            <a:avLst/>
          </a:prstGeom>
        </p:spPr>
        <p:txBody>
          <a:bodyPr/>
          <a:lstStyle/>
          <a:p>
            <a:pPr lvl="0"/>
            <a:fld id="{86CB4B4D-7CA3-9044-876B-883B54F8677D}" type="slidenum">
              <a:t>‹#›</a:t>
            </a:fld>
            <a:endParaRPr/>
          </a:p>
        </p:txBody>
      </p:sp>
      <p:sp>
        <p:nvSpPr>
          <p:cNvPr id="217" name="Shape 217"/>
          <p:cNvSpPr>
            <a:spLocks noGrp="1"/>
          </p:cNvSpPr>
          <p:nvPr>
            <p:ph type="title"/>
          </p:nvPr>
        </p:nvSpPr>
        <p:spPr>
          <a:prstGeom prst="rect">
            <a:avLst/>
          </a:prstGeom>
        </p:spPr>
        <p:txBody>
          <a:bodyPr/>
          <a:lstStyle/>
          <a:p>
            <a:pPr lvl="0">
              <a:defRPr sz="1800">
                <a:solidFill>
                  <a:srgbClr val="000000"/>
                </a:solidFill>
              </a:defRPr>
            </a:pPr>
            <a:r>
              <a:rPr sz="2400">
                <a:solidFill>
                  <a:srgbClr val="0097D1"/>
                </a:solidFill>
              </a:rPr>
              <a:t>Title Text</a:t>
            </a:r>
          </a:p>
        </p:txBody>
      </p:sp>
      <p:sp>
        <p:nvSpPr>
          <p:cNvPr id="218" name="Shape 218"/>
          <p:cNvSpPr>
            <a:spLocks noGrp="1"/>
          </p:cNvSpPr>
          <p:nvPr>
            <p:ph type="body" idx="1"/>
          </p:nvPr>
        </p:nvSpPr>
        <p:spPr>
          <a:xfrm>
            <a:off x="4706937" y="1484312"/>
            <a:ext cx="3970338" cy="5373690"/>
          </a:xfrm>
          <a:prstGeom prst="rect">
            <a:avLst/>
          </a:prstGeom>
        </p:spPr>
        <p:txBody>
          <a:bodyPr/>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220" name="image1.png" descr="IHS-blue-outlined-2x.png"/>
          <p:cNvPicPr/>
          <p:nvPr/>
        </p:nvPicPr>
        <p:blipFill>
          <a:blip r:embed="rId2">
            <a:extLst/>
          </a:blip>
          <a:stretch>
            <a:fillRect/>
          </a:stretch>
        </p:blipFill>
        <p:spPr>
          <a:xfrm>
            <a:off x="8446875" y="248049"/>
            <a:ext cx="230402" cy="230403"/>
          </a:xfrm>
          <a:prstGeom prst="rect">
            <a:avLst/>
          </a:prstGeom>
          <a:ln w="12700">
            <a:miter lim="400000"/>
          </a:ln>
        </p:spPr>
      </p:pic>
      <p:sp>
        <p:nvSpPr>
          <p:cNvPr id="221" name="Shape 221"/>
          <p:cNvSpPr/>
          <p:nvPr/>
        </p:nvSpPr>
        <p:spPr>
          <a:xfrm>
            <a:off x="466725" y="6571257"/>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800" cap="all">
                <a:solidFill>
                  <a:srgbClr val="495965"/>
                </a:solidFill>
                <a:latin typeface="Arial"/>
                <a:ea typeface="Arial"/>
                <a:cs typeface="Arial"/>
                <a:sym typeface="Arial"/>
              </a:defRPr>
            </a:lvl1pPr>
          </a:lstStyle>
          <a:p>
            <a:pPr lvl="0">
              <a:defRPr sz="1800" cap="none">
                <a:solidFill>
                  <a:srgbClr val="000000"/>
                </a:solidFill>
              </a:defRPr>
            </a:pPr>
            <a:r>
              <a:rPr sz="800" cap="all">
                <a:solidFill>
                  <a:srgbClr val="495965"/>
                </a:solidFill>
              </a:rPr>
              <a:t>© 2014 IHS</a:t>
            </a:r>
          </a:p>
        </p:txBody>
      </p:sp>
      <p:sp>
        <p:nvSpPr>
          <p:cNvPr id="222" name="Shape 222"/>
          <p:cNvSpPr/>
          <p:nvPr/>
        </p:nvSpPr>
        <p:spPr>
          <a:xfrm>
            <a:off x="466725" y="6427232"/>
            <a:ext cx="8210550" cy="1"/>
          </a:xfrm>
          <a:prstGeom prst="line">
            <a:avLst/>
          </a:prstGeom>
          <a:ln w="6350">
            <a:solidFill>
              <a:srgbClr val="495965"/>
            </a:solidFill>
          </a:ln>
        </p:spPr>
        <p:txBody>
          <a:bodyPr lIns="0" tIns="0" rIns="0" bIns="0"/>
          <a:lstStyle/>
          <a:p>
            <a:pPr lvl="0" defTabSz="457200">
              <a:defRPr sz="1200">
                <a:latin typeface="+mn-lt"/>
                <a:ea typeface="+mn-ea"/>
                <a:cs typeface="+mn-cs"/>
                <a:sym typeface="Helvetica"/>
              </a:defRPr>
            </a:pPr>
            <a:endParaRPr/>
          </a:p>
        </p:txBody>
      </p:sp>
      <p:sp>
        <p:nvSpPr>
          <p:cNvPr id="223" name="Shape 223"/>
          <p:cNvSpPr>
            <a:spLocks noGrp="1"/>
          </p:cNvSpPr>
          <p:nvPr>
            <p:ph type="title"/>
          </p:nvPr>
        </p:nvSpPr>
        <p:spPr>
          <a:xfrm>
            <a:off x="466723" y="549273"/>
            <a:ext cx="8213253" cy="935042"/>
          </a:xfrm>
          <a:prstGeom prst="rect">
            <a:avLst/>
          </a:prstGeom>
        </p:spPr>
        <p:txBody>
          <a:bodyPr/>
          <a:lstStyle/>
          <a:p>
            <a:pPr lvl="0">
              <a:defRPr sz="1800">
                <a:solidFill>
                  <a:srgbClr val="000000"/>
                </a:solidFill>
              </a:defRPr>
            </a:pPr>
            <a:r>
              <a:rPr sz="2400">
                <a:solidFill>
                  <a:srgbClr val="0097D1"/>
                </a:solidFill>
              </a:rPr>
              <a:t>Title Text</a:t>
            </a:r>
          </a:p>
        </p:txBody>
      </p:sp>
      <p:sp>
        <p:nvSpPr>
          <p:cNvPr id="224" name="Shape 224"/>
          <p:cNvSpPr>
            <a:spLocks noGrp="1"/>
          </p:cNvSpPr>
          <p:nvPr>
            <p:ph type="body" idx="1"/>
          </p:nvPr>
        </p:nvSpPr>
        <p:spPr>
          <a:xfrm>
            <a:off x="457200" y="1484312"/>
            <a:ext cx="8220075" cy="5373690"/>
          </a:xfrm>
          <a:prstGeom prst="rect">
            <a:avLst/>
          </a:prstGeom>
        </p:spPr>
        <p:txBody>
          <a:bodyPr/>
          <a:lstStyle>
            <a:lvl1pPr>
              <a:buClr>
                <a:srgbClr val="000000"/>
              </a:buClr>
              <a:defRPr sz="2000"/>
            </a:lvl1pPr>
            <a:lvl2pPr marL="375354" indent="-197554">
              <a:buClr>
                <a:srgbClr val="000000"/>
              </a:buClr>
              <a:defRPr sz="2000"/>
            </a:lvl2pPr>
            <a:lvl3pPr marL="577850" indent="-222250">
              <a:buClr>
                <a:srgbClr val="000000"/>
              </a:buClr>
              <a:defRPr sz="2000"/>
            </a:lvl3pPr>
            <a:lvl4pPr marL="800100" indent="-254000">
              <a:buClr>
                <a:srgbClr val="000000"/>
              </a:buClr>
              <a:defRPr sz="2000"/>
            </a:lvl4pPr>
            <a:lvl5pPr marL="977900" indent="-254000">
              <a:buClr>
                <a:srgbClr val="000000"/>
              </a:buClr>
              <a:defRPr sz="2000"/>
            </a:lvl5pPr>
          </a:lstStyle>
          <a:p>
            <a:pPr lvl="0">
              <a:defRPr sz="1800"/>
            </a:pPr>
            <a:r>
              <a:rPr sz="2000"/>
              <a:t>Body Level One</a:t>
            </a:r>
          </a:p>
          <a:p>
            <a:pPr lvl="1">
              <a:defRPr sz="1800"/>
            </a:pPr>
            <a:r>
              <a:rPr sz="2000"/>
              <a:t>Body Level Two</a:t>
            </a:r>
          </a:p>
          <a:p>
            <a:pPr lvl="2">
              <a:defRPr sz="1800"/>
            </a:pPr>
            <a:r>
              <a:rPr sz="2000"/>
              <a:t>Body Level Three</a:t>
            </a:r>
          </a:p>
          <a:p>
            <a:pPr lvl="3">
              <a:defRPr sz="1800"/>
            </a:pPr>
            <a:r>
              <a:rPr sz="2000"/>
              <a:t>Body Level Four</a:t>
            </a:r>
          </a:p>
          <a:p>
            <a:pPr lvl="4">
              <a:defRPr sz="1800"/>
            </a:pPr>
            <a:r>
              <a:rPr sz="2000"/>
              <a:t>Body Level Five</a:t>
            </a:r>
          </a:p>
        </p:txBody>
      </p:sp>
      <p:sp>
        <p:nvSpPr>
          <p:cNvPr id="225" name="Shape 225"/>
          <p:cNvSpPr>
            <a:spLocks noGrp="1"/>
          </p:cNvSpPr>
          <p:nvPr>
            <p:ph type="sldNum" sz="quarter" idx="2"/>
          </p:nvPr>
        </p:nvSpPr>
        <p:spPr>
          <a:xfrm>
            <a:off x="8100489" y="6556756"/>
            <a:ext cx="576787" cy="127001"/>
          </a:xfrm>
          <a:prstGeom prst="rect">
            <a:avLst/>
          </a:prstGeom>
        </p:spPr>
        <p:txBody>
          <a:bodyPr/>
          <a:lstStyle/>
          <a:p>
            <a:pPr lvl="0"/>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1.png" descr="IHS-blue-outlined-2x.png"/>
          <p:cNvPicPr/>
          <p:nvPr/>
        </p:nvPicPr>
        <p:blipFill>
          <a:blip r:embed="rId34">
            <a:extLst/>
          </a:blip>
          <a:stretch>
            <a:fillRect/>
          </a:stretch>
        </p:blipFill>
        <p:spPr>
          <a:xfrm>
            <a:off x="8446875" y="248049"/>
            <a:ext cx="230403" cy="230403"/>
          </a:xfrm>
          <a:prstGeom prst="rect">
            <a:avLst/>
          </a:prstGeom>
          <a:ln w="12700">
            <a:miter lim="400000"/>
          </a:ln>
        </p:spPr>
      </p:pic>
      <p:sp>
        <p:nvSpPr>
          <p:cNvPr id="3" name="Shape 3"/>
          <p:cNvSpPr/>
          <p:nvPr/>
        </p:nvSpPr>
        <p:spPr>
          <a:xfrm>
            <a:off x="466725" y="6571257"/>
            <a:ext cx="539403" cy="1270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800" cap="all">
                <a:solidFill>
                  <a:srgbClr val="495965"/>
                </a:solidFill>
                <a:latin typeface="Arial"/>
                <a:ea typeface="Arial"/>
                <a:cs typeface="Arial"/>
                <a:sym typeface="Arial"/>
              </a:defRPr>
            </a:lvl1pPr>
          </a:lstStyle>
          <a:p>
            <a:pPr lvl="0">
              <a:defRPr sz="1800" cap="none">
                <a:solidFill>
                  <a:srgbClr val="000000"/>
                </a:solidFill>
              </a:defRPr>
            </a:pPr>
            <a:r>
              <a:rPr sz="800" cap="all">
                <a:solidFill>
                  <a:srgbClr val="495965"/>
                </a:solidFill>
              </a:rPr>
              <a:t>© 2014 IHS</a:t>
            </a:r>
          </a:p>
        </p:txBody>
      </p:sp>
      <p:sp>
        <p:nvSpPr>
          <p:cNvPr id="4" name="Shape 4"/>
          <p:cNvSpPr/>
          <p:nvPr/>
        </p:nvSpPr>
        <p:spPr>
          <a:xfrm>
            <a:off x="466725" y="6427232"/>
            <a:ext cx="8210550" cy="1"/>
          </a:xfrm>
          <a:prstGeom prst="line">
            <a:avLst/>
          </a:prstGeom>
          <a:ln w="6350">
            <a:solidFill>
              <a:srgbClr val="495965"/>
            </a:solidFill>
          </a:ln>
        </p:spPr>
        <p:txBody>
          <a:bodyPr lIns="0" tIns="0" rIns="0" bIns="0"/>
          <a:lstStyle/>
          <a:p>
            <a:pPr lvl="0" defTabSz="457200">
              <a:defRPr sz="1200">
                <a:latin typeface="+mn-lt"/>
                <a:ea typeface="+mn-ea"/>
                <a:cs typeface="+mn-cs"/>
                <a:sym typeface="Helvetica"/>
              </a:defRPr>
            </a:pPr>
            <a:endParaRPr/>
          </a:p>
        </p:txBody>
      </p:sp>
      <p:sp>
        <p:nvSpPr>
          <p:cNvPr id="5" name="Shape 5"/>
          <p:cNvSpPr>
            <a:spLocks noGrp="1"/>
          </p:cNvSpPr>
          <p:nvPr>
            <p:ph type="title"/>
          </p:nvPr>
        </p:nvSpPr>
        <p:spPr>
          <a:xfrm>
            <a:off x="466723" y="549273"/>
            <a:ext cx="8213253" cy="935042"/>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p>
            <a:pPr lvl="0">
              <a:defRPr sz="1800">
                <a:solidFill>
                  <a:srgbClr val="000000"/>
                </a:solidFill>
              </a:defRPr>
            </a:pPr>
            <a:r>
              <a:rPr sz="2400">
                <a:solidFill>
                  <a:srgbClr val="0097D1"/>
                </a:solidFill>
              </a:rPr>
              <a:t>Title Text</a:t>
            </a:r>
          </a:p>
        </p:txBody>
      </p:sp>
      <p:sp>
        <p:nvSpPr>
          <p:cNvPr id="6" name="Shape 6"/>
          <p:cNvSpPr>
            <a:spLocks noGrp="1"/>
          </p:cNvSpPr>
          <p:nvPr>
            <p:ph type="body" idx="1"/>
          </p:nvPr>
        </p:nvSpPr>
        <p:spPr>
          <a:xfrm>
            <a:off x="457200" y="1484312"/>
            <a:ext cx="8220075" cy="5373690"/>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p>
            <a:pPr lvl="0">
              <a:defRPr sz="1800"/>
            </a:pPr>
            <a:r>
              <a:rPr sz="1200"/>
              <a:t>Body Level One</a:t>
            </a:r>
          </a:p>
          <a:p>
            <a:pPr lvl="1">
              <a:defRPr sz="1800"/>
            </a:pPr>
            <a:r>
              <a:rPr sz="1200"/>
              <a:t>Body Level Two</a:t>
            </a:r>
          </a:p>
          <a:p>
            <a:pPr lvl="2">
              <a:defRPr sz="1800"/>
            </a:pPr>
            <a:r>
              <a:rPr sz="1200"/>
              <a:t>Body Level Three</a:t>
            </a:r>
          </a:p>
          <a:p>
            <a:pPr lvl="3">
              <a:defRPr sz="1800"/>
            </a:pPr>
            <a:r>
              <a:rPr sz="1200"/>
              <a:t>Body Level Four</a:t>
            </a:r>
          </a:p>
          <a:p>
            <a:pPr lvl="4">
              <a:defRPr sz="1800"/>
            </a:pPr>
            <a:r>
              <a:rPr sz="1200"/>
              <a:t>Body Level Five</a:t>
            </a:r>
          </a:p>
        </p:txBody>
      </p:sp>
      <p:sp>
        <p:nvSpPr>
          <p:cNvPr id="7" name="Shape 7"/>
          <p:cNvSpPr>
            <a:spLocks noGrp="1"/>
          </p:cNvSpPr>
          <p:nvPr>
            <p:ph type="sldNum" sz="quarter" idx="2"/>
          </p:nvPr>
        </p:nvSpPr>
        <p:spPr>
          <a:xfrm>
            <a:off x="8100489" y="6556756"/>
            <a:ext cx="576788" cy="127001"/>
          </a:xfrm>
          <a:prstGeom prst="rect">
            <a:avLst/>
          </a:prstGeom>
          <a:ln w="12700">
            <a:miter lim="400000"/>
          </a:ln>
        </p:spPr>
        <p:txBody>
          <a:bodyPr lIns="0" tIns="0" rIns="0" bIns="0" anchor="ctr">
            <a:spAutoFit/>
          </a:bodyPr>
          <a:lstStyle>
            <a:lvl1pPr algn="r">
              <a:defRPr sz="800">
                <a:solidFill>
                  <a:srgbClr val="495965"/>
                </a:solidFill>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 id="2147483681" r:id="rId30"/>
    <p:sldLayoutId id="2147483682" r:id="rId31"/>
    <p:sldLayoutId id="2147483683" r:id="rId32"/>
  </p:sldLayoutIdLst>
  <p:transition spd="med"/>
  <p:txStyles>
    <p:titleStyle>
      <a:lvl1pPr>
        <a:defRPr sz="2400">
          <a:solidFill>
            <a:srgbClr val="0097D1"/>
          </a:solidFill>
          <a:latin typeface="Arial Bold"/>
          <a:ea typeface="Arial Bold"/>
          <a:cs typeface="Arial Bold"/>
          <a:sym typeface="Arial Bold"/>
        </a:defRPr>
      </a:lvl1pPr>
      <a:lvl2pPr>
        <a:defRPr sz="2400">
          <a:solidFill>
            <a:srgbClr val="0097D1"/>
          </a:solidFill>
          <a:latin typeface="Arial Bold"/>
          <a:ea typeface="Arial Bold"/>
          <a:cs typeface="Arial Bold"/>
          <a:sym typeface="Arial Bold"/>
        </a:defRPr>
      </a:lvl2pPr>
      <a:lvl3pPr>
        <a:defRPr sz="2400">
          <a:solidFill>
            <a:srgbClr val="0097D1"/>
          </a:solidFill>
          <a:latin typeface="Arial Bold"/>
          <a:ea typeface="Arial Bold"/>
          <a:cs typeface="Arial Bold"/>
          <a:sym typeface="Arial Bold"/>
        </a:defRPr>
      </a:lvl3pPr>
      <a:lvl4pPr>
        <a:defRPr sz="2400">
          <a:solidFill>
            <a:srgbClr val="0097D1"/>
          </a:solidFill>
          <a:latin typeface="Arial Bold"/>
          <a:ea typeface="Arial Bold"/>
          <a:cs typeface="Arial Bold"/>
          <a:sym typeface="Arial Bold"/>
        </a:defRPr>
      </a:lvl4pPr>
      <a:lvl5pPr>
        <a:defRPr sz="2400">
          <a:solidFill>
            <a:srgbClr val="0097D1"/>
          </a:solidFill>
          <a:latin typeface="Arial Bold"/>
          <a:ea typeface="Arial Bold"/>
          <a:cs typeface="Arial Bold"/>
          <a:sym typeface="Arial Bold"/>
        </a:defRPr>
      </a:lvl5pPr>
      <a:lvl6pPr>
        <a:defRPr sz="2400">
          <a:solidFill>
            <a:srgbClr val="0097D1"/>
          </a:solidFill>
          <a:latin typeface="Arial Bold"/>
          <a:ea typeface="Arial Bold"/>
          <a:cs typeface="Arial Bold"/>
          <a:sym typeface="Arial Bold"/>
        </a:defRPr>
      </a:lvl6pPr>
      <a:lvl7pPr>
        <a:defRPr sz="2400">
          <a:solidFill>
            <a:srgbClr val="0097D1"/>
          </a:solidFill>
          <a:latin typeface="Arial Bold"/>
          <a:ea typeface="Arial Bold"/>
          <a:cs typeface="Arial Bold"/>
          <a:sym typeface="Arial Bold"/>
        </a:defRPr>
      </a:lvl7pPr>
      <a:lvl8pPr>
        <a:defRPr sz="2400">
          <a:solidFill>
            <a:srgbClr val="0097D1"/>
          </a:solidFill>
          <a:latin typeface="Arial Bold"/>
          <a:ea typeface="Arial Bold"/>
          <a:cs typeface="Arial Bold"/>
          <a:sym typeface="Arial Bold"/>
        </a:defRPr>
      </a:lvl8pPr>
      <a:lvl9pPr>
        <a:defRPr sz="2400">
          <a:solidFill>
            <a:srgbClr val="0097D1"/>
          </a:solidFill>
          <a:latin typeface="Arial Bold"/>
          <a:ea typeface="Arial Bold"/>
          <a:cs typeface="Arial Bold"/>
          <a:sym typeface="Arial Bold"/>
        </a:defRPr>
      </a:lvl9pPr>
    </p:titleStyle>
    <p:bodyStyle>
      <a:lvl1pPr marL="177800" indent="-177800">
        <a:spcBef>
          <a:spcPts val="600"/>
        </a:spcBef>
        <a:buSzPct val="90000"/>
        <a:buFont typeface="Arial"/>
        <a:buChar char="•"/>
        <a:defRPr sz="1200">
          <a:latin typeface="Arial"/>
          <a:ea typeface="Arial"/>
          <a:cs typeface="Arial"/>
          <a:sym typeface="Arial"/>
        </a:defRPr>
      </a:lvl1pPr>
      <a:lvl2pPr marL="371761" indent="-193961">
        <a:spcBef>
          <a:spcPts val="600"/>
        </a:spcBef>
        <a:buSzPct val="90000"/>
        <a:buFont typeface="Arial"/>
        <a:buChar char="•"/>
        <a:defRPr sz="1200">
          <a:latin typeface="Arial"/>
          <a:ea typeface="Arial"/>
          <a:cs typeface="Arial"/>
          <a:sym typeface="Arial"/>
        </a:defRPr>
      </a:lvl2pPr>
      <a:lvl3pPr marL="549708" indent="-195696">
        <a:spcBef>
          <a:spcPts val="600"/>
        </a:spcBef>
        <a:buSzPct val="90000"/>
        <a:buFont typeface="Arial"/>
        <a:buChar char="•"/>
        <a:defRPr sz="1200">
          <a:latin typeface="Arial"/>
          <a:ea typeface="Arial"/>
          <a:cs typeface="Arial"/>
          <a:sym typeface="Arial"/>
        </a:defRPr>
      </a:lvl3pPr>
      <a:lvl4pPr marL="743383" indent="-195696">
        <a:spcBef>
          <a:spcPts val="600"/>
        </a:spcBef>
        <a:buSzPct val="90000"/>
        <a:buFont typeface="Arial"/>
        <a:buChar char="•"/>
        <a:defRPr sz="1200">
          <a:latin typeface="Arial"/>
          <a:ea typeface="Arial"/>
          <a:cs typeface="Arial"/>
          <a:sym typeface="Arial"/>
        </a:defRPr>
      </a:lvl4pPr>
      <a:lvl5pPr marL="922771" indent="-195696">
        <a:spcBef>
          <a:spcPts val="600"/>
        </a:spcBef>
        <a:buSzPct val="90000"/>
        <a:buFont typeface="Arial"/>
        <a:buChar char="•"/>
        <a:defRPr sz="1200">
          <a:latin typeface="Arial"/>
          <a:ea typeface="Arial"/>
          <a:cs typeface="Arial"/>
          <a:sym typeface="Arial"/>
        </a:defRPr>
      </a:lvl5pPr>
      <a:lvl6pPr marL="2423160" indent="-137160">
        <a:spcBef>
          <a:spcPts val="600"/>
        </a:spcBef>
        <a:buSzPct val="100000"/>
        <a:buFont typeface="Arial"/>
        <a:buChar char="•"/>
        <a:defRPr sz="1200">
          <a:latin typeface="Arial"/>
          <a:ea typeface="Arial"/>
          <a:cs typeface="Arial"/>
          <a:sym typeface="Arial"/>
        </a:defRPr>
      </a:lvl6pPr>
      <a:lvl7pPr marL="2880360" indent="-137160">
        <a:spcBef>
          <a:spcPts val="600"/>
        </a:spcBef>
        <a:buSzPct val="100000"/>
        <a:buFont typeface="Arial"/>
        <a:buChar char="•"/>
        <a:defRPr sz="1200">
          <a:latin typeface="Arial"/>
          <a:ea typeface="Arial"/>
          <a:cs typeface="Arial"/>
          <a:sym typeface="Arial"/>
        </a:defRPr>
      </a:lvl7pPr>
      <a:lvl8pPr marL="3337559" indent="-137159">
        <a:spcBef>
          <a:spcPts val="600"/>
        </a:spcBef>
        <a:buSzPct val="100000"/>
        <a:buFont typeface="Arial"/>
        <a:buChar char="•"/>
        <a:defRPr sz="1200">
          <a:latin typeface="Arial"/>
          <a:ea typeface="Arial"/>
          <a:cs typeface="Arial"/>
          <a:sym typeface="Arial"/>
        </a:defRPr>
      </a:lvl8pPr>
      <a:lvl9pPr marL="3794759" indent="-137159">
        <a:spcBef>
          <a:spcPts val="600"/>
        </a:spcBef>
        <a:buSzPct val="100000"/>
        <a:buFont typeface="Arial"/>
        <a:buChar char="•"/>
        <a:defRPr sz="1200">
          <a:latin typeface="Arial"/>
          <a:ea typeface="Arial"/>
          <a:cs typeface="Arial"/>
          <a:sym typeface="Arial"/>
        </a:defRPr>
      </a:lvl9pPr>
    </p:bodyStyle>
    <p:otherStyle>
      <a:lvl1pPr algn="r">
        <a:defRPr sz="800">
          <a:solidFill>
            <a:schemeClr val="tx1"/>
          </a:solidFill>
          <a:latin typeface="+mn-lt"/>
          <a:ea typeface="+mn-ea"/>
          <a:cs typeface="+mn-cs"/>
          <a:sym typeface="Arial"/>
        </a:defRPr>
      </a:lvl1pPr>
      <a:lvl2pPr algn="r">
        <a:defRPr sz="800">
          <a:solidFill>
            <a:schemeClr val="tx1"/>
          </a:solidFill>
          <a:latin typeface="+mn-lt"/>
          <a:ea typeface="+mn-ea"/>
          <a:cs typeface="+mn-cs"/>
          <a:sym typeface="Arial"/>
        </a:defRPr>
      </a:lvl2pPr>
      <a:lvl3pPr algn="r">
        <a:defRPr sz="800">
          <a:solidFill>
            <a:schemeClr val="tx1"/>
          </a:solidFill>
          <a:latin typeface="+mn-lt"/>
          <a:ea typeface="+mn-ea"/>
          <a:cs typeface="+mn-cs"/>
          <a:sym typeface="Arial"/>
        </a:defRPr>
      </a:lvl3pPr>
      <a:lvl4pPr algn="r">
        <a:defRPr sz="800">
          <a:solidFill>
            <a:schemeClr val="tx1"/>
          </a:solidFill>
          <a:latin typeface="+mn-lt"/>
          <a:ea typeface="+mn-ea"/>
          <a:cs typeface="+mn-cs"/>
          <a:sym typeface="Arial"/>
        </a:defRPr>
      </a:lvl4pPr>
      <a:lvl5pPr algn="r">
        <a:defRPr sz="800">
          <a:solidFill>
            <a:schemeClr val="tx1"/>
          </a:solidFill>
          <a:latin typeface="+mn-lt"/>
          <a:ea typeface="+mn-ea"/>
          <a:cs typeface="+mn-cs"/>
          <a:sym typeface="Arial"/>
        </a:defRPr>
      </a:lvl5pPr>
      <a:lvl6pPr algn="r">
        <a:defRPr sz="800">
          <a:solidFill>
            <a:schemeClr val="tx1"/>
          </a:solidFill>
          <a:latin typeface="+mn-lt"/>
          <a:ea typeface="+mn-ea"/>
          <a:cs typeface="+mn-cs"/>
          <a:sym typeface="Arial"/>
        </a:defRPr>
      </a:lvl6pPr>
      <a:lvl7pPr algn="r">
        <a:defRPr sz="800">
          <a:solidFill>
            <a:schemeClr val="tx1"/>
          </a:solidFill>
          <a:latin typeface="+mn-lt"/>
          <a:ea typeface="+mn-ea"/>
          <a:cs typeface="+mn-cs"/>
          <a:sym typeface="Arial"/>
        </a:defRPr>
      </a:lvl7pPr>
      <a:lvl8pPr algn="r">
        <a:defRPr sz="800">
          <a:solidFill>
            <a:schemeClr val="tx1"/>
          </a:solidFill>
          <a:latin typeface="+mn-lt"/>
          <a:ea typeface="+mn-ea"/>
          <a:cs typeface="+mn-cs"/>
          <a:sym typeface="Arial"/>
        </a:defRPr>
      </a:lvl8pPr>
      <a:lvl9pPr algn="r">
        <a:defRPr sz="8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p:cNvSpPr>
          <p:nvPr>
            <p:ph type="title"/>
          </p:nvPr>
        </p:nvSpPr>
        <p:spPr>
          <a:xfrm>
            <a:off x="0" y="1817952"/>
            <a:ext cx="8676456" cy="974954"/>
          </a:xfrm>
          <a:prstGeom prst="rect">
            <a:avLst/>
          </a:prstGeom>
        </p:spPr>
        <p:txBody>
          <a:bodyPr>
            <a:normAutofit/>
          </a:bodyPr>
          <a:lstStyle/>
          <a:p>
            <a:pPr lvl="0">
              <a:defRPr sz="1800">
                <a:solidFill>
                  <a:srgbClr val="000000"/>
                </a:solidFill>
              </a:defRPr>
            </a:pPr>
            <a:r>
              <a:rPr sz="2800" dirty="0">
                <a:solidFill>
                  <a:srgbClr val="0097D1"/>
                </a:solidFill>
              </a:rPr>
              <a:t>Gas Pricing in Israel:</a:t>
            </a:r>
          </a:p>
          <a:p>
            <a:pPr lvl="0">
              <a:defRPr sz="1800">
                <a:solidFill>
                  <a:srgbClr val="000000"/>
                </a:solidFill>
              </a:defRPr>
            </a:pPr>
            <a:r>
              <a:rPr sz="2800" dirty="0">
                <a:solidFill>
                  <a:srgbClr val="0097D1"/>
                </a:solidFill>
              </a:rPr>
              <a:t>A </a:t>
            </a:r>
            <a:r>
              <a:rPr lang="en-US" sz="2800" dirty="0" smtClean="0">
                <a:solidFill>
                  <a:srgbClr val="0097D1"/>
                </a:solidFill>
              </a:rPr>
              <a:t>P</a:t>
            </a:r>
            <a:r>
              <a:rPr sz="2800" dirty="0" smtClean="0">
                <a:solidFill>
                  <a:srgbClr val="0097D1"/>
                </a:solidFill>
              </a:rPr>
              <a:t>reliminary </a:t>
            </a:r>
            <a:r>
              <a:rPr lang="en-US" sz="2800" dirty="0" smtClean="0">
                <a:solidFill>
                  <a:srgbClr val="0097D1"/>
                </a:solidFill>
              </a:rPr>
              <a:t>Cr</a:t>
            </a:r>
            <a:r>
              <a:rPr sz="2800" dirty="0" smtClean="0">
                <a:solidFill>
                  <a:srgbClr val="0097D1"/>
                </a:solidFill>
              </a:rPr>
              <a:t>itique</a:t>
            </a:r>
            <a:r>
              <a:rPr lang="en-US" sz="2800" dirty="0" smtClean="0">
                <a:solidFill>
                  <a:srgbClr val="0097D1"/>
                </a:solidFill>
              </a:rPr>
              <a:t> of the </a:t>
            </a:r>
            <a:r>
              <a:rPr lang="en-US" sz="2800" dirty="0" err="1" smtClean="0">
                <a:solidFill>
                  <a:srgbClr val="0097D1"/>
                </a:solidFill>
              </a:rPr>
              <a:t>Ascari</a:t>
            </a:r>
            <a:r>
              <a:rPr lang="en-US" sz="2800" dirty="0" smtClean="0">
                <a:solidFill>
                  <a:srgbClr val="0097D1"/>
                </a:solidFill>
              </a:rPr>
              <a:t> Proposal</a:t>
            </a:r>
            <a:endParaRPr sz="2800" dirty="0">
              <a:solidFill>
                <a:srgbClr val="0097D1"/>
              </a:solid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p:cNvSpPr>
          <p:nvPr>
            <p:ph type="sldNum" sz="quarter" idx="2"/>
          </p:nvPr>
        </p:nvSpPr>
        <p:spPr>
          <a:xfrm>
            <a:off x="8100489" y="6320026"/>
            <a:ext cx="576788" cy="127001"/>
          </a:xfrm>
          <a:prstGeom prst="rect">
            <a:avLst/>
          </a:prstGeom>
          <a:extLst>
            <a:ext uri="{C572A759-6A51-4108-AA02-DFA0A04FC94B}">
              <ma14:wrappingTextBoxFlag xmlns:ma14="http://schemas.microsoft.com/office/mac/drawingml/2011/main" xmlns="" val="1"/>
            </a:ext>
          </a:extLst>
        </p:spPr>
        <p:txBody>
          <a:bodyPr>
            <a:normAutofit/>
          </a:bodyPr>
          <a:lstStyle/>
          <a:p>
            <a:pPr lvl="0">
              <a:defRPr sz="1800">
                <a:solidFill>
                  <a:srgbClr val="000000"/>
                </a:solidFill>
              </a:defRPr>
            </a:pPr>
            <a:fld id="{86CB4B4D-7CA3-9044-876B-883B54F8677D}" type="slidenum">
              <a:rPr sz="800">
                <a:solidFill>
                  <a:srgbClr val="495965"/>
                </a:solidFill>
              </a:rPr>
              <a:t>2</a:t>
            </a:fld>
            <a:endParaRPr sz="800" dirty="0">
              <a:solidFill>
                <a:srgbClr val="495965"/>
              </a:solidFill>
            </a:endParaRPr>
          </a:p>
        </p:txBody>
      </p:sp>
      <p:sp>
        <p:nvSpPr>
          <p:cNvPr id="233" name="Shape 233"/>
          <p:cNvSpPr>
            <a:spLocks noGrp="1"/>
          </p:cNvSpPr>
          <p:nvPr>
            <p:ph type="title"/>
          </p:nvPr>
        </p:nvSpPr>
        <p:spPr>
          <a:xfrm>
            <a:off x="466723" y="608624"/>
            <a:ext cx="8213253" cy="720116"/>
          </a:xfrm>
          <a:prstGeom prst="rect">
            <a:avLst/>
          </a:prstGeom>
        </p:spPr>
        <p:txBody>
          <a:bodyPr>
            <a:normAutofit fontScale="90000"/>
          </a:bodyPr>
          <a:lstStyle/>
          <a:p>
            <a:pPr lvl="0" defTabSz="905255">
              <a:defRPr sz="1800">
                <a:solidFill>
                  <a:srgbClr val="000000"/>
                </a:solidFill>
              </a:defRPr>
            </a:pPr>
            <a:endParaRPr sz="2376" i="1" dirty="0">
              <a:solidFill>
                <a:srgbClr val="0097D1"/>
              </a:solidFill>
            </a:endParaRPr>
          </a:p>
          <a:p>
            <a:pPr lvl="0" defTabSz="905255">
              <a:defRPr sz="1800">
                <a:solidFill>
                  <a:srgbClr val="000000"/>
                </a:solidFill>
              </a:defRPr>
            </a:pPr>
            <a:r>
              <a:rPr sz="2574" dirty="0">
                <a:solidFill>
                  <a:srgbClr val="0097D1"/>
                </a:solidFill>
              </a:rPr>
              <a:t>Introduction</a:t>
            </a:r>
          </a:p>
        </p:txBody>
      </p:sp>
      <p:sp>
        <p:nvSpPr>
          <p:cNvPr id="234" name="Shape 234"/>
          <p:cNvSpPr>
            <a:spLocks noGrp="1"/>
          </p:cNvSpPr>
          <p:nvPr>
            <p:ph type="body" idx="1"/>
          </p:nvPr>
        </p:nvSpPr>
        <p:spPr>
          <a:xfrm>
            <a:off x="676759" y="1916111"/>
            <a:ext cx="7721116" cy="4752981"/>
          </a:xfrm>
          <a:prstGeom prst="rect">
            <a:avLst/>
          </a:prstGeom>
        </p:spPr>
        <p:txBody>
          <a:bodyPr>
            <a:normAutofit/>
          </a:bodyPr>
          <a:lstStyle/>
          <a:p>
            <a:pPr marL="0" lvl="0" indent="0" algn="just">
              <a:buClrTx/>
              <a:buSzTx/>
              <a:buFontTx/>
              <a:buNone/>
              <a:defRPr sz="1800"/>
            </a:pPr>
            <a:r>
              <a:rPr sz="1700" dirty="0"/>
              <a:t>The following slides </a:t>
            </a:r>
            <a:r>
              <a:rPr sz="1700" dirty="0" smtClean="0"/>
              <a:t>comment </a:t>
            </a:r>
            <a:r>
              <a:rPr sz="1700" dirty="0"/>
              <a:t>on an analysis and certain proposals for gas pricing reform </a:t>
            </a:r>
            <a:r>
              <a:rPr lang="en-GB" sz="1700" dirty="0" smtClean="0"/>
              <a:t>carried out by </a:t>
            </a:r>
            <a:r>
              <a:rPr lang="en-US" sz="1800" dirty="0"/>
              <a:t>Mr Sergio </a:t>
            </a:r>
            <a:r>
              <a:rPr lang="en-US" sz="1800" dirty="0" err="1" smtClean="0"/>
              <a:t>Ascari</a:t>
            </a:r>
            <a:r>
              <a:rPr lang="en-US" sz="1800" dirty="0" smtClean="0"/>
              <a:t>, whose presentation was forwarded </a:t>
            </a:r>
            <a:r>
              <a:rPr sz="1700" dirty="0" smtClean="0"/>
              <a:t>to </a:t>
            </a:r>
            <a:r>
              <a:rPr lang="en-GB" sz="1700" dirty="0" smtClean="0"/>
              <a:t>IHS </a:t>
            </a:r>
            <a:r>
              <a:rPr sz="1700" dirty="0" smtClean="0"/>
              <a:t>by </a:t>
            </a:r>
            <a:r>
              <a:rPr sz="1700" dirty="0"/>
              <a:t>the Israeli Ministry of Energy and Water.</a:t>
            </a:r>
          </a:p>
          <a:p>
            <a:pPr marL="0" lvl="0" indent="0" algn="just">
              <a:buClrTx/>
              <a:buSzTx/>
              <a:buFontTx/>
              <a:buNone/>
              <a:defRPr sz="1800"/>
            </a:pPr>
            <a:r>
              <a:rPr lang="en-GB" sz="1700" dirty="0" smtClean="0"/>
              <a:t>IHS’s </a:t>
            </a:r>
            <a:r>
              <a:rPr lang="en-GB" sz="1700" dirty="0"/>
              <a:t>c</a:t>
            </a:r>
            <a:r>
              <a:rPr sz="1700" dirty="0" err="1" smtClean="0"/>
              <a:t>omments</a:t>
            </a:r>
            <a:r>
              <a:rPr sz="1700" dirty="0" smtClean="0"/>
              <a:t> </a:t>
            </a:r>
            <a:r>
              <a:rPr lang="en-GB" sz="1700" dirty="0" smtClean="0"/>
              <a:t>relate to</a:t>
            </a:r>
            <a:r>
              <a:rPr sz="1700" dirty="0" smtClean="0"/>
              <a:t> </a:t>
            </a:r>
            <a:r>
              <a:rPr lang="en-US" sz="1800" dirty="0"/>
              <a:t>Mr Sergio </a:t>
            </a:r>
            <a:r>
              <a:rPr lang="en-US" sz="1800" dirty="0" err="1" smtClean="0"/>
              <a:t>Ascari’s</a:t>
            </a:r>
            <a:r>
              <a:rPr lang="en-US" sz="1800" dirty="0" smtClean="0"/>
              <a:t> </a:t>
            </a:r>
            <a:r>
              <a:rPr sz="1700" dirty="0" smtClean="0"/>
              <a:t>proposals </a:t>
            </a:r>
            <a:r>
              <a:rPr sz="1700" dirty="0"/>
              <a:t>for </a:t>
            </a:r>
            <a:r>
              <a:rPr lang="en-US" sz="1700" dirty="0" smtClean="0"/>
              <a:t>the </a:t>
            </a:r>
            <a:r>
              <a:rPr sz="1700" dirty="0" smtClean="0"/>
              <a:t>reform </a:t>
            </a:r>
            <a:r>
              <a:rPr sz="1700" dirty="0"/>
              <a:t>of structural elements of gas pricing in </a:t>
            </a:r>
            <a:r>
              <a:rPr sz="1700" dirty="0" smtClean="0"/>
              <a:t>Israel</a:t>
            </a:r>
            <a:r>
              <a:rPr lang="en-US" sz="1700" dirty="0" smtClean="0"/>
              <a:t>. It is intended that these c</a:t>
            </a:r>
            <a:r>
              <a:rPr sz="1700" dirty="0" smtClean="0"/>
              <a:t>omments</a:t>
            </a:r>
            <a:r>
              <a:rPr lang="en-GB" sz="1700" dirty="0" smtClean="0"/>
              <a:t> can provide a basis from which </a:t>
            </a:r>
            <a:r>
              <a:rPr sz="1700" dirty="0" smtClean="0"/>
              <a:t>Ministry </a:t>
            </a:r>
            <a:r>
              <a:rPr sz="1700" dirty="0"/>
              <a:t>officials can draw </a:t>
            </a:r>
            <a:r>
              <a:rPr sz="1700" dirty="0" smtClean="0"/>
              <a:t>their </a:t>
            </a:r>
            <a:r>
              <a:rPr sz="1700" dirty="0"/>
              <a:t>own analysis of </a:t>
            </a:r>
            <a:r>
              <a:rPr lang="en-US" sz="1700" dirty="0" smtClean="0"/>
              <a:t>the </a:t>
            </a:r>
            <a:r>
              <a:rPr sz="1700" dirty="0" smtClean="0"/>
              <a:t>strengths </a:t>
            </a:r>
            <a:r>
              <a:rPr sz="1700" dirty="0"/>
              <a:t>and weaknesses of any new proposals.  </a:t>
            </a:r>
            <a:endParaRPr lang="en-GB" sz="1700" dirty="0" smtClean="0"/>
          </a:p>
          <a:p>
            <a:pPr marL="0" lvl="0" indent="0" algn="just">
              <a:buClrTx/>
              <a:buSzTx/>
              <a:buFontTx/>
              <a:buNone/>
              <a:defRPr sz="1800"/>
            </a:pPr>
            <a:r>
              <a:rPr sz="1700" dirty="0" smtClean="0"/>
              <a:t>The</a:t>
            </a:r>
            <a:r>
              <a:rPr lang="en-US" sz="1700" dirty="0" smtClean="0"/>
              <a:t>se slides</a:t>
            </a:r>
            <a:r>
              <a:rPr sz="1700" dirty="0" smtClean="0"/>
              <a:t> </a:t>
            </a:r>
            <a:r>
              <a:rPr sz="1700" dirty="0"/>
              <a:t>do </a:t>
            </a:r>
            <a:r>
              <a:rPr sz="1700" b="1" u="sng" dirty="0"/>
              <a:t>not</a:t>
            </a:r>
            <a:r>
              <a:rPr sz="1700" dirty="0"/>
              <a:t> represent IHS views on what may or may not be desirable for the reform of gas pricing in the Israeli </a:t>
            </a:r>
            <a:r>
              <a:rPr sz="1700" dirty="0" smtClean="0"/>
              <a:t>context</a:t>
            </a:r>
            <a:r>
              <a:rPr lang="en-US" sz="1700" dirty="0" smtClean="0"/>
              <a:t>. Rather, they </a:t>
            </a:r>
            <a:r>
              <a:rPr lang="en-GB" sz="1700" dirty="0" smtClean="0"/>
              <a:t>are intended to highlight the strengths and weaknesses of the results presented in the study undertaken on behalf of the Public Utilities Authority.</a:t>
            </a:r>
            <a:endParaRPr sz="1700"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p:cNvSpPr>
          <p:nvPr>
            <p:ph type="sldNum" sz="quarter" idx="2"/>
          </p:nvPr>
        </p:nvSpPr>
        <p:spPr>
          <a:xfrm>
            <a:off x="8100489" y="6320026"/>
            <a:ext cx="576788" cy="127001"/>
          </a:xfrm>
          <a:prstGeom prst="rect">
            <a:avLst/>
          </a:prstGeom>
          <a:extLst>
            <a:ext uri="{C572A759-6A51-4108-AA02-DFA0A04FC94B}">
              <ma14:wrappingTextBoxFlag xmlns:ma14="http://schemas.microsoft.com/office/mac/drawingml/2011/main" xmlns="" val="1"/>
            </a:ext>
          </a:extLst>
        </p:spPr>
        <p:txBody>
          <a:bodyPr>
            <a:normAutofit/>
          </a:bodyPr>
          <a:lstStyle/>
          <a:p>
            <a:pPr lvl="0">
              <a:defRPr sz="1800">
                <a:solidFill>
                  <a:srgbClr val="000000"/>
                </a:solidFill>
              </a:defRPr>
            </a:pPr>
            <a:fld id="{86CB4B4D-7CA3-9044-876B-883B54F8677D}" type="slidenum">
              <a:rPr sz="800">
                <a:solidFill>
                  <a:srgbClr val="495965"/>
                </a:solidFill>
              </a:rPr>
              <a:t>3</a:t>
            </a:fld>
            <a:endParaRPr sz="800">
              <a:solidFill>
                <a:srgbClr val="495965"/>
              </a:solidFill>
            </a:endParaRPr>
          </a:p>
        </p:txBody>
      </p:sp>
      <p:sp>
        <p:nvSpPr>
          <p:cNvPr id="240" name="Shape 240"/>
          <p:cNvSpPr>
            <a:spLocks noGrp="1"/>
          </p:cNvSpPr>
          <p:nvPr>
            <p:ph type="title"/>
          </p:nvPr>
        </p:nvSpPr>
        <p:spPr>
          <a:xfrm>
            <a:off x="466723" y="608624"/>
            <a:ext cx="8213253" cy="720116"/>
          </a:xfrm>
          <a:prstGeom prst="rect">
            <a:avLst/>
          </a:prstGeom>
        </p:spPr>
        <p:txBody>
          <a:bodyPr>
            <a:normAutofit/>
          </a:bodyPr>
          <a:lstStyle/>
          <a:p>
            <a:pPr lvl="0">
              <a:defRPr sz="1800">
                <a:solidFill>
                  <a:srgbClr val="000000"/>
                </a:solidFill>
              </a:defRPr>
            </a:pPr>
            <a:r>
              <a:rPr sz="2100" i="1" dirty="0" err="1" smtClean="0">
                <a:solidFill>
                  <a:srgbClr val="0097D1"/>
                </a:solidFill>
              </a:rPr>
              <a:t>Ascari</a:t>
            </a:r>
            <a:r>
              <a:rPr sz="2100" i="1" dirty="0" smtClean="0">
                <a:solidFill>
                  <a:srgbClr val="0097D1"/>
                </a:solidFill>
              </a:rPr>
              <a:t> </a:t>
            </a:r>
            <a:r>
              <a:rPr sz="2100" i="1" dirty="0">
                <a:solidFill>
                  <a:srgbClr val="0097D1"/>
                </a:solidFill>
              </a:rPr>
              <a:t>analysis/proposals</a:t>
            </a:r>
            <a:endParaRPr sz="2400" i="1" dirty="0">
              <a:solidFill>
                <a:srgbClr val="0097D1"/>
              </a:solidFill>
            </a:endParaRPr>
          </a:p>
          <a:p>
            <a:pPr lvl="0">
              <a:defRPr sz="1800">
                <a:solidFill>
                  <a:srgbClr val="000000"/>
                </a:solidFill>
              </a:defRPr>
            </a:pPr>
            <a:r>
              <a:rPr sz="2600" dirty="0">
                <a:solidFill>
                  <a:srgbClr val="0097D1"/>
                </a:solidFill>
              </a:rPr>
              <a:t>I. Inappropriate international comparisons</a:t>
            </a:r>
          </a:p>
        </p:txBody>
      </p:sp>
      <p:sp>
        <p:nvSpPr>
          <p:cNvPr id="241" name="Shape 241"/>
          <p:cNvSpPr>
            <a:spLocks noGrp="1"/>
          </p:cNvSpPr>
          <p:nvPr>
            <p:ph type="body" idx="1"/>
          </p:nvPr>
        </p:nvSpPr>
        <p:spPr>
          <a:xfrm>
            <a:off x="4706937" y="1484311"/>
            <a:ext cx="3970338" cy="4752981"/>
          </a:xfrm>
          <a:prstGeom prst="rect">
            <a:avLst/>
          </a:prstGeom>
        </p:spPr>
        <p:txBody>
          <a:bodyPr>
            <a:normAutofit fontScale="85000" lnSpcReduction="10000"/>
          </a:bodyPr>
          <a:lstStyle/>
          <a:p>
            <a:pPr marL="112385" lvl="0" indent="-112385">
              <a:defRPr sz="1800"/>
            </a:pPr>
            <a:r>
              <a:rPr lang="en-US" sz="1600" dirty="0" smtClean="0"/>
              <a:t>Israel’s status is defined incorrectly: as of today Israel </a:t>
            </a:r>
            <a:r>
              <a:rPr lang="en-US" sz="1600" i="1" dirty="0" smtClean="0"/>
              <a:t>imports</a:t>
            </a:r>
            <a:r>
              <a:rPr lang="en-US" sz="1600" dirty="0" smtClean="0"/>
              <a:t> LNG and </a:t>
            </a:r>
            <a:r>
              <a:rPr lang="en-US" sz="1600" i="1" dirty="0" smtClean="0"/>
              <a:t>does not export</a:t>
            </a:r>
            <a:r>
              <a:rPr lang="en-US" sz="1600" dirty="0" smtClean="0"/>
              <a:t> any gas; Israel’s potential as a gas exporter depends mainly on the development of the Leviathan field.</a:t>
            </a:r>
          </a:p>
          <a:p>
            <a:pPr marL="112385" lvl="0" indent="-112385">
              <a:defRPr sz="1800"/>
            </a:pPr>
            <a:r>
              <a:rPr sz="1600" dirty="0" smtClean="0"/>
              <a:t>This </a:t>
            </a:r>
            <a:r>
              <a:rPr sz="1600" dirty="0"/>
              <a:t>is a poor set of country comparators, clearly chosen artificially to imply that Israel’s gas prices are ‘at the high end’ of international gas prices, which is not true.</a:t>
            </a:r>
          </a:p>
          <a:p>
            <a:pPr marL="112385" lvl="0" indent="-112385">
              <a:defRPr sz="1800"/>
            </a:pPr>
            <a:r>
              <a:rPr sz="1600" dirty="0"/>
              <a:t>The set includes three categories of country that Israel either </a:t>
            </a:r>
            <a:r>
              <a:rPr sz="1600" b="1" dirty="0"/>
              <a:t>cannot be</a:t>
            </a:r>
            <a:r>
              <a:rPr sz="1600" dirty="0"/>
              <a:t> or </a:t>
            </a:r>
            <a:r>
              <a:rPr sz="1600" b="1" dirty="0"/>
              <a:t>should not want to be</a:t>
            </a:r>
            <a:r>
              <a:rPr sz="1600" dirty="0"/>
              <a:t> compared with:</a:t>
            </a:r>
          </a:p>
          <a:p>
            <a:pPr marL="290185" lvl="1" indent="-112385">
              <a:defRPr sz="1800"/>
            </a:pPr>
            <a:r>
              <a:rPr sz="1600" dirty="0"/>
              <a:t>Highly distorted/corrupt economies</a:t>
            </a:r>
          </a:p>
          <a:p>
            <a:pPr marL="290185" lvl="1" indent="-112385">
              <a:defRPr sz="1800"/>
            </a:pPr>
            <a:r>
              <a:rPr sz="1600" dirty="0"/>
              <a:t>Very large exporters with small domestic gas markets (Qatar, Oman, Trinidad, Norway …)</a:t>
            </a:r>
          </a:p>
          <a:p>
            <a:pPr marL="290185" lvl="1" indent="-112385">
              <a:defRPr sz="1800"/>
            </a:pPr>
            <a:r>
              <a:rPr sz="1600" dirty="0"/>
              <a:t>Highly diverse, mature gas markets with massive low cost production (USA, Russia … )</a:t>
            </a:r>
          </a:p>
          <a:p>
            <a:pPr marL="112385" lvl="0" indent="-112385">
              <a:defRPr sz="1800"/>
            </a:pPr>
            <a:r>
              <a:rPr sz="1600" dirty="0"/>
              <a:t>A more appropriate set should include countries like </a:t>
            </a:r>
            <a:r>
              <a:rPr sz="1600" dirty="0" smtClean="0"/>
              <a:t>Denmark,</a:t>
            </a:r>
            <a:r>
              <a:rPr lang="en-GB" sz="1600" dirty="0" smtClean="0"/>
              <a:t> the UK and the Netherlands</a:t>
            </a:r>
            <a:r>
              <a:rPr sz="1600" dirty="0" smtClean="0"/>
              <a:t> </a:t>
            </a:r>
            <a:r>
              <a:rPr sz="1600" dirty="0"/>
              <a:t>along with reasonable comparators shown here such </a:t>
            </a:r>
            <a:r>
              <a:rPr sz="1600" dirty="0" smtClean="0"/>
              <a:t>as Malaysia </a:t>
            </a:r>
            <a:r>
              <a:rPr sz="1600" dirty="0"/>
              <a:t>and New Zealand</a:t>
            </a:r>
          </a:p>
        </p:txBody>
      </p:sp>
      <p:pic>
        <p:nvPicPr>
          <p:cNvPr id="242" name="pasted-image.pdf"/>
          <p:cNvPicPr/>
          <p:nvPr/>
        </p:nvPicPr>
        <p:blipFill>
          <a:blip r:embed="rId2">
            <a:extLst/>
          </a:blip>
          <a:stretch>
            <a:fillRect/>
          </a:stretch>
        </p:blipFill>
        <p:spPr>
          <a:xfrm>
            <a:off x="0" y="1646793"/>
            <a:ext cx="4599840" cy="3449881"/>
          </a:xfrm>
          <a:prstGeom prst="rect">
            <a:avLst/>
          </a:prstGeom>
          <a:ln w="12700">
            <a:miter lim="400000"/>
          </a:ln>
        </p:spPr>
      </p:pic>
      <p:sp>
        <p:nvSpPr>
          <p:cNvPr id="243" name="Shape 243"/>
          <p:cNvSpPr/>
          <p:nvPr/>
        </p:nvSpPr>
        <p:spPr>
          <a:xfrm>
            <a:off x="2054900" y="5383531"/>
            <a:ext cx="1220365" cy="3327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i="1"/>
            </a:lvl1pPr>
          </a:lstStyle>
          <a:p>
            <a:pPr lvl="0">
              <a:defRPr sz="1800" i="0"/>
            </a:pPr>
            <a:r>
              <a:rPr sz="1400" i="1"/>
              <a:t>Ascari, Slide 8</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defRPr sz="1800">
                <a:solidFill>
                  <a:srgbClr val="000000"/>
                </a:solidFill>
              </a:defRPr>
            </a:pPr>
            <a:r>
              <a:rPr lang="en-US" i="1" dirty="0" err="1" smtClean="0">
                <a:solidFill>
                  <a:schemeClr val="accent2">
                    <a:lumMod val="75000"/>
                  </a:schemeClr>
                </a:solidFill>
              </a:rPr>
              <a:t>Ascari</a:t>
            </a:r>
            <a:r>
              <a:rPr lang="en-US" i="1" dirty="0" smtClean="0">
                <a:solidFill>
                  <a:schemeClr val="accent2">
                    <a:lumMod val="75000"/>
                  </a:schemeClr>
                </a:solidFill>
              </a:rPr>
              <a:t> </a:t>
            </a:r>
            <a:r>
              <a:rPr lang="en-US" i="1" dirty="0">
                <a:solidFill>
                  <a:schemeClr val="accent2">
                    <a:lumMod val="75000"/>
                  </a:schemeClr>
                </a:solidFill>
              </a:rPr>
              <a:t>analysis/proposals</a:t>
            </a:r>
            <a:r>
              <a:rPr lang="en-US" sz="2800" i="1" dirty="0">
                <a:solidFill>
                  <a:schemeClr val="accent2">
                    <a:lumMod val="75000"/>
                  </a:schemeClr>
                </a:solidFill>
              </a:rPr>
              <a:t/>
            </a:r>
            <a:br>
              <a:rPr lang="en-US" sz="2800" i="1" dirty="0">
                <a:solidFill>
                  <a:schemeClr val="accent2">
                    <a:lumMod val="75000"/>
                  </a:schemeClr>
                </a:solidFill>
              </a:rPr>
            </a:br>
            <a:r>
              <a:rPr lang="en-US" sz="2800" dirty="0" smtClean="0">
                <a:solidFill>
                  <a:schemeClr val="accent2">
                    <a:lumMod val="75000"/>
                  </a:schemeClr>
                </a:solidFill>
              </a:rPr>
              <a:t>II. Inappropriate price </a:t>
            </a:r>
            <a:r>
              <a:rPr lang="en-US" sz="2800" dirty="0">
                <a:solidFill>
                  <a:schemeClr val="accent2">
                    <a:lumMod val="75000"/>
                  </a:schemeClr>
                </a:solidFill>
              </a:rPr>
              <a:t>reference </a:t>
            </a:r>
            <a:r>
              <a:rPr lang="en-US" sz="2800" dirty="0" smtClean="0">
                <a:solidFill>
                  <a:schemeClr val="accent2">
                    <a:lumMod val="75000"/>
                  </a:schemeClr>
                </a:solidFill>
              </a:rPr>
              <a:t>points</a:t>
            </a:r>
            <a:endParaRPr lang="en-GB" dirty="0">
              <a:solidFill>
                <a:schemeClr val="accent2">
                  <a:lumMod val="75000"/>
                </a:schemeClr>
              </a:solidFill>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641" t="10019" r="20586" b="45976"/>
          <a:stretch/>
        </p:blipFill>
        <p:spPr bwMode="auto">
          <a:xfrm>
            <a:off x="323529" y="1735015"/>
            <a:ext cx="4596252" cy="407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67544" y="5949280"/>
            <a:ext cx="2154111" cy="26160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en-GB" sz="1100" b="1" i="1" u="none" strike="noStrike" cap="none" spc="0" normalizeH="0" baseline="0" dirty="0" smtClean="0">
                <a:ln>
                  <a:noFill/>
                </a:ln>
                <a:solidFill>
                  <a:srgbClr val="000000"/>
                </a:solidFill>
                <a:effectLst/>
                <a:uFillTx/>
                <a:latin typeface="+mj-lt"/>
                <a:ea typeface="+mj-ea"/>
                <a:cs typeface="+mj-cs"/>
                <a:sym typeface="Avenir Roman"/>
              </a:rPr>
              <a:t>Source:</a:t>
            </a:r>
            <a:r>
              <a:rPr kumimoji="0" lang="en-GB" sz="1100" b="1" i="1" u="none" strike="noStrike" cap="none" spc="0" normalizeH="0" dirty="0" smtClean="0">
                <a:ln>
                  <a:noFill/>
                </a:ln>
                <a:solidFill>
                  <a:srgbClr val="000000"/>
                </a:solidFill>
                <a:effectLst/>
                <a:uFillTx/>
                <a:latin typeface="+mj-lt"/>
                <a:ea typeface="+mj-ea"/>
                <a:cs typeface="+mj-cs"/>
                <a:sym typeface="Avenir Roman"/>
              </a:rPr>
              <a:t> IGU Report 2013</a:t>
            </a:r>
            <a:endParaRPr kumimoji="0" lang="en-GB" sz="1100" b="1" i="1" u="none" strike="noStrike" cap="none" spc="0" normalizeH="0" baseline="0" dirty="0">
              <a:ln>
                <a:noFill/>
              </a:ln>
              <a:solidFill>
                <a:srgbClr val="000000"/>
              </a:solidFill>
              <a:effectLst/>
              <a:uFillTx/>
              <a:latin typeface="+mj-lt"/>
              <a:ea typeface="+mj-ea"/>
              <a:cs typeface="+mj-cs"/>
              <a:sym typeface="Avenir Roman"/>
            </a:endParaRPr>
          </a:p>
        </p:txBody>
      </p:sp>
      <p:sp>
        <p:nvSpPr>
          <p:cNvPr id="8" name="TextBox 7"/>
          <p:cNvSpPr txBox="1"/>
          <p:nvPr/>
        </p:nvSpPr>
        <p:spPr>
          <a:xfrm>
            <a:off x="5148064" y="2060848"/>
            <a:ext cx="3672408" cy="374441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noAutofit/>
          </a:bodyPr>
          <a:lstStyle/>
          <a:p>
            <a:pPr marL="285750" indent="-285750">
              <a:spcAft>
                <a:spcPts val="600"/>
              </a:spcAft>
              <a:buFont typeface="Arial" panose="020B0604020202020204" pitchFamily="34" charset="0"/>
              <a:buChar char="•"/>
            </a:pPr>
            <a:r>
              <a:rPr lang="en-US" dirty="0"/>
              <a:t>The average wholesale gas price in Israel is approximately $5.7 /</a:t>
            </a:r>
            <a:r>
              <a:rPr lang="en-US" dirty="0" err="1"/>
              <a:t>mmbtu</a:t>
            </a:r>
            <a:r>
              <a:rPr lang="en-US" dirty="0"/>
              <a:t>. </a:t>
            </a:r>
            <a:endParaRPr lang="en-GB" dirty="0"/>
          </a:p>
          <a:p>
            <a:pPr marL="285750" indent="-285750">
              <a:spcAft>
                <a:spcPts val="600"/>
              </a:spcAft>
              <a:buFont typeface="Arial" panose="020B0604020202020204" pitchFamily="34" charset="0"/>
              <a:buChar char="•"/>
            </a:pPr>
            <a:r>
              <a:rPr lang="en-US" dirty="0"/>
              <a:t>This datum </a:t>
            </a:r>
            <a:r>
              <a:rPr lang="en-US" dirty="0" smtClean="0"/>
              <a:t>point is </a:t>
            </a:r>
            <a:r>
              <a:rPr lang="en-US" dirty="0"/>
              <a:t>plotted against equivalent average wholesale prices for a wide range of other jurisdictions (see </a:t>
            </a:r>
            <a:r>
              <a:rPr lang="en-US" dirty="0" smtClean="0"/>
              <a:t>graph) </a:t>
            </a:r>
            <a:endParaRPr lang="en-GB" dirty="0"/>
          </a:p>
          <a:p>
            <a:pPr marL="285750" indent="-285750">
              <a:spcAft>
                <a:spcPts val="600"/>
              </a:spcAft>
              <a:buFont typeface="Arial" panose="020B0604020202020204" pitchFamily="34" charset="0"/>
              <a:buChar char="•"/>
            </a:pPr>
            <a:r>
              <a:rPr lang="en-US" dirty="0"/>
              <a:t>It is apparent that the average prices for the selected jurisdictions used </a:t>
            </a:r>
            <a:r>
              <a:rPr lang="en-US" dirty="0" smtClean="0"/>
              <a:t>in </a:t>
            </a:r>
            <a:r>
              <a:rPr lang="en-US" dirty="0" err="1"/>
              <a:t>Ascari</a:t>
            </a:r>
            <a:r>
              <a:rPr lang="en-US" dirty="0"/>
              <a:t> slide 8 present a distorted picture of the real situation. </a:t>
            </a:r>
            <a:endParaRPr lang="en-GB" dirty="0"/>
          </a:p>
          <a:p>
            <a:pPr algn="l" rtl="0" latinLnBrk="1" hangingPunct="0"/>
            <a:endParaRPr lang="en-GB" dirty="0">
              <a:latin typeface="Arial"/>
              <a:ea typeface="Arial"/>
              <a:cs typeface="Arial"/>
              <a:sym typeface="Arial"/>
            </a:endParaRPr>
          </a:p>
        </p:txBody>
      </p:sp>
    </p:spTree>
    <p:extLst>
      <p:ext uri="{BB962C8B-B14F-4D97-AF65-F5344CB8AC3E}">
        <p14:creationId xmlns:p14="http://schemas.microsoft.com/office/powerpoint/2010/main" val="36931981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Shape 250"/>
          <p:cNvSpPr>
            <a:spLocks noGrp="1"/>
          </p:cNvSpPr>
          <p:nvPr>
            <p:ph type="sldNum" sz="quarter" idx="2"/>
          </p:nvPr>
        </p:nvSpPr>
        <p:spPr>
          <a:xfrm>
            <a:off x="8100489" y="6320026"/>
            <a:ext cx="576788" cy="127001"/>
          </a:xfrm>
          <a:prstGeom prst="rect">
            <a:avLst/>
          </a:prstGeom>
          <a:extLst>
            <a:ext uri="{C572A759-6A51-4108-AA02-DFA0A04FC94B}">
              <ma14:wrappingTextBoxFlag xmlns:ma14="http://schemas.microsoft.com/office/mac/drawingml/2011/main" xmlns="" val="1"/>
            </a:ext>
          </a:extLst>
        </p:spPr>
        <p:txBody>
          <a:bodyPr>
            <a:normAutofit/>
          </a:bodyPr>
          <a:lstStyle/>
          <a:p>
            <a:pPr lvl="0">
              <a:defRPr sz="1800">
                <a:solidFill>
                  <a:srgbClr val="000000"/>
                </a:solidFill>
              </a:defRPr>
            </a:pPr>
            <a:fld id="{86CB4B4D-7CA3-9044-876B-883B54F8677D}" type="slidenum">
              <a:rPr sz="800">
                <a:solidFill>
                  <a:srgbClr val="495965"/>
                </a:solidFill>
              </a:rPr>
              <a:t>5</a:t>
            </a:fld>
            <a:endParaRPr sz="800">
              <a:solidFill>
                <a:srgbClr val="495965"/>
              </a:solidFill>
            </a:endParaRPr>
          </a:p>
        </p:txBody>
      </p:sp>
      <p:sp>
        <p:nvSpPr>
          <p:cNvPr id="251" name="Shape 251"/>
          <p:cNvSpPr>
            <a:spLocks noGrp="1"/>
          </p:cNvSpPr>
          <p:nvPr>
            <p:ph type="title"/>
          </p:nvPr>
        </p:nvSpPr>
        <p:spPr>
          <a:xfrm>
            <a:off x="466723" y="608624"/>
            <a:ext cx="8213253" cy="720116"/>
          </a:xfrm>
          <a:prstGeom prst="rect">
            <a:avLst/>
          </a:prstGeom>
        </p:spPr>
        <p:txBody>
          <a:bodyPr>
            <a:normAutofit/>
          </a:bodyPr>
          <a:lstStyle/>
          <a:p>
            <a:pPr lvl="0">
              <a:defRPr sz="1800">
                <a:solidFill>
                  <a:srgbClr val="000000"/>
                </a:solidFill>
              </a:defRPr>
            </a:pPr>
            <a:r>
              <a:rPr sz="2100" i="1" dirty="0" err="1" smtClean="0">
                <a:solidFill>
                  <a:srgbClr val="0097D1"/>
                </a:solidFill>
              </a:rPr>
              <a:t>Ascari</a:t>
            </a:r>
            <a:r>
              <a:rPr sz="2100" i="1" dirty="0" smtClean="0">
                <a:solidFill>
                  <a:srgbClr val="0097D1"/>
                </a:solidFill>
              </a:rPr>
              <a:t> </a:t>
            </a:r>
            <a:r>
              <a:rPr sz="2100" i="1" dirty="0">
                <a:solidFill>
                  <a:srgbClr val="0097D1"/>
                </a:solidFill>
              </a:rPr>
              <a:t>analysis/proposals</a:t>
            </a:r>
            <a:endParaRPr sz="2400" i="1" dirty="0">
              <a:solidFill>
                <a:srgbClr val="0097D1"/>
              </a:solidFill>
            </a:endParaRPr>
          </a:p>
          <a:p>
            <a:pPr lvl="0">
              <a:defRPr sz="1800">
                <a:solidFill>
                  <a:srgbClr val="000000"/>
                </a:solidFill>
              </a:defRPr>
            </a:pPr>
            <a:r>
              <a:rPr sz="2600" dirty="0">
                <a:solidFill>
                  <a:srgbClr val="0097D1"/>
                </a:solidFill>
              </a:rPr>
              <a:t>III. Imprecision in ‘Export Parity’ calculation</a:t>
            </a:r>
          </a:p>
        </p:txBody>
      </p:sp>
      <p:sp>
        <p:nvSpPr>
          <p:cNvPr id="252" name="Shape 252"/>
          <p:cNvSpPr>
            <a:spLocks noGrp="1"/>
          </p:cNvSpPr>
          <p:nvPr>
            <p:ph type="body" idx="1"/>
          </p:nvPr>
        </p:nvSpPr>
        <p:spPr>
          <a:xfrm>
            <a:off x="4706937" y="1484311"/>
            <a:ext cx="3970338" cy="4752981"/>
          </a:xfrm>
          <a:prstGeom prst="rect">
            <a:avLst/>
          </a:prstGeom>
        </p:spPr>
        <p:txBody>
          <a:bodyPr>
            <a:normAutofit/>
          </a:bodyPr>
          <a:lstStyle/>
          <a:p>
            <a:pPr marL="106766" lvl="0" indent="-106766" defTabSz="868680">
              <a:spcBef>
                <a:spcPts val="500"/>
              </a:spcBef>
              <a:defRPr sz="1800"/>
            </a:pPr>
            <a:r>
              <a:rPr sz="1520" dirty="0"/>
              <a:t>The ‘export parity’ proposal is a brave effort at finding an ‘objective’ basis for gas pricing</a:t>
            </a:r>
          </a:p>
          <a:p>
            <a:pPr marL="106766" lvl="0" indent="-106766" defTabSz="868680">
              <a:spcBef>
                <a:spcPts val="500"/>
              </a:spcBef>
              <a:defRPr sz="1800"/>
            </a:pPr>
            <a:r>
              <a:rPr sz="1520" dirty="0"/>
              <a:t>But it </a:t>
            </a:r>
            <a:r>
              <a:rPr sz="1520" b="1" i="1" u="sng" dirty="0"/>
              <a:t>cannot</a:t>
            </a:r>
            <a:r>
              <a:rPr sz="1520" dirty="0"/>
              <a:t> work:</a:t>
            </a:r>
          </a:p>
          <a:p>
            <a:pPr marL="275676" lvl="1" indent="-106766" defTabSz="868680">
              <a:spcBef>
                <a:spcPts val="500"/>
              </a:spcBef>
              <a:defRPr sz="1800"/>
            </a:pPr>
            <a:r>
              <a:rPr sz="1520" dirty="0"/>
              <a:t>The calculation of transport cost—central to the assessment—needs several, arbitrary, assumptions</a:t>
            </a:r>
          </a:p>
          <a:p>
            <a:pPr marL="275676" lvl="1" indent="-106766" defTabSz="868680">
              <a:spcBef>
                <a:spcPts val="500"/>
              </a:spcBef>
              <a:defRPr sz="1800"/>
            </a:pPr>
            <a:r>
              <a:rPr sz="1520" dirty="0"/>
              <a:t>For example, LNG shipping costs—On a fully-built up cost basis? Or a marginal cost basis? (This will depend on whether LNG ships are in shortage or surplus on world markets, which will change from time to time). If fully-built up, then at what discount rate/return on capital? At what debt-equity basis? And for whose tax status?</a:t>
            </a:r>
          </a:p>
          <a:p>
            <a:pPr marL="275676" lvl="1" indent="-106766" defTabSz="868680">
              <a:spcBef>
                <a:spcPts val="500"/>
              </a:spcBef>
              <a:defRPr sz="1800"/>
            </a:pPr>
            <a:r>
              <a:rPr sz="1520" dirty="0"/>
              <a:t>Similar assumptions have to be made for liquefaction and regasification elements in the transport chain, or, </a:t>
            </a:r>
            <a:r>
              <a:rPr sz="1520" i="1" dirty="0"/>
              <a:t>mutatis mutandis, </a:t>
            </a:r>
            <a:r>
              <a:rPr sz="1520" dirty="0"/>
              <a:t>for a pipeline costs, and for hypothetical, not-yet-built </a:t>
            </a:r>
            <a:r>
              <a:rPr sz="1520" dirty="0" smtClean="0"/>
              <a:t>pipelines</a:t>
            </a:r>
            <a:r>
              <a:rPr lang="en-GB" sz="1520" dirty="0" smtClean="0"/>
              <a:t>.</a:t>
            </a:r>
            <a:endParaRPr sz="1520" dirty="0"/>
          </a:p>
        </p:txBody>
      </p:sp>
      <p:pic>
        <p:nvPicPr>
          <p:cNvPr id="253" name="pasted-image.pdf"/>
          <p:cNvPicPr/>
          <p:nvPr/>
        </p:nvPicPr>
        <p:blipFill>
          <a:blip r:embed="rId2">
            <a:extLst/>
          </a:blip>
          <a:stretch>
            <a:fillRect/>
          </a:stretch>
        </p:blipFill>
        <p:spPr>
          <a:xfrm>
            <a:off x="63500" y="1862687"/>
            <a:ext cx="4205083" cy="3153813"/>
          </a:xfrm>
          <a:prstGeom prst="rect">
            <a:avLst/>
          </a:prstGeom>
          <a:ln w="12700">
            <a:miter lim="400000"/>
          </a:ln>
        </p:spPr>
      </p:pic>
      <p:sp>
        <p:nvSpPr>
          <p:cNvPr id="254" name="Shape 254"/>
          <p:cNvSpPr/>
          <p:nvPr/>
        </p:nvSpPr>
        <p:spPr>
          <a:xfrm>
            <a:off x="1625017" y="5447031"/>
            <a:ext cx="1319222" cy="3327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i="1"/>
            </a:lvl1pPr>
          </a:lstStyle>
          <a:p>
            <a:pPr lvl="0">
              <a:defRPr sz="1800" i="0"/>
            </a:pPr>
            <a:r>
              <a:rPr sz="1400" i="1" dirty="0" err="1"/>
              <a:t>Ascari</a:t>
            </a:r>
            <a:r>
              <a:rPr sz="1400" i="1" dirty="0"/>
              <a:t>, Slide 15</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Shape 256"/>
          <p:cNvSpPr>
            <a:spLocks noGrp="1"/>
          </p:cNvSpPr>
          <p:nvPr>
            <p:ph type="sldNum" sz="quarter" idx="2"/>
          </p:nvPr>
        </p:nvSpPr>
        <p:spPr>
          <a:xfrm>
            <a:off x="8100489" y="6320026"/>
            <a:ext cx="576788" cy="127001"/>
          </a:xfrm>
          <a:prstGeom prst="rect">
            <a:avLst/>
          </a:prstGeom>
          <a:extLst>
            <a:ext uri="{C572A759-6A51-4108-AA02-DFA0A04FC94B}">
              <ma14:wrappingTextBoxFlag xmlns:ma14="http://schemas.microsoft.com/office/mac/drawingml/2011/main" xmlns="" val="1"/>
            </a:ext>
          </a:extLst>
        </p:spPr>
        <p:txBody>
          <a:bodyPr>
            <a:normAutofit/>
          </a:bodyPr>
          <a:lstStyle/>
          <a:p>
            <a:pPr lvl="0">
              <a:defRPr sz="1800">
                <a:solidFill>
                  <a:srgbClr val="000000"/>
                </a:solidFill>
              </a:defRPr>
            </a:pPr>
            <a:fld id="{86CB4B4D-7CA3-9044-876B-883B54F8677D}" type="slidenum">
              <a:rPr sz="800">
                <a:solidFill>
                  <a:srgbClr val="495965"/>
                </a:solidFill>
              </a:rPr>
              <a:t>6</a:t>
            </a:fld>
            <a:endParaRPr sz="800">
              <a:solidFill>
                <a:srgbClr val="495965"/>
              </a:solidFill>
            </a:endParaRPr>
          </a:p>
        </p:txBody>
      </p:sp>
      <p:sp>
        <p:nvSpPr>
          <p:cNvPr id="257" name="Shape 257"/>
          <p:cNvSpPr>
            <a:spLocks noGrp="1"/>
          </p:cNvSpPr>
          <p:nvPr>
            <p:ph type="title"/>
          </p:nvPr>
        </p:nvSpPr>
        <p:spPr>
          <a:xfrm>
            <a:off x="466723" y="608624"/>
            <a:ext cx="8213253" cy="720116"/>
          </a:xfrm>
          <a:prstGeom prst="rect">
            <a:avLst/>
          </a:prstGeom>
        </p:spPr>
        <p:txBody>
          <a:bodyPr>
            <a:normAutofit/>
          </a:bodyPr>
          <a:lstStyle/>
          <a:p>
            <a:pPr lvl="0">
              <a:defRPr sz="1800">
                <a:solidFill>
                  <a:srgbClr val="000000"/>
                </a:solidFill>
              </a:defRPr>
            </a:pPr>
            <a:r>
              <a:rPr sz="2100" i="1" dirty="0" err="1" smtClean="0">
                <a:solidFill>
                  <a:srgbClr val="0097D1"/>
                </a:solidFill>
              </a:rPr>
              <a:t>Ascari</a:t>
            </a:r>
            <a:r>
              <a:rPr sz="2100" i="1" dirty="0" smtClean="0">
                <a:solidFill>
                  <a:srgbClr val="0097D1"/>
                </a:solidFill>
              </a:rPr>
              <a:t> </a:t>
            </a:r>
            <a:r>
              <a:rPr sz="2100" i="1" dirty="0">
                <a:solidFill>
                  <a:srgbClr val="0097D1"/>
                </a:solidFill>
              </a:rPr>
              <a:t>analysis/proposals</a:t>
            </a:r>
            <a:endParaRPr sz="2400" i="1" dirty="0">
              <a:solidFill>
                <a:srgbClr val="0097D1"/>
              </a:solidFill>
            </a:endParaRPr>
          </a:p>
          <a:p>
            <a:pPr lvl="0">
              <a:defRPr sz="1800">
                <a:solidFill>
                  <a:srgbClr val="000000"/>
                </a:solidFill>
              </a:defRPr>
            </a:pPr>
            <a:r>
              <a:rPr sz="2600" dirty="0">
                <a:solidFill>
                  <a:srgbClr val="0097D1"/>
                </a:solidFill>
              </a:rPr>
              <a:t>IV. Further problems with ‘Export Parity’ calculation</a:t>
            </a:r>
          </a:p>
        </p:txBody>
      </p:sp>
      <p:sp>
        <p:nvSpPr>
          <p:cNvPr id="258" name="Shape 258"/>
          <p:cNvSpPr>
            <a:spLocks noGrp="1"/>
          </p:cNvSpPr>
          <p:nvPr>
            <p:ph type="body" idx="1"/>
          </p:nvPr>
        </p:nvSpPr>
        <p:spPr>
          <a:xfrm>
            <a:off x="4706937" y="1484311"/>
            <a:ext cx="3970338" cy="4752981"/>
          </a:xfrm>
          <a:prstGeom prst="rect">
            <a:avLst/>
          </a:prstGeom>
        </p:spPr>
        <p:txBody>
          <a:bodyPr>
            <a:normAutofit/>
          </a:bodyPr>
          <a:lstStyle/>
          <a:p>
            <a:pPr marL="102271" lvl="0" indent="-102271" defTabSz="832104">
              <a:spcBef>
                <a:spcPts val="500"/>
              </a:spcBef>
              <a:defRPr sz="1800"/>
            </a:pPr>
            <a:r>
              <a:rPr sz="1456" dirty="0"/>
              <a:t>Point 1 may be acceptable, although debatable as a matter of public policy; while point 3 is both acceptable and admirable in principle</a:t>
            </a:r>
          </a:p>
          <a:p>
            <a:pPr marL="102271" lvl="0" indent="-102271" defTabSz="832104">
              <a:spcBef>
                <a:spcPts val="500"/>
              </a:spcBef>
              <a:defRPr sz="1800"/>
            </a:pPr>
            <a:r>
              <a:rPr sz="1456" dirty="0"/>
              <a:t>But point 2 -</a:t>
            </a:r>
            <a:r>
              <a:rPr sz="1456" b="1" i="1" dirty="0"/>
              <a:t>‘minus transportation costs’ -</a:t>
            </a:r>
            <a:r>
              <a:rPr sz="1456" dirty="0"/>
              <a:t>opens up endless argument and inaccuracies</a:t>
            </a:r>
          </a:p>
          <a:p>
            <a:pPr marL="102271" lvl="0" indent="-102271" defTabSz="832104">
              <a:spcBef>
                <a:spcPts val="500"/>
              </a:spcBef>
              <a:defRPr sz="1800"/>
            </a:pPr>
            <a:r>
              <a:rPr sz="1456" dirty="0"/>
              <a:t>Point 4 admits that these estimations are </a:t>
            </a:r>
            <a:r>
              <a:rPr sz="1456" b="1" dirty="0"/>
              <a:t>preliminary</a:t>
            </a:r>
            <a:r>
              <a:rPr sz="1456" dirty="0"/>
              <a:t>—they are destined to remain always preliminary and imprecise, and therefore </a:t>
            </a:r>
            <a:r>
              <a:rPr sz="1456" b="1" i="1" dirty="0"/>
              <a:t>contractually unworkable</a:t>
            </a:r>
            <a:r>
              <a:rPr sz="1456" dirty="0"/>
              <a:t>.</a:t>
            </a:r>
          </a:p>
          <a:p>
            <a:pPr marL="102271" lvl="0" indent="-102271" defTabSz="832104">
              <a:spcBef>
                <a:spcPts val="500"/>
              </a:spcBef>
              <a:defRPr sz="1800"/>
            </a:pPr>
            <a:r>
              <a:rPr sz="1456" dirty="0"/>
              <a:t>Point 3 — keeping the gas price out the influence of third parties—is important</a:t>
            </a:r>
          </a:p>
          <a:p>
            <a:pPr marL="102271" lvl="0" indent="-102271" defTabSz="832104">
              <a:spcBef>
                <a:spcPts val="500"/>
              </a:spcBef>
              <a:defRPr sz="1800"/>
            </a:pPr>
            <a:r>
              <a:rPr sz="1456" dirty="0"/>
              <a:t>Most gas contract terms extend this principle to making sure the price is also outside the influence of the parties to the contract:</a:t>
            </a:r>
          </a:p>
          <a:p>
            <a:pPr marL="251285" lvl="1" indent="-89487" defTabSz="832104">
              <a:spcBef>
                <a:spcPts val="500"/>
              </a:spcBef>
              <a:defRPr sz="1800"/>
            </a:pPr>
            <a:r>
              <a:rPr sz="1274" i="1" dirty="0"/>
              <a:t>Eithe</a:t>
            </a:r>
            <a:r>
              <a:rPr sz="1183" i="1" dirty="0"/>
              <a:t>r</a:t>
            </a:r>
            <a:r>
              <a:rPr sz="1183" dirty="0"/>
              <a:t> by reference to a liquid traded gas market</a:t>
            </a:r>
          </a:p>
          <a:p>
            <a:pPr marL="244893" lvl="1" indent="-83095" defTabSz="832104">
              <a:spcBef>
                <a:spcPts val="500"/>
              </a:spcBef>
              <a:defRPr sz="1800"/>
            </a:pPr>
            <a:r>
              <a:rPr sz="1183" i="1" dirty="0"/>
              <a:t>Or </a:t>
            </a:r>
            <a:r>
              <a:rPr sz="1183" dirty="0"/>
              <a:t>by reference to other fuels, combined with specific renegotiation and other risk-management </a:t>
            </a:r>
            <a:r>
              <a:rPr sz="1183" dirty="0" smtClean="0"/>
              <a:t>provisions</a:t>
            </a:r>
            <a:endParaRPr sz="1183" dirty="0"/>
          </a:p>
        </p:txBody>
      </p:sp>
      <p:pic>
        <p:nvPicPr>
          <p:cNvPr id="259" name="pasted-image.pdf"/>
          <p:cNvPicPr/>
          <p:nvPr/>
        </p:nvPicPr>
        <p:blipFill>
          <a:blip r:embed="rId2">
            <a:extLst/>
          </a:blip>
          <a:stretch>
            <a:fillRect/>
          </a:stretch>
        </p:blipFill>
        <p:spPr>
          <a:xfrm>
            <a:off x="0" y="1705605"/>
            <a:ext cx="4388660" cy="3291496"/>
          </a:xfrm>
          <a:prstGeom prst="rect">
            <a:avLst/>
          </a:prstGeom>
          <a:ln w="12700">
            <a:miter lim="400000"/>
          </a:ln>
        </p:spPr>
      </p:pic>
      <p:sp>
        <p:nvSpPr>
          <p:cNvPr id="260" name="Shape 260"/>
          <p:cNvSpPr/>
          <p:nvPr/>
        </p:nvSpPr>
        <p:spPr>
          <a:xfrm>
            <a:off x="1726617" y="5421631"/>
            <a:ext cx="1319222" cy="3327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i="1"/>
            </a:lvl1pPr>
          </a:lstStyle>
          <a:p>
            <a:pPr lvl="0">
              <a:defRPr sz="1800" i="0"/>
            </a:pPr>
            <a:r>
              <a:rPr sz="1400" i="1"/>
              <a:t>Ascari, Slide 16</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Political Risk Ranking – Q3 2014, Israel, Middle East, Egypt and Cyprus (part of the overall E&amp;P ranking) </a:t>
            </a:r>
            <a:endParaRPr lang="en-US" dirty="0"/>
          </a:p>
        </p:txBody>
      </p:sp>
      <p:sp>
        <p:nvSpPr>
          <p:cNvPr id="5" name="Slide Number Placeholder 4"/>
          <p:cNvSpPr>
            <a:spLocks noGrp="1"/>
          </p:cNvSpPr>
          <p:nvPr>
            <p:ph type="sldNum" sz="quarter" idx="4294967295"/>
          </p:nvPr>
        </p:nvSpPr>
        <p:spPr>
          <a:xfrm>
            <a:off x="8316416" y="6448345"/>
            <a:ext cx="430328" cy="365125"/>
          </a:xfrm>
          <a:prstGeom prst="rect">
            <a:avLst/>
          </a:prstGeom>
        </p:spPr>
        <p:txBody>
          <a:bodyPr/>
          <a:lstStyle/>
          <a:p>
            <a:fld id="{24C46141-E31C-41A4-BE53-0A6DFD9041A4}" type="slidenum">
              <a:rPr lang="en-US" sz="800" smtClean="0"/>
              <a:pPr/>
              <a:t>7</a:t>
            </a:fld>
            <a:endParaRPr lang="en-US" sz="800" dirty="0"/>
          </a:p>
        </p:txBody>
      </p:sp>
      <p:pic>
        <p:nvPicPr>
          <p:cNvPr id="9" name="Picture 8"/>
          <p:cNvPicPr>
            <a:picLocks noChangeAspect="1"/>
          </p:cNvPicPr>
          <p:nvPr/>
        </p:nvPicPr>
        <p:blipFill>
          <a:blip r:embed="rId2"/>
          <a:stretch>
            <a:fillRect/>
          </a:stretch>
        </p:blipFill>
        <p:spPr>
          <a:xfrm>
            <a:off x="611560" y="1340043"/>
            <a:ext cx="2443461" cy="288757"/>
          </a:xfrm>
          <a:prstGeom prst="rect">
            <a:avLst/>
          </a:prstGeom>
          <a:solidFill>
            <a:srgbClr val="FFFFFF"/>
          </a:solidFill>
          <a:ln w="9525" cmpd="sng">
            <a:noFill/>
          </a:ln>
        </p:spPr>
      </p:pic>
      <p:sp>
        <p:nvSpPr>
          <p:cNvPr id="11" name="Rectangle 10"/>
          <p:cNvSpPr/>
          <p:nvPr/>
        </p:nvSpPr>
        <p:spPr>
          <a:xfrm>
            <a:off x="420819" y="6222504"/>
            <a:ext cx="6095397" cy="230832"/>
          </a:xfrm>
          <a:prstGeom prst="rect">
            <a:avLst/>
          </a:prstGeom>
        </p:spPr>
        <p:txBody>
          <a:bodyPr wrap="square">
            <a:spAutoFit/>
          </a:bodyPr>
          <a:lstStyle/>
          <a:p>
            <a:r>
              <a:rPr lang="en-US" sz="900" dirty="0" smtClean="0">
                <a:solidFill>
                  <a:schemeClr val="bg1">
                    <a:lumMod val="50000"/>
                  </a:schemeClr>
                </a:solidFill>
              </a:rPr>
              <a:t>Source: IHS Connect, Petroleum Economics and Policy Solutions Database</a:t>
            </a:r>
            <a:endParaRPr lang="en-US" sz="900" dirty="0">
              <a:solidFill>
                <a:schemeClr val="bg1">
                  <a:lumMod val="50000"/>
                </a:schemeClr>
              </a:solidFill>
            </a:endParaRPr>
          </a:p>
        </p:txBody>
      </p:sp>
      <p:sp>
        <p:nvSpPr>
          <p:cNvPr id="4" name="Rectangle 3"/>
          <p:cNvSpPr/>
          <p:nvPr/>
        </p:nvSpPr>
        <p:spPr>
          <a:xfrm>
            <a:off x="420819" y="5157192"/>
            <a:ext cx="8111621" cy="1169551"/>
          </a:xfrm>
          <a:prstGeom prst="rect">
            <a:avLst/>
          </a:prstGeom>
        </p:spPr>
        <p:txBody>
          <a:bodyPr wrap="square">
            <a:spAutoFit/>
          </a:bodyPr>
          <a:lstStyle/>
          <a:p>
            <a:pPr marL="171450" indent="-171450" algn="just">
              <a:buFont typeface="Arial" panose="020B0604020202020204" pitchFamily="34" charset="0"/>
              <a:buChar char="•"/>
            </a:pPr>
            <a:r>
              <a:rPr lang="en-US" sz="700" dirty="0" smtClean="0"/>
              <a:t>When political country risk is ranked independently, Israel ranks in the middle of the peer group countries from the Middle East and region. </a:t>
            </a:r>
          </a:p>
          <a:p>
            <a:pPr marL="171450" indent="-171450" algn="just">
              <a:buFont typeface="Arial" panose="020B0604020202020204" pitchFamily="34" charset="0"/>
              <a:buChar char="•"/>
            </a:pPr>
            <a:r>
              <a:rPr lang="en-US" sz="700" dirty="0"/>
              <a:t>Regional foreign policy issues </a:t>
            </a:r>
            <a:r>
              <a:rPr lang="en-US" sz="700" dirty="0" smtClean="0"/>
              <a:t>continue to loom </a:t>
            </a:r>
            <a:r>
              <a:rPr lang="en-US" sz="700" dirty="0"/>
              <a:t>large</a:t>
            </a:r>
            <a:r>
              <a:rPr lang="en-US" sz="700" dirty="0" smtClean="0"/>
              <a:t>. </a:t>
            </a:r>
            <a:r>
              <a:rPr lang="en-US" sz="700" dirty="0"/>
              <a:t>There is no formal government opposition to foreign investment in </a:t>
            </a:r>
            <a:r>
              <a:rPr lang="en-US" sz="700" dirty="0" smtClean="0"/>
              <a:t>Israel; indeed quite </a:t>
            </a:r>
            <a:r>
              <a:rPr lang="en-US" sz="700" dirty="0"/>
              <a:t>the opposite is true. </a:t>
            </a:r>
            <a:r>
              <a:rPr lang="en-US" sz="700" dirty="0" smtClean="0"/>
              <a:t>But it appears that softer</a:t>
            </a:r>
            <a:r>
              <a:rPr lang="en-US" sz="700" dirty="0"/>
              <a:t>, non-governmental constraints on foreign investment </a:t>
            </a:r>
            <a:r>
              <a:rPr lang="en-US" sz="700" dirty="0" smtClean="0"/>
              <a:t>may exist for Israel</a:t>
            </a:r>
            <a:r>
              <a:rPr lang="en-US" sz="700" dirty="0"/>
              <a:t>, including the perceived </a:t>
            </a:r>
            <a:r>
              <a:rPr lang="en-US" sz="700" dirty="0" smtClean="0"/>
              <a:t>threat </a:t>
            </a:r>
            <a:r>
              <a:rPr lang="en-US" sz="700" dirty="0"/>
              <a:t>of war on neighboring </a:t>
            </a:r>
            <a:r>
              <a:rPr lang="en-US" sz="700" dirty="0" smtClean="0"/>
              <a:t>territory or the broader Middle </a:t>
            </a:r>
            <a:r>
              <a:rPr lang="en-US" sz="700" dirty="0"/>
              <a:t>East </a:t>
            </a:r>
            <a:r>
              <a:rPr lang="en-US" sz="700" dirty="0" smtClean="0"/>
              <a:t>region, as well as the </a:t>
            </a:r>
            <a:r>
              <a:rPr lang="en-US" sz="700" dirty="0"/>
              <a:t>threat of internal violence (terrorism</a:t>
            </a:r>
            <a:r>
              <a:rPr lang="en-US" sz="700" dirty="0" smtClean="0"/>
              <a:t>).</a:t>
            </a:r>
            <a:endParaRPr lang="en-US" sz="700" dirty="0"/>
          </a:p>
          <a:p>
            <a:pPr marL="171450" lvl="0" indent="-171450" algn="just" rtl="0">
              <a:buFont typeface="Arial" panose="020B0604020202020204" pitchFamily="34" charset="0"/>
              <a:buChar char="•"/>
            </a:pPr>
            <a:r>
              <a:rPr lang="en-US" sz="700" dirty="0"/>
              <a:t>Israel’s less-than-mature E&amp;P regulatory regime has also been cause for unanticipated regulatory risks, as illustrated by the debate within the government over gas exports and gas price regulation, and </a:t>
            </a:r>
            <a:r>
              <a:rPr lang="en-US" sz="700" dirty="0" smtClean="0"/>
              <a:t>by the Anti-Trust Authority’s </a:t>
            </a:r>
            <a:r>
              <a:rPr lang="en-US" sz="700" dirty="0"/>
              <a:t>recent announcement </a:t>
            </a:r>
            <a:r>
              <a:rPr lang="en-US" sz="700" dirty="0" smtClean="0"/>
              <a:t>(Q4 </a:t>
            </a:r>
            <a:r>
              <a:rPr lang="en-US" sz="700" dirty="0"/>
              <a:t>2014) </a:t>
            </a:r>
            <a:r>
              <a:rPr lang="en-US" sz="700" dirty="0" smtClean="0"/>
              <a:t>that it is considering designating the Noble </a:t>
            </a:r>
            <a:r>
              <a:rPr lang="en-US" sz="700" dirty="0"/>
              <a:t>and </a:t>
            </a:r>
            <a:r>
              <a:rPr lang="en-US" sz="700" dirty="0" err="1"/>
              <a:t>Delek</a:t>
            </a:r>
            <a:r>
              <a:rPr lang="en-US" sz="700" dirty="0"/>
              <a:t> </a:t>
            </a:r>
            <a:r>
              <a:rPr lang="en-US" sz="700" dirty="0" smtClean="0"/>
              <a:t>partnership in the Leviathan </a:t>
            </a:r>
            <a:r>
              <a:rPr lang="en-US" sz="700" dirty="0"/>
              <a:t>field as an illegal </a:t>
            </a:r>
            <a:r>
              <a:rPr lang="en-US" sz="700" dirty="0" smtClean="0"/>
              <a:t>cartel. This is an </a:t>
            </a:r>
            <a:r>
              <a:rPr lang="en-US" sz="700" dirty="0"/>
              <a:t>unexpected reversal of the </a:t>
            </a:r>
            <a:r>
              <a:rPr lang="en-US" sz="700" dirty="0" smtClean="0"/>
              <a:t>Authority’s proposed agreement with Noble and </a:t>
            </a:r>
            <a:r>
              <a:rPr lang="en-US" sz="700" dirty="0" err="1" smtClean="0"/>
              <a:t>Delek</a:t>
            </a:r>
            <a:r>
              <a:rPr lang="en-US" sz="700" dirty="0" smtClean="0"/>
              <a:t> earlier </a:t>
            </a:r>
            <a:r>
              <a:rPr lang="en-US" sz="700" dirty="0"/>
              <a:t>this </a:t>
            </a:r>
            <a:r>
              <a:rPr lang="en-US" sz="700" dirty="0" smtClean="0"/>
              <a:t>year, which followed two </a:t>
            </a:r>
            <a:r>
              <a:rPr lang="en-US" sz="700" dirty="0"/>
              <a:t>years of </a:t>
            </a:r>
            <a:r>
              <a:rPr lang="en-US" sz="700" dirty="0" smtClean="0"/>
              <a:t>negotiations and would have allowed the companies to </a:t>
            </a:r>
            <a:r>
              <a:rPr lang="en-US" sz="700" dirty="0"/>
              <a:t>maintain majority stakes in </a:t>
            </a:r>
            <a:r>
              <a:rPr lang="en-US" sz="700" dirty="0" smtClean="0"/>
              <a:t>Tamar and </a:t>
            </a:r>
            <a:r>
              <a:rPr lang="en-US" sz="700" dirty="0"/>
              <a:t>Leviathan</a:t>
            </a:r>
            <a:r>
              <a:rPr lang="en-US" sz="700" dirty="0" smtClean="0"/>
              <a:t>.</a:t>
            </a:r>
          </a:p>
          <a:p>
            <a:pPr marL="171450" indent="-171450" algn="just">
              <a:buFont typeface="Arial" panose="020B0604020202020204" pitchFamily="34" charset="0"/>
              <a:buChar char="•"/>
            </a:pPr>
            <a:r>
              <a:rPr lang="en-US" sz="700" dirty="0" smtClean="0"/>
              <a:t>A further factor for consideration, and one which is not treated explicitly within the ranking methodology used to generate the above table, is the E&amp;P investor community’s perception that doing business in Israel might impact their opportunities to invest in Arab countries.</a:t>
            </a:r>
            <a:endParaRPr lang="en-US" sz="700" dirty="0"/>
          </a:p>
        </p:txBody>
      </p:sp>
      <p:graphicFrame>
        <p:nvGraphicFramePr>
          <p:cNvPr id="6" name="Table 5"/>
          <p:cNvGraphicFramePr>
            <a:graphicFrameLocks noGrp="1"/>
          </p:cNvGraphicFramePr>
          <p:nvPr>
            <p:extLst>
              <p:ext uri="{D42A27DB-BD31-4B8C-83A1-F6EECF244321}">
                <p14:modId xmlns:p14="http://schemas.microsoft.com/office/powerpoint/2010/main" val="3464844447"/>
              </p:ext>
            </p:extLst>
          </p:nvPr>
        </p:nvGraphicFramePr>
        <p:xfrm>
          <a:off x="1517104" y="1700808"/>
          <a:ext cx="5791200" cy="3455670"/>
        </p:xfrm>
        <a:graphic>
          <a:graphicData uri="http://schemas.openxmlformats.org/drawingml/2006/table">
            <a:tbl>
              <a:tblPr/>
              <a:tblGrid>
                <a:gridCol w="944584"/>
                <a:gridCol w="1383141"/>
                <a:gridCol w="944584"/>
                <a:gridCol w="899604"/>
                <a:gridCol w="893981"/>
                <a:gridCol w="725306"/>
              </a:tblGrid>
              <a:tr h="190500">
                <a:tc rowSpan="2">
                  <a:txBody>
                    <a:bodyPr/>
                    <a:lstStyle/>
                    <a:p>
                      <a:pPr algn="ctr" fontAlgn="ctr"/>
                      <a:r>
                        <a:rPr lang="en-GB" sz="1100" b="1" i="0" u="none" strike="noStrike" dirty="0">
                          <a:solidFill>
                            <a:srgbClr val="000000"/>
                          </a:solidFill>
                          <a:effectLst/>
                          <a:latin typeface="Calibri"/>
                        </a:rPr>
                        <a:t>Rank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GB" sz="1100" b="1" i="0" u="none" strike="noStrike">
                          <a:solidFill>
                            <a:srgbClr val="000000"/>
                          </a:solidFill>
                          <a:effectLst/>
                          <a:latin typeface="Calibri"/>
                        </a:rPr>
                        <a:t>Country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b"/>
                      <a:r>
                        <a:rPr lang="en-GB" sz="1100" b="1" i="0" u="none" strike="noStrike">
                          <a:solidFill>
                            <a:srgbClr val="000000"/>
                          </a:solidFill>
                          <a:effectLst/>
                          <a:latin typeface="Calibri"/>
                        </a:rPr>
                        <a:t>Political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AC2DF"/>
                    </a:solidFill>
                  </a:tcPr>
                </a:tc>
                <a:tc hMerge="1">
                  <a:txBody>
                    <a:bodyPr/>
                    <a:lstStyle/>
                    <a:p>
                      <a:endParaRPr lang="en-GB"/>
                    </a:p>
                  </a:txBody>
                  <a:tcPr/>
                </a:tc>
                <a:tc hMerge="1">
                  <a:txBody>
                    <a:bodyPr/>
                    <a:lstStyle/>
                    <a:p>
                      <a:endParaRPr lang="en-GB"/>
                    </a:p>
                  </a:txBody>
                  <a:tcPr/>
                </a:tc>
                <a:tc hMerge="1">
                  <a:txBody>
                    <a:bodyPr/>
                    <a:lstStyle/>
                    <a:p>
                      <a:endParaRPr lang="en-GB"/>
                    </a:p>
                  </a:txBody>
                  <a:tcPr/>
                </a:tc>
              </a:tr>
              <a:tr h="471805">
                <a:tc vMerge="1">
                  <a:txBody>
                    <a:bodyPr/>
                    <a:lstStyle/>
                    <a:p>
                      <a:endParaRPr lang="en-GB"/>
                    </a:p>
                  </a:txBody>
                  <a:tcPr/>
                </a:tc>
                <a:tc vMerge="1">
                  <a:txBody>
                    <a:bodyPr/>
                    <a:lstStyle/>
                    <a:p>
                      <a:endParaRPr lang="en-GB"/>
                    </a:p>
                  </a:txBody>
                  <a:tcPr/>
                </a:tc>
                <a:tc>
                  <a:txBody>
                    <a:bodyPr/>
                    <a:lstStyle/>
                    <a:p>
                      <a:pPr algn="ctr" fontAlgn="ctr"/>
                      <a:r>
                        <a:rPr lang="en-GB" sz="1100" b="0" i="0" u="none" strike="noStrike">
                          <a:solidFill>
                            <a:srgbClr val="000000"/>
                          </a:solidFill>
                          <a:effectLst/>
                          <a:latin typeface="Calibri"/>
                        </a:rPr>
                        <a:t>Overall Rating (100%)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Political (60%)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100" b="0" i="0" u="none" strike="noStrike">
                          <a:solidFill>
                            <a:srgbClr val="000000"/>
                          </a:solidFill>
                          <a:effectLst/>
                          <a:latin typeface="Calibri"/>
                        </a:rPr>
                        <a:t>Socio-Economic (20%)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GB" sz="1100" b="0" i="0" u="none" strike="noStrike">
                          <a:solidFill>
                            <a:srgbClr val="000000"/>
                          </a:solidFill>
                          <a:effectLst/>
                          <a:latin typeface="Calibri"/>
                        </a:rPr>
                        <a:t>Commercial (20%)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183515">
                <a:tc>
                  <a:txBody>
                    <a:bodyPr/>
                    <a:lstStyle/>
                    <a:p>
                      <a:pPr algn="ctr" fontAlgn="ctr"/>
                      <a:r>
                        <a:rPr lang="en-GB" sz="1100" b="0"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Qatar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0.45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9955"/>
                    </a:solidFill>
                  </a:tcPr>
                </a:tc>
                <a:tc>
                  <a:txBody>
                    <a:bodyPr/>
                    <a:lstStyle/>
                    <a:p>
                      <a:pPr algn="ctr" fontAlgn="ctr"/>
                      <a:r>
                        <a:rPr lang="en-GB" sz="1100" b="0" i="0" u="none" strike="noStrike">
                          <a:solidFill>
                            <a:srgbClr val="000000"/>
                          </a:solidFill>
                          <a:effectLst/>
                          <a:latin typeface="Calibri"/>
                        </a:rPr>
                        <a:t>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9955"/>
                    </a:solidFill>
                  </a:tcPr>
                </a:tc>
                <a:tc>
                  <a:txBody>
                    <a:bodyPr/>
                    <a:lstStyle/>
                    <a:p>
                      <a:pPr algn="ctr" fontAlgn="ctr"/>
                      <a:r>
                        <a:rPr lang="en-GB" sz="1100" b="0" i="0" u="none" strike="noStrike">
                          <a:solidFill>
                            <a:srgbClr val="000000"/>
                          </a:solidFill>
                          <a:effectLst/>
                          <a:latin typeface="Calibri"/>
                        </a:rPr>
                        <a:t>0.38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9955"/>
                    </a:solidFill>
                  </a:tcPr>
                </a:tc>
                <a:tc>
                  <a:txBody>
                    <a:bodyPr/>
                    <a:lstStyle/>
                    <a:p>
                      <a:pPr algn="ctr" fontAlgn="ctr"/>
                      <a:r>
                        <a:rPr lang="en-GB" sz="1100" b="0" i="0" u="none" strike="noStrike">
                          <a:solidFill>
                            <a:srgbClr val="000000"/>
                          </a:solidFill>
                          <a:effectLst/>
                          <a:latin typeface="Calibri"/>
                        </a:rPr>
                        <a:t>1.12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77D"/>
                    </a:solidFill>
                  </a:tcPr>
                </a:tc>
              </a:tr>
              <a:tr h="183515">
                <a:tc>
                  <a:txBody>
                    <a:bodyPr/>
                    <a:lstStyle/>
                    <a:p>
                      <a:pPr algn="ctr" fontAlgn="ctr"/>
                      <a:r>
                        <a:rPr lang="en-GB" sz="1100" b="0" i="0" u="none" strike="noStrike">
                          <a:solidFill>
                            <a:srgbClr val="000000"/>
                          </a:solidFill>
                          <a:effectLst/>
                          <a:latin typeface="Calibri"/>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United Arab Emirates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0.51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EAF6C"/>
                    </a:solidFill>
                  </a:tcPr>
                </a:tc>
                <a:tc>
                  <a:txBody>
                    <a:bodyPr/>
                    <a:lstStyle/>
                    <a:p>
                      <a:pPr algn="ctr" fontAlgn="ctr"/>
                      <a:r>
                        <a:rPr lang="en-GB" sz="1100" b="0" i="0" u="none" strike="noStrike">
                          <a:solidFill>
                            <a:srgbClr val="000000"/>
                          </a:solidFill>
                          <a:effectLst/>
                          <a:latin typeface="Calibri"/>
                        </a:rPr>
                        <a:t>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9955"/>
                    </a:solidFill>
                  </a:tcPr>
                </a:tc>
                <a:tc>
                  <a:txBody>
                    <a:bodyPr/>
                    <a:lstStyle/>
                    <a:p>
                      <a:pPr algn="ctr" fontAlgn="ctr"/>
                      <a:r>
                        <a:rPr lang="en-GB" sz="1100" b="0" i="0" u="none" strike="noStrike">
                          <a:solidFill>
                            <a:srgbClr val="000000"/>
                          </a:solidFill>
                          <a:effectLst/>
                          <a:latin typeface="Calibri"/>
                        </a:rPr>
                        <a:t>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39955"/>
                    </a:solidFill>
                  </a:tcPr>
                </a:tc>
                <a:tc>
                  <a:txBody>
                    <a:bodyPr/>
                    <a:lstStyle/>
                    <a:p>
                      <a:pPr algn="ctr" fontAlgn="ctr"/>
                      <a:r>
                        <a:rPr lang="en-GB" sz="1100" b="0" i="0" u="none" strike="noStrike">
                          <a:solidFill>
                            <a:srgbClr val="000000"/>
                          </a:solidFill>
                          <a:effectLst/>
                          <a:latin typeface="Calibri"/>
                        </a:rPr>
                        <a:t>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77D"/>
                    </a:solidFill>
                  </a:tcPr>
                </a:tc>
              </a:tr>
              <a:tr h="183515">
                <a:tc>
                  <a:txBody>
                    <a:bodyPr/>
                    <a:lstStyle/>
                    <a:p>
                      <a:pPr algn="ctr" fontAlgn="ctr"/>
                      <a:r>
                        <a:rPr lang="en-GB" sz="1100" b="0" i="0" u="none" strike="noStrike">
                          <a:solidFill>
                            <a:srgbClr val="000000"/>
                          </a:solidFill>
                          <a:effectLst/>
                          <a:latin typeface="Calibri"/>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Saudi Arabia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1.18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77D"/>
                    </a:solidFill>
                  </a:tcPr>
                </a:tc>
                <a:tc>
                  <a:txBody>
                    <a:bodyPr/>
                    <a:lstStyle/>
                    <a:p>
                      <a:pPr algn="ctr" fontAlgn="ctr"/>
                      <a:r>
                        <a:rPr lang="en-GB" sz="1100" b="0" i="0" u="none" strike="noStrike">
                          <a:solidFill>
                            <a:srgbClr val="000000"/>
                          </a:solidFill>
                          <a:effectLst/>
                          <a:latin typeface="Calibri"/>
                        </a:rPr>
                        <a:t>1.11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77D"/>
                    </a:solidFill>
                  </a:tcPr>
                </a:tc>
                <a:tc>
                  <a:txBody>
                    <a:bodyPr/>
                    <a:lstStyle/>
                    <a:p>
                      <a:pPr algn="ctr" fontAlgn="ctr"/>
                      <a:r>
                        <a:rPr lang="en-GB" sz="1100" b="0" i="0" u="none" strike="noStrike">
                          <a:solidFill>
                            <a:srgbClr val="000000"/>
                          </a:solidFill>
                          <a:effectLst/>
                          <a:latin typeface="Calibri"/>
                        </a:rPr>
                        <a:t>0.63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EAF6C"/>
                    </a:solidFill>
                  </a:tcPr>
                </a:tc>
                <a:tc>
                  <a:txBody>
                    <a:bodyPr/>
                    <a:lstStyle/>
                    <a:p>
                      <a:pPr algn="ctr" fontAlgn="ctr"/>
                      <a:r>
                        <a:rPr lang="en-GB" sz="1100" b="0" i="0" u="none" strike="noStrike">
                          <a:solidFill>
                            <a:srgbClr val="000000"/>
                          </a:solidFill>
                          <a:effectLst/>
                          <a:latin typeface="Calibri"/>
                        </a:rPr>
                        <a:t>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r>
              <a:tr h="183515">
                <a:tc>
                  <a:txBody>
                    <a:bodyPr/>
                    <a:lstStyle/>
                    <a:p>
                      <a:pPr algn="ctr" fontAlgn="ctr"/>
                      <a:r>
                        <a:rPr lang="en-GB" sz="1100" b="0" i="0" u="none" strike="noStrike">
                          <a:solidFill>
                            <a:srgbClr val="000000"/>
                          </a:solidFill>
                          <a:effectLst/>
                          <a:latin typeface="Calibri"/>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Oman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1.21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77D"/>
                    </a:solidFill>
                  </a:tcPr>
                </a:tc>
                <a:tc>
                  <a:txBody>
                    <a:bodyPr/>
                    <a:lstStyle/>
                    <a:p>
                      <a:pPr algn="ctr" fontAlgn="ctr"/>
                      <a:r>
                        <a:rPr lang="en-GB" sz="1100" b="0" i="0" u="none" strike="noStrike">
                          <a:solidFill>
                            <a:srgbClr val="000000"/>
                          </a:solidFill>
                          <a:effectLst/>
                          <a:latin typeface="Calibri"/>
                        </a:rPr>
                        <a:t>0.90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EAF6C"/>
                    </a:solidFill>
                  </a:tcPr>
                </a:tc>
                <a:tc>
                  <a:txBody>
                    <a:bodyPr/>
                    <a:lstStyle/>
                    <a:p>
                      <a:pPr algn="ctr" fontAlgn="ctr"/>
                      <a:r>
                        <a:rPr lang="en-GB" sz="1100" b="0" i="0" u="none" strike="noStrike">
                          <a:solidFill>
                            <a:srgbClr val="000000"/>
                          </a:solidFill>
                          <a:effectLst/>
                          <a:latin typeface="Calibri"/>
                        </a:rPr>
                        <a:t>0.83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EAF6C"/>
                    </a:solidFill>
                  </a:tcPr>
                </a:tc>
                <a:tc>
                  <a:txBody>
                    <a:bodyPr/>
                    <a:lstStyle/>
                    <a:p>
                      <a:pPr algn="ctr" fontAlgn="ctr"/>
                      <a:r>
                        <a:rPr lang="en-GB" sz="1100" b="0" i="0" u="none" strike="noStrike">
                          <a:solidFill>
                            <a:srgbClr val="000000"/>
                          </a:solidFill>
                          <a:effectLst/>
                          <a:latin typeface="Calibri"/>
                        </a:rPr>
                        <a:t>2.56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DF8E"/>
                    </a:solidFill>
                  </a:tcPr>
                </a:tc>
              </a:tr>
              <a:tr h="183515">
                <a:tc>
                  <a:txBody>
                    <a:bodyPr/>
                    <a:lstStyle/>
                    <a:p>
                      <a:pPr algn="ctr" fontAlgn="ctr"/>
                      <a:r>
                        <a:rPr lang="en-GB" sz="1100" b="0" i="0" u="none" strike="noStrike">
                          <a:solidFill>
                            <a:srgbClr val="000000"/>
                          </a:solidFill>
                          <a:effectLst/>
                          <a:latin typeface="Calibri"/>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Kuwait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1.48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77D"/>
                    </a:solidFill>
                  </a:tcPr>
                </a:tc>
                <a:tc>
                  <a:txBody>
                    <a:bodyPr/>
                    <a:lstStyle/>
                    <a:p>
                      <a:pPr algn="ctr" fontAlgn="ctr"/>
                      <a:r>
                        <a:rPr lang="en-GB" sz="1100" b="0" i="0" u="none" strike="noStrike">
                          <a:solidFill>
                            <a:srgbClr val="000000"/>
                          </a:solidFill>
                          <a:effectLst/>
                          <a:latin typeface="Calibri"/>
                        </a:rPr>
                        <a:t>1.28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77D"/>
                    </a:solidFill>
                  </a:tcPr>
                </a:tc>
                <a:tc>
                  <a:txBody>
                    <a:bodyPr/>
                    <a:lstStyle/>
                    <a:p>
                      <a:pPr algn="ctr" fontAlgn="ctr"/>
                      <a:r>
                        <a:rPr lang="en-GB" sz="1100" b="0" i="0" u="none" strike="noStrike">
                          <a:solidFill>
                            <a:srgbClr val="000000"/>
                          </a:solidFill>
                          <a:effectLst/>
                          <a:latin typeface="Calibri"/>
                        </a:rPr>
                        <a:t>0.98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EAF6C"/>
                    </a:solidFill>
                  </a:tcPr>
                </a:tc>
                <a:tc>
                  <a:txBody>
                    <a:bodyPr/>
                    <a:lstStyle/>
                    <a:p>
                      <a:pPr algn="ctr" fontAlgn="ctr"/>
                      <a:r>
                        <a:rPr lang="en-GB" sz="1100" b="0" i="0" u="none" strike="noStrike">
                          <a:solidFill>
                            <a:srgbClr val="000000"/>
                          </a:solidFill>
                          <a:effectLst/>
                          <a:latin typeface="Calibri"/>
                        </a:rPr>
                        <a:t>2.60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DF8E"/>
                    </a:solidFill>
                  </a:tcPr>
                </a:tc>
              </a:tr>
              <a:tr h="183515">
                <a:tc>
                  <a:txBody>
                    <a:bodyPr/>
                    <a:lstStyle/>
                    <a:p>
                      <a:pPr algn="ctr" fontAlgn="ctr"/>
                      <a:r>
                        <a:rPr lang="en-GB" sz="1100" b="0" i="0" u="none" strike="noStrike">
                          <a:solidFill>
                            <a:srgbClr val="000000"/>
                          </a:solidFill>
                          <a:effectLst/>
                          <a:latin typeface="Calibri"/>
                        </a:rPr>
                        <a:t>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Cyprus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1.71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c>
                  <a:txBody>
                    <a:bodyPr/>
                    <a:lstStyle/>
                    <a:p>
                      <a:pPr algn="ctr" fontAlgn="ctr"/>
                      <a:r>
                        <a:rPr lang="en-GB" sz="1100" b="0" i="0" u="none" strike="noStrike">
                          <a:solidFill>
                            <a:srgbClr val="000000"/>
                          </a:solidFill>
                          <a:effectLst/>
                          <a:latin typeface="Calibri"/>
                        </a:rPr>
                        <a:t>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77D"/>
                    </a:solidFill>
                  </a:tcPr>
                </a:tc>
                <a:tc>
                  <a:txBody>
                    <a:bodyPr/>
                    <a:lstStyle/>
                    <a:p>
                      <a:pPr algn="ctr" fontAlgn="ctr"/>
                      <a:r>
                        <a:rPr lang="en-GB" sz="1100" b="0" i="0" u="none" strike="noStrike">
                          <a:solidFill>
                            <a:srgbClr val="000000"/>
                          </a:solidFill>
                          <a:effectLst/>
                          <a:latin typeface="Calibri"/>
                        </a:rPr>
                        <a:t>2.75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DF8E"/>
                    </a:solidFill>
                  </a:tcPr>
                </a:tc>
                <a:tc>
                  <a:txBody>
                    <a:bodyPr/>
                    <a:lstStyle/>
                    <a:p>
                      <a:pPr algn="ctr" fontAlgn="ctr"/>
                      <a:r>
                        <a:rPr lang="en-GB" sz="1100" b="0" i="0" u="none" strike="noStrike">
                          <a:solidFill>
                            <a:srgbClr val="000000"/>
                          </a:solidFill>
                          <a:effectLst/>
                          <a:latin typeface="Calibri"/>
                        </a:rPr>
                        <a:t>2.08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EBA1"/>
                    </a:solidFill>
                  </a:tcPr>
                </a:tc>
              </a:tr>
              <a:tr h="183515">
                <a:tc>
                  <a:txBody>
                    <a:bodyPr/>
                    <a:lstStyle/>
                    <a:p>
                      <a:pPr algn="ctr" fontAlgn="ctr"/>
                      <a:r>
                        <a:rPr lang="en-GB" sz="1100" b="0" i="0" u="none" strike="noStrike">
                          <a:solidFill>
                            <a:srgbClr val="000000"/>
                          </a:solidFill>
                          <a:effectLst/>
                          <a:latin typeface="Calibri"/>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Iran, Islamic Republic of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1.87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c>
                  <a:txBody>
                    <a:bodyPr/>
                    <a:lstStyle/>
                    <a:p>
                      <a:pPr algn="ctr" fontAlgn="ctr"/>
                      <a:r>
                        <a:rPr lang="en-GB" sz="1100" b="0" i="0" u="none" strike="noStrike">
                          <a:solidFill>
                            <a:srgbClr val="000000"/>
                          </a:solidFill>
                          <a:effectLst/>
                          <a:latin typeface="Calibri"/>
                        </a:rPr>
                        <a:t>1.64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c>
                  <a:txBody>
                    <a:bodyPr/>
                    <a:lstStyle/>
                    <a:p>
                      <a:pPr algn="ctr" fontAlgn="ctr"/>
                      <a:r>
                        <a:rPr lang="en-GB" sz="1100" b="0" i="0" u="none" strike="noStrike">
                          <a:solidFill>
                            <a:srgbClr val="000000"/>
                          </a:solidFill>
                          <a:effectLst/>
                          <a:latin typeface="Calibri"/>
                        </a:rPr>
                        <a:t>0.98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EAF6C"/>
                    </a:solidFill>
                  </a:tcPr>
                </a:tc>
                <a:tc>
                  <a:txBody>
                    <a:bodyPr/>
                    <a:lstStyle/>
                    <a:p>
                      <a:pPr algn="ctr" fontAlgn="ctr"/>
                      <a:r>
                        <a:rPr lang="en-GB" sz="1100" b="0" i="0" u="none" strike="noStrike">
                          <a:solidFill>
                            <a:srgbClr val="000000"/>
                          </a:solidFill>
                          <a:effectLst/>
                          <a:latin typeface="Calibri"/>
                        </a:rPr>
                        <a:t>3.47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BF81"/>
                    </a:solidFill>
                  </a:tcPr>
                </a:tc>
              </a:tr>
              <a:tr h="183515">
                <a:tc>
                  <a:txBody>
                    <a:bodyPr/>
                    <a:lstStyle/>
                    <a:p>
                      <a:pPr algn="ctr" fontAlgn="ctr"/>
                      <a:r>
                        <a:rPr lang="en-GB" sz="1100" b="0" i="0" u="none" strike="noStrike">
                          <a:solidFill>
                            <a:srgbClr val="000000"/>
                          </a:solidFill>
                          <a:effectLst/>
                          <a:latin typeface="Calibri"/>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Israel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1.99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c>
                  <a:txBody>
                    <a:bodyPr/>
                    <a:lstStyle/>
                    <a:p>
                      <a:pPr algn="ctr" fontAlgn="ctr"/>
                      <a:r>
                        <a:rPr lang="en-GB" sz="1100" b="0" i="0" u="none" strike="noStrike">
                          <a:solidFill>
                            <a:srgbClr val="000000"/>
                          </a:solidFill>
                          <a:effectLst/>
                          <a:latin typeface="Calibri"/>
                        </a:rPr>
                        <a:t>1.92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c>
                  <a:txBody>
                    <a:bodyPr/>
                    <a:lstStyle/>
                    <a:p>
                      <a:pPr algn="ctr" fontAlgn="ctr"/>
                      <a:r>
                        <a:rPr lang="en-GB" sz="1100" b="0" i="0" u="none" strike="noStrike">
                          <a:solidFill>
                            <a:srgbClr val="000000"/>
                          </a:solidFill>
                          <a:effectLst/>
                          <a:latin typeface="Calibri"/>
                        </a:rPr>
                        <a:t>2.18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EBA1"/>
                    </a:solidFill>
                  </a:tcPr>
                </a:tc>
                <a:tc>
                  <a:txBody>
                    <a:bodyPr/>
                    <a:lstStyle/>
                    <a:p>
                      <a:pPr algn="ctr" fontAlgn="ctr"/>
                      <a:r>
                        <a:rPr lang="en-GB" sz="1100" b="0" i="0" u="none" strike="noStrike">
                          <a:solidFill>
                            <a:srgbClr val="000000"/>
                          </a:solidFill>
                          <a:effectLst/>
                          <a:latin typeface="Calibri"/>
                        </a:rPr>
                        <a:t>1.99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r>
              <a:tr h="183515">
                <a:tc>
                  <a:txBody>
                    <a:bodyPr/>
                    <a:lstStyle/>
                    <a:p>
                      <a:pPr algn="ctr" fontAlgn="ctr"/>
                      <a:r>
                        <a:rPr lang="en-GB" sz="1100" b="0" i="0" u="none" strike="noStrike">
                          <a:solidFill>
                            <a:srgbClr val="000000"/>
                          </a:solidFill>
                          <a:effectLst/>
                          <a:latin typeface="Calibri"/>
                        </a:rPr>
                        <a:t>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Bahrain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1.99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c>
                  <a:txBody>
                    <a:bodyPr/>
                    <a:lstStyle/>
                    <a:p>
                      <a:pPr algn="ctr" fontAlgn="ctr"/>
                      <a:r>
                        <a:rPr lang="en-GB" sz="1100" b="0" i="0" u="none" strike="noStrike">
                          <a:solidFill>
                            <a:srgbClr val="000000"/>
                          </a:solidFill>
                          <a:effectLst/>
                          <a:latin typeface="Calibri"/>
                        </a:rPr>
                        <a:t>2.30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EBA1"/>
                    </a:solidFill>
                  </a:tcPr>
                </a:tc>
                <a:tc>
                  <a:txBody>
                    <a:bodyPr/>
                    <a:lstStyle/>
                    <a:p>
                      <a:pPr algn="ctr" fontAlgn="ctr"/>
                      <a:r>
                        <a:rPr lang="en-GB" sz="1100" b="0" i="0" u="none" strike="noStrike">
                          <a:solidFill>
                            <a:srgbClr val="000000"/>
                          </a:solidFill>
                          <a:effectLst/>
                          <a:latin typeface="Calibri"/>
                        </a:rPr>
                        <a:t>1.40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7C77D"/>
                    </a:solidFill>
                  </a:tcPr>
                </a:tc>
                <a:tc>
                  <a:txBody>
                    <a:bodyPr/>
                    <a:lstStyle/>
                    <a:p>
                      <a:pPr algn="ctr" fontAlgn="ctr"/>
                      <a:r>
                        <a:rPr lang="en-GB" sz="1100" b="0" i="0" u="none" strike="noStrike">
                          <a:solidFill>
                            <a:srgbClr val="000000"/>
                          </a:solidFill>
                          <a:effectLst/>
                          <a:latin typeface="Calibri"/>
                        </a:rPr>
                        <a:t>1.67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r>
              <a:tr h="183515">
                <a:tc>
                  <a:txBody>
                    <a:bodyPr/>
                    <a:lstStyle/>
                    <a:p>
                      <a:pPr algn="ctr" fontAlgn="ctr"/>
                      <a:r>
                        <a:rPr lang="en-GB" sz="1100" b="0" i="0" u="none" strike="noStrike">
                          <a:solidFill>
                            <a:srgbClr val="000000"/>
                          </a:solidFill>
                          <a:effectLst/>
                          <a:latin typeface="Calibri"/>
                        </a:rPr>
                        <a:t>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Jordan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2.11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EBA1"/>
                    </a:solidFill>
                  </a:tcPr>
                </a:tc>
                <a:tc>
                  <a:txBody>
                    <a:bodyPr/>
                    <a:lstStyle/>
                    <a:p>
                      <a:pPr algn="ctr" fontAlgn="ctr"/>
                      <a:r>
                        <a:rPr lang="en-GB" sz="1100" b="0" i="0" u="none" strike="noStrike">
                          <a:solidFill>
                            <a:srgbClr val="000000"/>
                          </a:solidFill>
                          <a:effectLst/>
                          <a:latin typeface="Calibri"/>
                        </a:rPr>
                        <a:t>2.14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EBA1"/>
                    </a:solidFill>
                  </a:tcPr>
                </a:tc>
                <a:tc>
                  <a:txBody>
                    <a:bodyPr/>
                    <a:lstStyle/>
                    <a:p>
                      <a:pPr algn="ctr" fontAlgn="ctr"/>
                      <a:r>
                        <a:rPr lang="en-GB" sz="1100" b="0" i="0" u="none" strike="noStrike">
                          <a:solidFill>
                            <a:srgbClr val="000000"/>
                          </a:solidFill>
                          <a:effectLst/>
                          <a:latin typeface="Calibri"/>
                        </a:rPr>
                        <a:t>2.55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DF8E"/>
                    </a:solidFill>
                  </a:tcPr>
                </a:tc>
                <a:tc>
                  <a:txBody>
                    <a:bodyPr/>
                    <a:lstStyle/>
                    <a:p>
                      <a:pPr algn="ctr" fontAlgn="ctr"/>
                      <a:r>
                        <a:rPr lang="en-GB" sz="1100" b="0" i="0" u="none" strike="noStrike">
                          <a:solidFill>
                            <a:srgbClr val="000000"/>
                          </a:solidFill>
                          <a:effectLst/>
                          <a:latin typeface="Calibri"/>
                        </a:rPr>
                        <a:t>1.60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r>
              <a:tr h="183515">
                <a:tc>
                  <a:txBody>
                    <a:bodyPr/>
                    <a:lstStyle/>
                    <a:p>
                      <a:pPr algn="ctr" fontAlgn="ctr"/>
                      <a:r>
                        <a:rPr lang="en-GB" sz="1100" b="0" i="0" u="none" strike="noStrike">
                          <a:solidFill>
                            <a:srgbClr val="000000"/>
                          </a:solidFill>
                          <a:effectLst/>
                          <a:latin typeface="Calibri"/>
                        </a:rPr>
                        <a:t>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dirty="0">
                          <a:solidFill>
                            <a:srgbClr val="000000"/>
                          </a:solidFill>
                          <a:effectLst/>
                          <a:latin typeface="Calibri"/>
                        </a:rPr>
                        <a:t>Egypt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2.23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EBA1"/>
                    </a:solidFill>
                  </a:tcPr>
                </a:tc>
                <a:tc>
                  <a:txBody>
                    <a:bodyPr/>
                    <a:lstStyle/>
                    <a:p>
                      <a:pPr algn="ctr" fontAlgn="ctr"/>
                      <a:r>
                        <a:rPr lang="en-GB" sz="1100" b="0" i="0" u="none" strike="noStrike">
                          <a:solidFill>
                            <a:srgbClr val="000000"/>
                          </a:solidFill>
                          <a:effectLst/>
                          <a:latin typeface="Calibri"/>
                        </a:rPr>
                        <a:t>2.02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EBA1"/>
                    </a:solidFill>
                  </a:tcPr>
                </a:tc>
                <a:tc>
                  <a:txBody>
                    <a:bodyPr/>
                    <a:lstStyle/>
                    <a:p>
                      <a:pPr algn="ctr" fontAlgn="ctr"/>
                      <a:r>
                        <a:rPr lang="en-GB" sz="1100" b="0" i="0" u="none" strike="noStrike">
                          <a:solidFill>
                            <a:srgbClr val="000000"/>
                          </a:solidFill>
                          <a:effectLst/>
                          <a:latin typeface="Calibri"/>
                        </a:rPr>
                        <a:t>1.75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c>
                  <a:txBody>
                    <a:bodyPr/>
                    <a:lstStyle/>
                    <a:p>
                      <a:pPr algn="ctr" fontAlgn="ctr"/>
                      <a:r>
                        <a:rPr lang="en-GB" sz="1100" b="0" i="0" u="none" strike="noStrike">
                          <a:solidFill>
                            <a:srgbClr val="000000"/>
                          </a:solidFill>
                          <a:effectLst/>
                          <a:latin typeface="Calibri"/>
                        </a:rPr>
                        <a:t>3.34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BF81"/>
                    </a:solidFill>
                  </a:tcPr>
                </a:tc>
              </a:tr>
              <a:tr h="183515">
                <a:tc>
                  <a:txBody>
                    <a:bodyPr/>
                    <a:lstStyle/>
                    <a:p>
                      <a:pPr algn="ctr" fontAlgn="ctr"/>
                      <a:r>
                        <a:rPr lang="en-GB" sz="1100" b="0" i="0" u="none" strike="noStrike">
                          <a:solidFill>
                            <a:srgbClr val="000000"/>
                          </a:solidFill>
                          <a:effectLst/>
                          <a:latin typeface="Calibri"/>
                        </a:rPr>
                        <a:t>115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Lebanon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2.91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DF8E"/>
                    </a:solidFill>
                  </a:tcPr>
                </a:tc>
                <a:tc>
                  <a:txBody>
                    <a:bodyPr/>
                    <a:lstStyle/>
                    <a:p>
                      <a:pPr algn="ctr" fontAlgn="ctr"/>
                      <a:r>
                        <a:rPr lang="en-GB" sz="1100" b="0" i="0" u="none" strike="noStrike">
                          <a:solidFill>
                            <a:srgbClr val="000000"/>
                          </a:solidFill>
                          <a:effectLst/>
                          <a:latin typeface="Calibri"/>
                        </a:rPr>
                        <a:t>3.10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BF81"/>
                    </a:solidFill>
                  </a:tcPr>
                </a:tc>
                <a:tc>
                  <a:txBody>
                    <a:bodyPr/>
                    <a:lstStyle/>
                    <a:p>
                      <a:pPr algn="ctr" fontAlgn="ctr"/>
                      <a:r>
                        <a:rPr lang="en-GB" sz="1100" b="0" i="0" u="none" strike="noStrike">
                          <a:solidFill>
                            <a:srgbClr val="000000"/>
                          </a:solidFill>
                          <a:effectLst/>
                          <a:latin typeface="Calibri"/>
                        </a:rPr>
                        <a:t>2.93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DF8E"/>
                    </a:solidFill>
                  </a:tcPr>
                </a:tc>
                <a:tc>
                  <a:txBody>
                    <a:bodyPr/>
                    <a:lstStyle/>
                    <a:p>
                      <a:pPr algn="ctr" fontAlgn="ctr"/>
                      <a:r>
                        <a:rPr lang="en-GB" sz="1100" b="0" i="0" u="none" strike="noStrike">
                          <a:solidFill>
                            <a:srgbClr val="000000"/>
                          </a:solidFill>
                          <a:effectLst/>
                          <a:latin typeface="Calibri"/>
                        </a:rPr>
                        <a:t>2.33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9EBA1"/>
                    </a:solidFill>
                  </a:tcPr>
                </a:tc>
              </a:tr>
              <a:tr h="183515">
                <a:tc>
                  <a:txBody>
                    <a:bodyPr/>
                    <a:lstStyle/>
                    <a:p>
                      <a:pPr algn="ctr" fontAlgn="ctr"/>
                      <a:r>
                        <a:rPr lang="en-GB" sz="1100" b="0" i="0" u="none" strike="noStrike">
                          <a:solidFill>
                            <a:srgbClr val="000000"/>
                          </a:solidFill>
                          <a:effectLst/>
                          <a:latin typeface="Calibri"/>
                        </a:rPr>
                        <a:t>117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Iraq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3.15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BF81"/>
                    </a:solidFill>
                  </a:tcPr>
                </a:tc>
                <a:tc>
                  <a:txBody>
                    <a:bodyPr/>
                    <a:lstStyle/>
                    <a:p>
                      <a:pPr algn="ctr" fontAlgn="ctr"/>
                      <a:r>
                        <a:rPr lang="en-GB" sz="1100" b="0" i="0" u="none" strike="noStrike">
                          <a:solidFill>
                            <a:srgbClr val="000000"/>
                          </a:solidFill>
                          <a:effectLst/>
                          <a:latin typeface="Calibri"/>
                        </a:rPr>
                        <a:t>3.69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A997F"/>
                    </a:solidFill>
                  </a:tcPr>
                </a:tc>
                <a:tc>
                  <a:txBody>
                    <a:bodyPr/>
                    <a:lstStyle/>
                    <a:p>
                      <a:pPr algn="ctr" fontAlgn="ctr"/>
                      <a:r>
                        <a:rPr lang="en-GB" sz="1100" b="0" i="0" u="none" strike="noStrike">
                          <a:solidFill>
                            <a:srgbClr val="000000"/>
                          </a:solidFill>
                          <a:effectLst/>
                          <a:latin typeface="Calibri"/>
                        </a:rPr>
                        <a:t>1.88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c>
                  <a:txBody>
                    <a:bodyPr/>
                    <a:lstStyle/>
                    <a:p>
                      <a:pPr algn="ctr" fontAlgn="ctr"/>
                      <a:r>
                        <a:rPr lang="en-GB" sz="1100" b="0" i="0" u="none" strike="noStrike">
                          <a:solidFill>
                            <a:srgbClr val="000000"/>
                          </a:solidFill>
                          <a:effectLst/>
                          <a:latin typeface="Calibri"/>
                        </a:rPr>
                        <a:t>2.80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DF8E"/>
                    </a:solidFill>
                  </a:tcPr>
                </a:tc>
              </a:tr>
              <a:tr h="183515">
                <a:tc>
                  <a:txBody>
                    <a:bodyPr/>
                    <a:lstStyle/>
                    <a:p>
                      <a:pPr algn="ctr" fontAlgn="ctr"/>
                      <a:r>
                        <a:rPr lang="en-GB" sz="1100" b="0" i="0" u="none" strike="noStrike">
                          <a:solidFill>
                            <a:srgbClr val="000000"/>
                          </a:solidFill>
                          <a:effectLst/>
                          <a:latin typeface="Calibri"/>
                        </a:rPr>
                        <a:t>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Syrian Arab Republic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a:rPr>
                        <a:t>3.34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BF81"/>
                    </a:solidFill>
                  </a:tcPr>
                </a:tc>
                <a:tc>
                  <a:txBody>
                    <a:bodyPr/>
                    <a:lstStyle/>
                    <a:p>
                      <a:pPr algn="ctr" fontAlgn="ctr"/>
                      <a:r>
                        <a:rPr lang="en-GB" sz="1100" b="0" i="0" u="none" strike="noStrike">
                          <a:solidFill>
                            <a:srgbClr val="000000"/>
                          </a:solidFill>
                          <a:effectLst/>
                          <a:latin typeface="Calibri"/>
                        </a:rPr>
                        <a:t>3.34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BF81"/>
                    </a:solidFill>
                  </a:tcPr>
                </a:tc>
                <a:tc>
                  <a:txBody>
                    <a:bodyPr/>
                    <a:lstStyle/>
                    <a:p>
                      <a:pPr algn="ctr" fontAlgn="ctr"/>
                      <a:r>
                        <a:rPr lang="en-GB" sz="1100" b="0" i="0" u="none" strike="noStrike">
                          <a:solidFill>
                            <a:srgbClr val="000000"/>
                          </a:solidFill>
                          <a:effectLst/>
                          <a:latin typeface="Calibri"/>
                        </a:rPr>
                        <a:t>3.18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BF81"/>
                    </a:solidFill>
                  </a:tcPr>
                </a:tc>
                <a:tc>
                  <a:txBody>
                    <a:bodyPr/>
                    <a:lstStyle/>
                    <a:p>
                      <a:pPr algn="ctr" fontAlgn="ctr"/>
                      <a:r>
                        <a:rPr lang="en-GB" sz="1100" b="0" i="0" u="none" strike="noStrike">
                          <a:solidFill>
                            <a:srgbClr val="000000"/>
                          </a:solidFill>
                          <a:effectLst/>
                          <a:latin typeface="Calibri"/>
                        </a:rPr>
                        <a:t>3.49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BF81"/>
                    </a:solidFill>
                  </a:tcPr>
                </a:tc>
              </a:tr>
              <a:tr h="183515">
                <a:tc>
                  <a:txBody>
                    <a:bodyPr/>
                    <a:lstStyle/>
                    <a:p>
                      <a:pPr algn="ctr" fontAlgn="ctr"/>
                      <a:r>
                        <a:rPr lang="en-GB" sz="1100" b="0" i="0" u="none" strike="noStrike">
                          <a:solidFill>
                            <a:srgbClr val="000000"/>
                          </a:solidFill>
                          <a:effectLst/>
                          <a:latin typeface="Calibri"/>
                        </a:rPr>
                        <a:t>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1100" b="0" i="0" u="none" strike="noStrike">
                          <a:solidFill>
                            <a:srgbClr val="000000"/>
                          </a:solidFill>
                          <a:effectLst/>
                          <a:latin typeface="Calibri"/>
                        </a:rPr>
                        <a:t>Yemen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dirty="0">
                          <a:solidFill>
                            <a:srgbClr val="000000"/>
                          </a:solidFill>
                          <a:effectLst/>
                          <a:latin typeface="Calibri"/>
                        </a:rPr>
                        <a:t>3.35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CBF81"/>
                    </a:solidFill>
                  </a:tcPr>
                </a:tc>
                <a:tc>
                  <a:txBody>
                    <a:bodyPr/>
                    <a:lstStyle/>
                    <a:p>
                      <a:pPr algn="ctr" fontAlgn="ctr"/>
                      <a:r>
                        <a:rPr lang="en-GB" sz="1100" b="0" i="0" u="none" strike="noStrike">
                          <a:solidFill>
                            <a:srgbClr val="000000"/>
                          </a:solidFill>
                          <a:effectLst/>
                          <a:latin typeface="Calibri"/>
                        </a:rPr>
                        <a:t>4.07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7473"/>
                    </a:solidFill>
                  </a:tcPr>
                </a:tc>
                <a:tc>
                  <a:txBody>
                    <a:bodyPr/>
                    <a:lstStyle/>
                    <a:p>
                      <a:pPr algn="ctr" fontAlgn="ctr"/>
                      <a:r>
                        <a:rPr lang="en-GB" sz="1100" b="0" i="0" u="none" strike="noStrike">
                          <a:solidFill>
                            <a:srgbClr val="000000"/>
                          </a:solidFill>
                          <a:effectLst/>
                          <a:latin typeface="Calibri"/>
                        </a:rPr>
                        <a:t>1.78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D580"/>
                    </a:solidFill>
                  </a:tcPr>
                </a:tc>
                <a:tc>
                  <a:txBody>
                    <a:bodyPr/>
                    <a:lstStyle/>
                    <a:p>
                      <a:pPr algn="ctr" fontAlgn="ctr"/>
                      <a:r>
                        <a:rPr lang="en-GB" sz="1100" b="0" i="0" u="none" strike="noStrike" dirty="0">
                          <a:solidFill>
                            <a:srgbClr val="000000"/>
                          </a:solidFill>
                          <a:effectLst/>
                          <a:latin typeface="Calibri"/>
                        </a:rPr>
                        <a:t>2.77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DF8E"/>
                    </a:solidFill>
                  </a:tcPr>
                </a:tc>
              </a:tr>
            </a:tbl>
          </a:graphicData>
        </a:graphic>
      </p:graphicFrame>
    </p:spTree>
    <p:extLst>
      <p:ext uri="{BB962C8B-B14F-4D97-AF65-F5344CB8AC3E}">
        <p14:creationId xmlns:p14="http://schemas.microsoft.com/office/powerpoint/2010/main" val="2564655474"/>
      </p:ext>
    </p:extLst>
  </p:cSld>
  <p:clrMapOvr>
    <a:masterClrMapping/>
  </p:clrMapOvr>
  <p:transitio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097D1"/>
      </a:accent1>
      <a:accent2>
        <a:srgbClr val="99D6EA"/>
      </a:accent2>
      <a:accent3>
        <a:srgbClr val="96BC33"/>
      </a:accent3>
      <a:accent4>
        <a:srgbClr val="ECEE9A"/>
      </a:accent4>
      <a:accent5>
        <a:srgbClr val="E98756"/>
      </a:accent5>
      <a:accent6>
        <a:srgbClr val="FDBA4D"/>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097D1"/>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97D1"/>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normAutofit/>
      </a:bodyPr>
      <a:lstStyle>
        <a:defPPr marL="285750" indent="-285750" algn="l" rtl="0" latinLnBrk="1" hangingPunct="0">
          <a:buFont typeface="Arial" panose="020B0604020202020204" pitchFamily="34" charset="0"/>
          <a:buChar char="•"/>
          <a:defRPr sz="1600" dirty="0">
            <a:latin typeface="Arial"/>
            <a:ea typeface="Arial"/>
            <a:cs typeface="Arial"/>
            <a:sym typeface="Arial"/>
          </a:defRPr>
        </a:def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097D1"/>
      </a:accent1>
      <a:accent2>
        <a:srgbClr val="99D6EA"/>
      </a:accent2>
      <a:accent3>
        <a:srgbClr val="96BC33"/>
      </a:accent3>
      <a:accent4>
        <a:srgbClr val="ECEE9A"/>
      </a:accent4>
      <a:accent5>
        <a:srgbClr val="E98756"/>
      </a:accent5>
      <a:accent6>
        <a:srgbClr val="FDBA4D"/>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097D1"/>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97D1"/>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venir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מסמך" ma:contentTypeID="0x010100B459AEF5C9E0AE4FBF5063F435F09156" ma:contentTypeVersion="2" ma:contentTypeDescription="צור מסמך חדש." ma:contentTypeScope="" ma:versionID="6c6526ef4b23a532858e46f5e0cadac5">
  <xsd:schema xmlns:xsd="http://www.w3.org/2001/XMLSchema" xmlns:xs="http://www.w3.org/2001/XMLSchema" xmlns:p="http://schemas.microsoft.com/office/2006/metadata/properties" xmlns:ns1="http://schemas.microsoft.com/sharepoint/v3" xmlns:ns2="a46656d4-8850-49b3-aebd-68bd05f7f43d" targetNamespace="http://schemas.microsoft.com/office/2006/metadata/properties" ma:root="true" ma:fieldsID="094053036dc23bcf5e07ae68c7632bfb" ns1:_="" ns2:_="">
    <xsd:import namespace="http://schemas.microsoft.com/sharepoint/v3"/>
    <xsd:import namespace="a46656d4-8850-49b3-aebd-68bd05f7f43d"/>
    <xsd:element name="properties">
      <xsd:complexType>
        <xsd:sequence>
          <xsd:element name="documentManagement">
            <xsd:complexType>
              <xsd:all>
                <xsd:element ref="ns1:PublishingStartDate" minOccurs="0"/>
                <xsd:element ref="ns1:PublishingExpirationDate" minOccurs="0"/>
                <xsd:element ref="ns2:ia53b9f18d984e01914f4b79710425b7" minOccurs="0"/>
                <xsd:element ref="ns2:TaxCatchAll" minOccurs="0"/>
                <xsd:element ref="ns2:TaxCatchAllLabel" minOccurs="0"/>
                <xsd:element ref="ns2:e4b5484c9c824b148c38bfcb2bd74c0d" minOccurs="0"/>
                <xsd:element ref="ns2:kb4cc1381c4248d7a2dfa3f1be0c86c0" minOccurs="0"/>
                <xsd:element ref="ns2:o80fb9e8b9d445b0bb174fdcd68ee89c" minOccurs="0"/>
                <xsd:element ref="ns2:l34dc5595392493c8311535275827f74" minOccurs="0"/>
                <xsd:element ref="ns2:j92457fac7d145f98e698f5712f6a6a4" minOccurs="0"/>
                <xsd:element ref="ns2:o68cd33f8d3a45abb273b6e406faee3d" minOccurs="0"/>
                <xsd:element ref="ns2:b76e59bb9f5947a781773f53cc6e9460" minOccurs="0"/>
                <xsd:element ref="ns2:e09eddfac2354f9ab04a226e27f86f1f" minOccurs="0"/>
                <xsd:element ref="ns2:aa1c885e8039426686f6c49672b09953" minOccurs="0"/>
                <xsd:element ref="ns2:n612d9597dc7466f957352ce79be86f3"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מתזמן תאריך התחלה" ma:description="'מתזמן תאריך התחלה' הוא עמודת אתר שיוצרת תכונת הפרסום. היא משמשת לציון התאריך והשעה שבהם יופיע הדף לראשונה בפני מבקרי האתר." ma:hidden="true" ma:internalName="PublishingStartDate">
      <xsd:simpleType>
        <xsd:restriction base="dms:Unknown"/>
      </xsd:simpleType>
    </xsd:element>
    <xsd:element name="PublishingExpirationDate" ma:index="9" nillable="true" ma:displayName="מתזמן תאריך סיום" ma:description="'תזמון תאריך הסיום' הוא עמודת אתר שיוצרת תכונת הפרסום. היא משמשת לציון התאריך והשעה שבהם הדף לא יופיע עוד בפני מבקרי האתר."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46656d4-8850-49b3-aebd-68bd05f7f43d" elementFormDefault="qualified">
    <xsd:import namespace="http://schemas.microsoft.com/office/2006/documentManagement/types"/>
    <xsd:import namespace="http://schemas.microsoft.com/office/infopath/2007/PartnerControls"/>
    <xsd:element name="ia53b9f18d984e01914f4b79710425b7" ma:index="10" nillable="true" ma:taxonomy="true" ma:internalName="ia53b9f18d984e01914f4b79710425b7" ma:taxonomyFieldName="MMDAudience" ma:displayName="MMDAudience" ma:default="" ma:fieldId="{2a53b9f1-8d98-4e01-914f-4b79710425b7}" ma:taxonomyMulti="true" ma:sspId="d827811f-dea7-4a29-b54a-c9228db73c39" ma:termSetId="81e45943-23c2-4109-8875-059bec4079da" ma:anchorId="34070f2b-4092-41f2-8b6e-c220ee347e21" ma:open="false" ma:isKeyword="false">
      <xsd:complexType>
        <xsd:sequence>
          <xsd:element ref="pc:Terms" minOccurs="0" maxOccurs="1"/>
        </xsd:sequence>
      </xsd:complexType>
    </xsd:element>
    <xsd:element name="TaxCatchAll" ma:index="11" nillable="true" ma:displayName="עמודת 'תפוס הכל' של טקסונומיה" ma:description="" ma:hidden="true" ma:list="{e12108e9-b676-4047-af95-0a4967b3603a}" ma:internalName="TaxCatchAll" ma:showField="CatchAllData" ma:web="a46656d4-8850-49b3-aebd-68bd05f7f43d">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עמודת 'תפוס הכל' של טקסונומיה1" ma:description="" ma:hidden="true" ma:list="{e12108e9-b676-4047-af95-0a4967b3603a}" ma:internalName="TaxCatchAllLabel" ma:readOnly="true" ma:showField="CatchAllDataLabel" ma:web="a46656d4-8850-49b3-aebd-68bd05f7f43d">
      <xsd:complexType>
        <xsd:complexContent>
          <xsd:extension base="dms:MultiChoiceLookup">
            <xsd:sequence>
              <xsd:element name="Value" type="dms:Lookup" maxOccurs="unbounded" minOccurs="0" nillable="true"/>
            </xsd:sequence>
          </xsd:extension>
        </xsd:complexContent>
      </xsd:complexType>
    </xsd:element>
    <xsd:element name="e4b5484c9c824b148c38bfcb2bd74c0d" ma:index="14" nillable="true" ma:taxonomy="true" ma:internalName="e4b5484c9c824b148c38bfcb2bd74c0d" ma:taxonomyFieldName="MMDJobDescription" ma:displayName="MMDJobDescription" ma:default="" ma:fieldId="{e4b5484c-9c82-4b14-8c38-bfcb2bd74c0d}" ma:sspId="d827811f-dea7-4a29-b54a-c9228db73c39" ma:termSetId="81e45943-23c2-4109-8875-059bec4079da" ma:anchorId="1a909479-0b01-4d8f-8fb7-cbbc1687e8f1" ma:open="false" ma:isKeyword="false">
      <xsd:complexType>
        <xsd:sequence>
          <xsd:element ref="pc:Terms" minOccurs="0" maxOccurs="1"/>
        </xsd:sequence>
      </xsd:complexType>
    </xsd:element>
    <xsd:element name="kb4cc1381c4248d7a2dfa3f1be0c86c0" ma:index="16" nillable="true" ma:taxonomy="true" ma:internalName="kb4cc1381c4248d7a2dfa3f1be0c86c0" ma:taxonomyFieldName="MMDKeywords" ma:displayName="MMDKeywords" ma:default="" ma:fieldId="{4b4cc138-1c42-48d7-a2df-a3f1be0c86c0}" ma:taxonomyMulti="true" ma:sspId="d827811f-dea7-4a29-b54a-c9228db73c39" ma:termSetId="81e45943-23c2-4109-8875-059bec4079da" ma:anchorId="15d331fa-6baa-448e-8759-7c342d8402ea" ma:open="false" ma:isKeyword="false">
      <xsd:complexType>
        <xsd:sequence>
          <xsd:element ref="pc:Terms" minOccurs="0" maxOccurs="1"/>
        </xsd:sequence>
      </xsd:complexType>
    </xsd:element>
    <xsd:element name="o80fb9e8b9d445b0bb174fdcd68ee89c" ma:index="18" nillable="true" ma:taxonomy="true" ma:internalName="o80fb9e8b9d445b0bb174fdcd68ee89c" ma:taxonomyFieldName="MMDLiveEvent" ma:displayName="MMDLiveEvent" ma:default="" ma:fieldId="{880fb9e8-b9d4-45b0-bb17-4fdcd68ee89c}" ma:sspId="d827811f-dea7-4a29-b54a-c9228db73c39" ma:termSetId="81e45943-23c2-4109-8875-059bec4079da" ma:anchorId="5e8b8ad0-eeb0-4bda-9bef-7517a1f3340f" ma:open="false" ma:isKeyword="false">
      <xsd:complexType>
        <xsd:sequence>
          <xsd:element ref="pc:Terms" minOccurs="0" maxOccurs="1"/>
        </xsd:sequence>
      </xsd:complexType>
    </xsd:element>
    <xsd:element name="l34dc5595392493c8311535275827f74" ma:index="20" nillable="true" ma:taxonomy="true" ma:internalName="l34dc5595392493c8311535275827f74" ma:taxonomyFieldName="MMDResponsibleOffice" ma:displayName="MMDResponsibleOffice" ma:default="" ma:fieldId="{534dc559-5392-493c-8311-535275827f74}" ma:sspId="d827811f-dea7-4a29-b54a-c9228db73c39" ma:termSetId="81e45943-23c2-4109-8875-059bec4079da" ma:anchorId="23eeccfc-9988-4d51-b789-d1a77ea8348c" ma:open="false" ma:isKeyword="false">
      <xsd:complexType>
        <xsd:sequence>
          <xsd:element ref="pc:Terms" minOccurs="0" maxOccurs="1"/>
        </xsd:sequence>
      </xsd:complexType>
    </xsd:element>
    <xsd:element name="j92457fac7d145f98e698f5712f6a6a4" ma:index="22" nillable="true" ma:taxonomy="true" ma:internalName="j92457fac7d145f98e698f5712f6a6a4" ma:taxonomyFieldName="MMDResponsibleUnit" ma:displayName="MMDResponsibleUnit" ma:default="" ma:fieldId="{392457fa-c7d1-45f9-8e69-8f5712f6a6a4}" ma:sspId="d827811f-dea7-4a29-b54a-c9228db73c39" ma:termSetId="81e45943-23c2-4109-8875-059bec4079da" ma:anchorId="3bdf475d-e38d-4b34-8299-73c2066d8322" ma:open="false" ma:isKeyword="false">
      <xsd:complexType>
        <xsd:sequence>
          <xsd:element ref="pc:Terms" minOccurs="0" maxOccurs="1"/>
        </xsd:sequence>
      </xsd:complexType>
    </xsd:element>
    <xsd:element name="o68cd33f8d3a45abb273b6e406faee3d" ma:index="24" nillable="true" ma:taxonomy="true" ma:internalName="o68cd33f8d3a45abb273b6e406faee3d" ma:taxonomyFieldName="MMDServiceLang" ma:displayName="MMDServiceLang" ma:default="" ma:fieldId="{868cd33f-8d3a-45ab-b273-b6e406faee3d}" ma:sspId="d827811f-dea7-4a29-b54a-c9228db73c39" ma:termSetId="81e45943-23c2-4109-8875-059bec4079da" ma:anchorId="f399919e-8697-409a-aaea-d4e5d2844d8b" ma:open="false" ma:isKeyword="false">
      <xsd:complexType>
        <xsd:sequence>
          <xsd:element ref="pc:Terms" minOccurs="0" maxOccurs="1"/>
        </xsd:sequence>
      </xsd:complexType>
    </xsd:element>
    <xsd:element name="b76e59bb9f5947a781773f53cc6e9460" ma:index="26" nillable="true" ma:taxonomy="true" ma:internalName="b76e59bb9f5947a781773f53cc6e9460" ma:taxonomyFieldName="MMDStatus" ma:displayName="MMDStatus" ma:default="" ma:fieldId="{b76e59bb-9f59-47a7-8177-3f53cc6e9460}" ma:sspId="d827811f-dea7-4a29-b54a-c9228db73c39" ma:termSetId="81e45943-23c2-4109-8875-059bec4079da" ma:anchorId="16fb90fa-07e3-45cb-b262-12779a7ad9f7" ma:open="false" ma:isKeyword="false">
      <xsd:complexType>
        <xsd:sequence>
          <xsd:element ref="pc:Terms" minOccurs="0" maxOccurs="1"/>
        </xsd:sequence>
      </xsd:complexType>
    </xsd:element>
    <xsd:element name="e09eddfac2354f9ab04a226e27f86f1f" ma:index="28" nillable="true" ma:taxonomy="true" ma:internalName="e09eddfac2354f9ab04a226e27f86f1f" ma:taxonomyFieldName="MMDSubjects" ma:displayName="MMD נושאים" ma:default="" ma:fieldId="{e09eddfa-c235-4f9a-b04a-226e27f86f1f}" ma:taxonomyMulti="true" ma:sspId="d827811f-dea7-4a29-b54a-c9228db73c39" ma:termSetId="81e45943-23c2-4109-8875-059bec4079da" ma:anchorId="fe51dda7-6a1b-4b64-af2c-7200e1ef7e7a" ma:open="false" ma:isKeyword="false">
      <xsd:complexType>
        <xsd:sequence>
          <xsd:element ref="pc:Terms" minOccurs="0" maxOccurs="1"/>
        </xsd:sequence>
      </xsd:complexType>
    </xsd:element>
    <xsd:element name="aa1c885e8039426686f6c49672b09953" ma:index="30" nillable="true" ma:taxonomy="true" ma:internalName="aa1c885e8039426686f6c49672b09953" ma:taxonomyFieldName="MMDTypes" ma:displayName="MMDTypes" ma:default="" ma:fieldId="{aa1c885e-8039-4266-86f6-c49672b09953}" ma:sspId="d827811f-dea7-4a29-b54a-c9228db73c39" ma:termSetId="81e45943-23c2-4109-8875-059bec4079da" ma:anchorId="226f2308-be0c-4e06-b36e-423ee4befb74" ma:open="false" ma:isKeyword="false">
      <xsd:complexType>
        <xsd:sequence>
          <xsd:element ref="pc:Terms" minOccurs="0" maxOccurs="1"/>
        </xsd:sequence>
      </xsd:complexType>
    </xsd:element>
    <xsd:element name="n612d9597dc7466f957352ce79be86f3" ma:index="32" nillable="true" ma:taxonomy="true" ma:internalName="n612d9597dc7466f957352ce79be86f3" ma:taxonomyFieldName="MMDUnitsName" ma:displayName="MMDUnitsName" ma:default="" ma:fieldId="{7612d959-7dc7-466f-9573-52ce79be86f3}" ma:sspId="d827811f-dea7-4a29-b54a-c9228db73c39" ma:termSetId="81e45943-23c2-4109-8875-059bec4079da" ma:anchorId="625c2686-859d-4ced-94f0-7dded8208e47"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j92457fac7d145f98e698f5712f6a6a4 xmlns="a46656d4-8850-49b3-aebd-68bd05f7f43d">
      <Terms xmlns="http://schemas.microsoft.com/office/infopath/2007/PartnerControls"/>
    </j92457fac7d145f98e698f5712f6a6a4>
    <TaxCatchAll xmlns="a46656d4-8850-49b3-aebd-68bd05f7f43d"/>
    <e4b5484c9c824b148c38bfcb2bd74c0d xmlns="a46656d4-8850-49b3-aebd-68bd05f7f43d">
      <Terms xmlns="http://schemas.microsoft.com/office/infopath/2007/PartnerControls"/>
    </e4b5484c9c824b148c38bfcb2bd74c0d>
    <o68cd33f8d3a45abb273b6e406faee3d xmlns="a46656d4-8850-49b3-aebd-68bd05f7f43d">
      <Terms xmlns="http://schemas.microsoft.com/office/infopath/2007/PartnerControls"/>
    </o68cd33f8d3a45abb273b6e406faee3d>
    <kb4cc1381c4248d7a2dfa3f1be0c86c0 xmlns="a46656d4-8850-49b3-aebd-68bd05f7f43d">
      <Terms xmlns="http://schemas.microsoft.com/office/infopath/2007/PartnerControls"/>
    </kb4cc1381c4248d7a2dfa3f1be0c86c0>
    <o80fb9e8b9d445b0bb174fdcd68ee89c xmlns="a46656d4-8850-49b3-aebd-68bd05f7f43d">
      <Terms xmlns="http://schemas.microsoft.com/office/infopath/2007/PartnerControls"/>
    </o80fb9e8b9d445b0bb174fdcd68ee89c>
    <n612d9597dc7466f957352ce79be86f3 xmlns="a46656d4-8850-49b3-aebd-68bd05f7f43d">
      <Terms xmlns="http://schemas.microsoft.com/office/infopath/2007/PartnerControls"/>
    </n612d9597dc7466f957352ce79be86f3>
    <aa1c885e8039426686f6c49672b09953 xmlns="a46656d4-8850-49b3-aebd-68bd05f7f43d">
      <Terms xmlns="http://schemas.microsoft.com/office/infopath/2007/PartnerControls"/>
    </aa1c885e8039426686f6c49672b09953>
    <e09eddfac2354f9ab04a226e27f86f1f xmlns="a46656d4-8850-49b3-aebd-68bd05f7f43d">
      <Terms xmlns="http://schemas.microsoft.com/office/infopath/2007/PartnerControls"/>
    </e09eddfac2354f9ab04a226e27f86f1f>
    <PublishingExpirationDate xmlns="http://schemas.microsoft.com/sharepoint/v3" xsi:nil="true"/>
    <PublishingStartDate xmlns="http://schemas.microsoft.com/sharepoint/v3" xsi:nil="true"/>
    <l34dc5595392493c8311535275827f74 xmlns="a46656d4-8850-49b3-aebd-68bd05f7f43d">
      <Terms xmlns="http://schemas.microsoft.com/office/infopath/2007/PartnerControls"/>
    </l34dc5595392493c8311535275827f74>
    <ia53b9f18d984e01914f4b79710425b7 xmlns="a46656d4-8850-49b3-aebd-68bd05f7f43d">
      <Terms xmlns="http://schemas.microsoft.com/office/infopath/2007/PartnerControls"/>
    </ia53b9f18d984e01914f4b79710425b7>
    <b76e59bb9f5947a781773f53cc6e9460 xmlns="a46656d4-8850-49b3-aebd-68bd05f7f43d">
      <Terms xmlns="http://schemas.microsoft.com/office/infopath/2007/PartnerControls"/>
    </b76e59bb9f5947a781773f53cc6e9460>
  </documentManagement>
</p:properties>
</file>

<file path=customXml/itemProps1.xml><?xml version="1.0" encoding="utf-8"?>
<ds:datastoreItem xmlns:ds="http://schemas.openxmlformats.org/officeDocument/2006/customXml" ds:itemID="{AB9F5EA3-6F4C-4D72-88FF-7C7804A3A18A}"/>
</file>

<file path=customXml/itemProps2.xml><?xml version="1.0" encoding="utf-8"?>
<ds:datastoreItem xmlns:ds="http://schemas.openxmlformats.org/officeDocument/2006/customXml" ds:itemID="{BD76EBA1-C49D-41F9-A5A4-79D088F25ACD}"/>
</file>

<file path=customXml/itemProps3.xml><?xml version="1.0" encoding="utf-8"?>
<ds:datastoreItem xmlns:ds="http://schemas.openxmlformats.org/officeDocument/2006/customXml" ds:itemID="{061021A6-98BF-4602-99E8-3D6F9A0EA5B2}"/>
</file>

<file path=docProps/app.xml><?xml version="1.0" encoding="utf-8"?>
<Properties xmlns="http://schemas.openxmlformats.org/officeDocument/2006/extended-properties" xmlns:vt="http://schemas.openxmlformats.org/officeDocument/2006/docPropsVTypes">
  <TotalTime>386</TotalTime>
  <Words>892</Words>
  <Application>Microsoft Office PowerPoint</Application>
  <PresentationFormat>‫הצגה על המסך (4:3)</PresentationFormat>
  <Paragraphs>148</Paragraphs>
  <Slides>7</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7</vt:i4>
      </vt:variant>
    </vt:vector>
  </HeadingPairs>
  <TitlesOfParts>
    <vt:vector size="8" baseType="lpstr">
      <vt:lpstr>Default</vt:lpstr>
      <vt:lpstr>Gas Pricing in Israel: A Preliminary Critique of the Ascari Proposal</vt:lpstr>
      <vt:lpstr> Introduction</vt:lpstr>
      <vt:lpstr>Ascari analysis/proposals I. Inappropriate international comparisons</vt:lpstr>
      <vt:lpstr>Ascari analysis/proposals II. Inappropriate price reference points</vt:lpstr>
      <vt:lpstr>Ascari analysis/proposals III. Imprecision in ‘Export Parity’ calculation</vt:lpstr>
      <vt:lpstr>Ascari analysis/proposals IV. Further problems with ‘Export Parity’ calculation</vt:lpstr>
      <vt:lpstr>Political Risk Ranking – Q3 2014, Israel, Middle East, Egypt and Cyprus (part of the overall E&amp;P ranking)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נספח ו - התייחסות לחוות הדעת של מר סרג'יו אסקארי, חברת IHS המייעצת למשרד התשתיות הלאומיות האנרגיה והמים</dc:title>
  <dc:creator>Thomas, Jim</dc:creator>
  <cp:lastModifiedBy>אלכסנדר וורשבסקי</cp:lastModifiedBy>
  <cp:revision>29</cp:revision>
  <dcterms:modified xsi:type="dcterms:W3CDTF">2015-01-01T21:30:54Z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0x010100B459AEF5C9E0AE4FBF5063F435F09156</vt:lpwstr>
  </property>
  <property fmtid="{D5CDD505-2E9C-101B-9397-08002B2CF9AE}" pid="3" name="MMDUnitsName">
    <vt:lpwstr/>
  </property>
  <property fmtid="{D5CDD505-2E9C-101B-9397-08002B2CF9AE}" pid="4" name="MMDResponsibleUnit">
    <vt:lpwstr/>
  </property>
  <property fmtid="{D5CDD505-2E9C-101B-9397-08002B2CF9AE}" pid="5" name="MMDServiceLang">
    <vt:lpwstr/>
  </property>
  <property fmtid="{D5CDD505-2E9C-101B-9397-08002B2CF9AE}" pid="6" name="MMDJobDescription">
    <vt:lpwstr/>
  </property>
  <property fmtid="{D5CDD505-2E9C-101B-9397-08002B2CF9AE}" pid="7" name="MMDKeywords">
    <vt:lpwstr/>
  </property>
  <property fmtid="{D5CDD505-2E9C-101B-9397-08002B2CF9AE}" pid="8" name="MMDStatus">
    <vt:lpwstr/>
  </property>
  <property fmtid="{D5CDD505-2E9C-101B-9397-08002B2CF9AE}" pid="9" name="MMDAudience">
    <vt:lpwstr/>
  </property>
  <property fmtid="{D5CDD505-2E9C-101B-9397-08002B2CF9AE}" pid="10" name="MMDLiveEvent">
    <vt:lpwstr/>
  </property>
  <property fmtid="{D5CDD505-2E9C-101B-9397-08002B2CF9AE}" pid="11" name="MMDSubjects">
    <vt:lpwstr/>
  </property>
  <property fmtid="{D5CDD505-2E9C-101B-9397-08002B2CF9AE}" pid="12" name="MMDTypes">
    <vt:lpwstr/>
  </property>
  <property fmtid="{D5CDD505-2E9C-101B-9397-08002B2CF9AE}" pid="13" name="MMDResponsibleOffice">
    <vt:lpwstr/>
  </property>
</Properties>
</file>