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  <p:sldMasterId id="2147483769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70" r:id="rId8"/>
    <p:sldId id="272" r:id="rId9"/>
    <p:sldId id="264" r:id="rId10"/>
    <p:sldId id="273" r:id="rId11"/>
    <p:sldId id="267" r:id="rId12"/>
  </p:sldIdLst>
  <p:sldSz cx="7256463" cy="10387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8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24E2CE2-734E-4580-8AF0-60081CBA39DF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143000"/>
            <a:ext cx="2155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82AFDF1-ED5B-4271-8190-83D54BE107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1987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424BAD-A23A-4FE1-A989-D8581ACEC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7058" y="1699912"/>
            <a:ext cx="5442347" cy="3616219"/>
          </a:xfrm>
        </p:spPr>
        <p:txBody>
          <a:bodyPr anchor="b"/>
          <a:lstStyle>
            <a:lvl1pPr algn="ctr">
              <a:defRPr sz="9088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CD2D8C5-F571-4710-9AB1-55528E394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7058" y="5455587"/>
            <a:ext cx="5442347" cy="2507790"/>
          </a:xfrm>
        </p:spPr>
        <p:txBody>
          <a:bodyPr/>
          <a:lstStyle>
            <a:lvl1pPr marL="0" indent="0" algn="ctr">
              <a:buNone/>
              <a:defRPr sz="3635"/>
            </a:lvl1pPr>
            <a:lvl2pPr marL="692514" indent="0" algn="ctr">
              <a:buNone/>
              <a:defRPr sz="3030"/>
            </a:lvl2pPr>
            <a:lvl3pPr marL="1385028" indent="0" algn="ctr">
              <a:buNone/>
              <a:defRPr sz="2726"/>
            </a:lvl3pPr>
            <a:lvl4pPr marL="2077542" indent="0" algn="ctr">
              <a:buNone/>
              <a:defRPr sz="2423"/>
            </a:lvl4pPr>
            <a:lvl5pPr marL="2770057" indent="0" algn="ctr">
              <a:buNone/>
              <a:defRPr sz="2423"/>
            </a:lvl5pPr>
            <a:lvl6pPr marL="3462571" indent="0" algn="ctr">
              <a:buNone/>
              <a:defRPr sz="2423"/>
            </a:lvl6pPr>
            <a:lvl7pPr marL="4155086" indent="0" algn="ctr">
              <a:buNone/>
              <a:defRPr sz="2423"/>
            </a:lvl7pPr>
            <a:lvl8pPr marL="4847600" indent="0" algn="ctr">
              <a:buNone/>
              <a:defRPr sz="2423"/>
            </a:lvl8pPr>
            <a:lvl9pPr marL="5540114" indent="0" algn="ctr">
              <a:buNone/>
              <a:defRPr sz="2423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E01ACA4-2716-478A-B9CF-0D3A8D6F3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63097C0-033C-4B0D-B52A-4639552E4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C16437F-79AB-4D44-9A63-D29ACA01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998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91" y="9694545"/>
            <a:ext cx="7254573" cy="6924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593850"/>
            <a:ext cx="7254573" cy="96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082" y="1149496"/>
            <a:ext cx="5986582" cy="5401247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349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082" y="6744634"/>
            <a:ext cx="5986582" cy="1731169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905" cap="all" spc="159" baseline="0">
                <a:solidFill>
                  <a:schemeClr val="tx2"/>
                </a:solidFill>
                <a:latin typeface="+mj-lt"/>
              </a:defRPr>
            </a:lvl1pPr>
            <a:lvl2pPr marL="362834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2pPr>
            <a:lvl3pPr marL="725668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3pPr>
            <a:lvl4pPr marL="1088502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4pPr>
            <a:lvl5pPr marL="1451336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5pPr>
            <a:lvl6pPr marL="1814170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6pPr>
            <a:lvl7pPr marL="2177004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7pPr>
            <a:lvl8pPr marL="2539837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8pPr>
            <a:lvl9pPr marL="290267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>
            <a:off x="718777" y="6578442"/>
            <a:ext cx="587773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66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3082" y="434087"/>
            <a:ext cx="5986582" cy="2197292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3081" y="2795520"/>
            <a:ext cx="2938868" cy="6093713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0796" y="2795520"/>
            <a:ext cx="2938868" cy="6093714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828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53082" y="434087"/>
            <a:ext cx="5986582" cy="2197292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081" y="2796000"/>
            <a:ext cx="2938868" cy="1115160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87" b="0" cap="all" baseline="0">
                <a:solidFill>
                  <a:schemeClr val="tx2"/>
                </a:solidFill>
              </a:defRPr>
            </a:lvl1pPr>
            <a:lvl2pPr marL="362834" indent="0">
              <a:buNone/>
              <a:defRPr sz="1587" b="1"/>
            </a:lvl2pPr>
            <a:lvl3pPr marL="725668" indent="0">
              <a:buNone/>
              <a:defRPr sz="1428" b="1"/>
            </a:lvl3pPr>
            <a:lvl4pPr marL="1088502" indent="0">
              <a:buNone/>
              <a:defRPr sz="1270" b="1"/>
            </a:lvl4pPr>
            <a:lvl5pPr marL="1451336" indent="0">
              <a:buNone/>
              <a:defRPr sz="1270" b="1"/>
            </a:lvl5pPr>
            <a:lvl6pPr marL="1814170" indent="0">
              <a:buNone/>
              <a:defRPr sz="1270" b="1"/>
            </a:lvl6pPr>
            <a:lvl7pPr marL="2177004" indent="0">
              <a:buNone/>
              <a:defRPr sz="1270" b="1"/>
            </a:lvl7pPr>
            <a:lvl8pPr marL="2539837" indent="0">
              <a:buNone/>
              <a:defRPr sz="1270" b="1"/>
            </a:lvl8pPr>
            <a:lvl9pPr marL="2902671" indent="0">
              <a:buNone/>
              <a:defRPr sz="127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81" y="3911162"/>
            <a:ext cx="2938868" cy="497807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0796" y="2796000"/>
            <a:ext cx="2938868" cy="1115160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87" b="0" cap="all" baseline="0">
                <a:solidFill>
                  <a:schemeClr val="tx2"/>
                </a:solidFill>
              </a:defRPr>
            </a:lvl1pPr>
            <a:lvl2pPr marL="362834" indent="0">
              <a:buNone/>
              <a:defRPr sz="1587" b="1"/>
            </a:lvl2pPr>
            <a:lvl3pPr marL="725668" indent="0">
              <a:buNone/>
              <a:defRPr sz="1428" b="1"/>
            </a:lvl3pPr>
            <a:lvl4pPr marL="1088502" indent="0">
              <a:buNone/>
              <a:defRPr sz="1270" b="1"/>
            </a:lvl4pPr>
            <a:lvl5pPr marL="1451336" indent="0">
              <a:buNone/>
              <a:defRPr sz="1270" b="1"/>
            </a:lvl5pPr>
            <a:lvl6pPr marL="1814170" indent="0">
              <a:buNone/>
              <a:defRPr sz="1270" b="1"/>
            </a:lvl6pPr>
            <a:lvl7pPr marL="2177004" indent="0">
              <a:buNone/>
              <a:defRPr sz="1270" b="1"/>
            </a:lvl7pPr>
            <a:lvl8pPr marL="2539837" indent="0">
              <a:buNone/>
              <a:defRPr sz="1270" b="1"/>
            </a:lvl8pPr>
            <a:lvl9pPr marL="2902671" indent="0">
              <a:buNone/>
              <a:defRPr sz="127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0796" y="3911160"/>
            <a:ext cx="2938868" cy="497807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687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357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91" y="9694545"/>
            <a:ext cx="7254573" cy="6924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593850"/>
            <a:ext cx="7254573" cy="96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3578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" y="0"/>
            <a:ext cx="2410959" cy="103870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404579" y="0"/>
            <a:ext cx="38096" cy="103870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117" y="900206"/>
            <a:ext cx="1904822" cy="3462338"/>
          </a:xfrm>
        </p:spPr>
        <p:txBody>
          <a:bodyPr anchor="b">
            <a:normAutofit/>
          </a:bodyPr>
          <a:lstStyle>
            <a:lvl1pPr>
              <a:defRPr sz="2857" b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32" y="1107948"/>
            <a:ext cx="3864067" cy="7963377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117" y="4431792"/>
            <a:ext cx="1904822" cy="511796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90">
                <a:solidFill>
                  <a:srgbClr val="FFFFFF"/>
                </a:solidFill>
              </a:defRPr>
            </a:lvl1pPr>
            <a:lvl2pPr marL="362834" indent="0">
              <a:buNone/>
              <a:defRPr sz="952"/>
            </a:lvl2pPr>
            <a:lvl3pPr marL="725668" indent="0">
              <a:buNone/>
              <a:defRPr sz="794"/>
            </a:lvl3pPr>
            <a:lvl4pPr marL="1088502" indent="0">
              <a:buNone/>
              <a:defRPr sz="714"/>
            </a:lvl4pPr>
            <a:lvl5pPr marL="1451336" indent="0">
              <a:buNone/>
              <a:defRPr sz="714"/>
            </a:lvl5pPr>
            <a:lvl6pPr marL="1814170" indent="0">
              <a:buNone/>
              <a:defRPr sz="714"/>
            </a:lvl6pPr>
            <a:lvl7pPr marL="2177004" indent="0">
              <a:buNone/>
              <a:defRPr sz="714"/>
            </a:lvl7pPr>
            <a:lvl8pPr marL="2539837" indent="0">
              <a:buNone/>
              <a:defRPr sz="714"/>
            </a:lvl8pPr>
            <a:lvl9pPr marL="2902671" indent="0">
              <a:buNone/>
              <a:defRPr sz="714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7065" y="9783886"/>
            <a:ext cx="1558491" cy="553012"/>
          </a:xfrm>
        </p:spPr>
        <p:txBody>
          <a:bodyPr/>
          <a:lstStyle>
            <a:lvl1pPr algn="l">
              <a:defRPr/>
            </a:lvl1pPr>
          </a:lstStyle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57232" y="9783886"/>
            <a:ext cx="2766527" cy="553012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7040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501732"/>
            <a:ext cx="7254573" cy="28852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444293"/>
            <a:ext cx="7254573" cy="96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082" y="7686389"/>
            <a:ext cx="6022864" cy="1246442"/>
          </a:xfrm>
        </p:spPr>
        <p:txBody>
          <a:bodyPr tIns="0" bIns="0" anchor="b">
            <a:noAutofit/>
          </a:bodyPr>
          <a:lstStyle>
            <a:lvl1pPr>
              <a:defRPr sz="2857" b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" y="0"/>
            <a:ext cx="7256454" cy="7444293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540"/>
            </a:lvl1pPr>
            <a:lvl2pPr marL="362834" indent="0">
              <a:buNone/>
              <a:defRPr sz="2222"/>
            </a:lvl2pPr>
            <a:lvl3pPr marL="725668" indent="0">
              <a:buNone/>
              <a:defRPr sz="1905"/>
            </a:lvl3pPr>
            <a:lvl4pPr marL="1088502" indent="0">
              <a:buNone/>
              <a:defRPr sz="1587"/>
            </a:lvl4pPr>
            <a:lvl5pPr marL="1451336" indent="0">
              <a:buNone/>
              <a:defRPr sz="1587"/>
            </a:lvl5pPr>
            <a:lvl6pPr marL="1814170" indent="0">
              <a:buNone/>
              <a:defRPr sz="1587"/>
            </a:lvl6pPr>
            <a:lvl7pPr marL="2177004" indent="0">
              <a:buNone/>
              <a:defRPr sz="1587"/>
            </a:lvl7pPr>
            <a:lvl8pPr marL="2539837" indent="0">
              <a:buNone/>
              <a:defRPr sz="1587"/>
            </a:lvl8pPr>
            <a:lvl9pPr marL="2902671" indent="0">
              <a:buNone/>
              <a:defRPr sz="1587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3082" y="8946680"/>
            <a:ext cx="6022864" cy="90020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76"/>
              </a:spcAft>
              <a:buNone/>
              <a:defRPr sz="1190">
                <a:solidFill>
                  <a:srgbClr val="FFFFFF"/>
                </a:solidFill>
              </a:defRPr>
            </a:lvl1pPr>
            <a:lvl2pPr marL="362834" indent="0">
              <a:buNone/>
              <a:defRPr sz="952"/>
            </a:lvl2pPr>
            <a:lvl3pPr marL="725668" indent="0">
              <a:buNone/>
              <a:defRPr sz="794"/>
            </a:lvl3pPr>
            <a:lvl4pPr marL="1088502" indent="0">
              <a:buNone/>
              <a:defRPr sz="714"/>
            </a:lvl4pPr>
            <a:lvl5pPr marL="1451336" indent="0">
              <a:buNone/>
              <a:defRPr sz="714"/>
            </a:lvl5pPr>
            <a:lvl6pPr marL="1814170" indent="0">
              <a:buNone/>
              <a:defRPr sz="714"/>
            </a:lvl6pPr>
            <a:lvl7pPr marL="2177004" indent="0">
              <a:buNone/>
              <a:defRPr sz="714"/>
            </a:lvl7pPr>
            <a:lvl8pPr marL="2539837" indent="0">
              <a:buNone/>
              <a:defRPr sz="714"/>
            </a:lvl8pPr>
            <a:lvl9pPr marL="2902671" indent="0">
              <a:buNone/>
              <a:defRPr sz="714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4054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0924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91" y="9694545"/>
            <a:ext cx="7254573" cy="6924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593850"/>
            <a:ext cx="7254573" cy="96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2907" y="624466"/>
            <a:ext cx="1564675" cy="8723846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882" y="624466"/>
            <a:ext cx="4603319" cy="8723846"/>
          </a:xfrm>
        </p:spPr>
        <p:txBody>
          <a:bodyPr vert="eaVert" lIns="45720" tIns="0" rIns="45720" bIns="0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26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2E49EE-3496-4097-A60A-28EF61414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6DBE702-6FE3-4E30-AD83-1106A461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DAB42D0-62A5-48A7-B6F6-B170D11D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407207D-4A77-428D-8F7B-27905F96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5A72705-8D2B-411B-94A4-E182D2AAA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551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5787613-B9AB-45EF-897E-18C835AC5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38AA506-6F8E-4515-A9E3-C34D62708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882" y="2765062"/>
            <a:ext cx="3083997" cy="6590464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0E4652D-FA7C-43C7-96E3-20A9146BD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73585" y="2765062"/>
            <a:ext cx="3083997" cy="6590464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72923C9-8547-42AE-8754-44BE0BB7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4F81E6F-541F-4AB8-A84D-BDC82A243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C025693-C8FC-4BB4-9DD1-F3A6E193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946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8BD2F2-F78D-440B-92D1-FB5E3A45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71C2BB43-0164-48B0-BA1D-E5D3686CE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BC55B7B-4F54-4561-96D2-D3D614D4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4AE9AB3-7813-4EE3-9091-C5A43CD73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610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237CE0-E527-468D-88AD-AF5146CC9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28" y="692468"/>
            <a:ext cx="2340398" cy="2423636"/>
          </a:xfrm>
        </p:spPr>
        <p:txBody>
          <a:bodyPr anchor="b"/>
          <a:lstStyle>
            <a:lvl1pPr>
              <a:defRPr sz="4847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4780222-2AD4-4DEF-A3AD-D32501BDC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4942" y="1495538"/>
            <a:ext cx="3673585" cy="7381511"/>
          </a:xfrm>
        </p:spPr>
        <p:txBody>
          <a:bodyPr/>
          <a:lstStyle>
            <a:lvl1pPr>
              <a:defRPr sz="4847"/>
            </a:lvl1pPr>
            <a:lvl2pPr>
              <a:defRPr sz="4241"/>
            </a:lvl2pPr>
            <a:lvl3pPr>
              <a:defRPr sz="3635"/>
            </a:lvl3pPr>
            <a:lvl4pPr>
              <a:defRPr sz="3030"/>
            </a:lvl4pPr>
            <a:lvl5pPr>
              <a:defRPr sz="3030"/>
            </a:lvl5pPr>
            <a:lvl6pPr>
              <a:defRPr sz="3030"/>
            </a:lvl6pPr>
            <a:lvl7pPr>
              <a:defRPr sz="3030"/>
            </a:lvl7pPr>
            <a:lvl8pPr>
              <a:defRPr sz="3030"/>
            </a:lvl8pPr>
            <a:lvl9pPr>
              <a:defRPr sz="303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AE35CA1-B7D2-4269-88D3-1B73061A4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9828" y="3116104"/>
            <a:ext cx="2340398" cy="5772968"/>
          </a:xfrm>
        </p:spPr>
        <p:txBody>
          <a:bodyPr/>
          <a:lstStyle>
            <a:lvl1pPr marL="0" indent="0">
              <a:buNone/>
              <a:defRPr sz="2423"/>
            </a:lvl1pPr>
            <a:lvl2pPr marL="692514" indent="0">
              <a:buNone/>
              <a:defRPr sz="2121"/>
            </a:lvl2pPr>
            <a:lvl3pPr marL="1385028" indent="0">
              <a:buNone/>
              <a:defRPr sz="1817"/>
            </a:lvl3pPr>
            <a:lvl4pPr marL="2077542" indent="0">
              <a:buNone/>
              <a:defRPr sz="1515"/>
            </a:lvl4pPr>
            <a:lvl5pPr marL="2770057" indent="0">
              <a:buNone/>
              <a:defRPr sz="1515"/>
            </a:lvl5pPr>
            <a:lvl6pPr marL="3462571" indent="0">
              <a:buNone/>
              <a:defRPr sz="1515"/>
            </a:lvl6pPr>
            <a:lvl7pPr marL="4155086" indent="0">
              <a:buNone/>
              <a:defRPr sz="1515"/>
            </a:lvl7pPr>
            <a:lvl8pPr marL="4847600" indent="0">
              <a:buNone/>
              <a:defRPr sz="1515"/>
            </a:lvl8pPr>
            <a:lvl9pPr marL="5540114" indent="0">
              <a:buNone/>
              <a:defRPr sz="1515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433FC94-1EAC-4CC7-A740-DA469109C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B319018-0165-4CE7-A220-F7B481BC3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69E4F0E-4C62-427C-8759-5C48EF78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773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714041D-1568-4512-949F-6F7C1FFD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DDB74D7-9214-409F-8D03-B8A6B3E6F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B18FAB8-4D4D-42E0-847F-1A2A327B6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99CF43B-6CED-4FA4-AC55-1527A61F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F535A95-1DF7-4FDC-BA60-47F7F41F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442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6EE463E-84C3-46AF-A5DC-561CBBA5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CB02A06E-4EE2-4447-AEA6-78B75D30D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4D82CEA8-6205-453F-8DAA-78BABA8F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5575379-2872-4FA4-AC1D-C3804D5C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793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91" y="9694545"/>
            <a:ext cx="7254573" cy="6924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593850"/>
            <a:ext cx="7254573" cy="96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3082" y="1149496"/>
            <a:ext cx="5986582" cy="5401247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349" spc="-4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4731" y="6748410"/>
            <a:ext cx="5986582" cy="1731169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905" cap="all" spc="159" baseline="0">
                <a:solidFill>
                  <a:schemeClr val="tx2"/>
                </a:solidFill>
                <a:latin typeface="+mj-lt"/>
              </a:defRPr>
            </a:lvl1pPr>
            <a:lvl2pPr marL="362834" indent="0" algn="ctr">
              <a:buNone/>
              <a:defRPr sz="1905"/>
            </a:lvl2pPr>
            <a:lvl3pPr marL="725668" indent="0" algn="ctr">
              <a:buNone/>
              <a:defRPr sz="1905"/>
            </a:lvl3pPr>
            <a:lvl4pPr marL="1088502" indent="0" algn="ctr">
              <a:buNone/>
              <a:defRPr sz="1587"/>
            </a:lvl4pPr>
            <a:lvl5pPr marL="1451336" indent="0" algn="ctr">
              <a:buNone/>
              <a:defRPr sz="1587"/>
            </a:lvl5pPr>
            <a:lvl6pPr marL="1814170" indent="0" algn="ctr">
              <a:buNone/>
              <a:defRPr sz="1587"/>
            </a:lvl6pPr>
            <a:lvl7pPr marL="2177004" indent="0" algn="ctr">
              <a:buNone/>
              <a:defRPr sz="1587"/>
            </a:lvl7pPr>
            <a:lvl8pPr marL="2539837" indent="0" algn="ctr">
              <a:buNone/>
              <a:defRPr sz="1587"/>
            </a:lvl8pPr>
            <a:lvl9pPr marL="2902671" indent="0" algn="ctr">
              <a:buNone/>
              <a:defRPr sz="1587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>
            <a:off x="718777" y="6578442"/>
            <a:ext cx="587773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93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903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0D404AF-1954-4BE9-A600-6E322BFEF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883" y="553013"/>
            <a:ext cx="6258699" cy="200767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9221AF0-4E33-495A-9EB5-D138966E2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8883" y="2765062"/>
            <a:ext cx="6258699" cy="659046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F2EE887-6A85-43C2-A2DC-84886F7C8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24878" y="9627224"/>
            <a:ext cx="1632704" cy="55301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8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874C9D7-9813-4DF6-AF60-238A04CA6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03705" y="9627224"/>
            <a:ext cx="2449056" cy="55301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53E0517-8EDD-40F3-8400-480B97887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8882" y="9627224"/>
            <a:ext cx="1632704" cy="55301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8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487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2" r:id="rId3"/>
    <p:sldLayoutId id="2147483714" r:id="rId4"/>
    <p:sldLayoutId id="2147483716" r:id="rId5"/>
    <p:sldLayoutId id="2147483718" r:id="rId6"/>
    <p:sldLayoutId id="2147483720" r:id="rId7"/>
  </p:sldLayoutIdLst>
  <p:txStyles>
    <p:titleStyle>
      <a:lvl1pPr algn="r" defTabSz="1385028" rtl="1" eaLnBrk="1" latinLnBrk="0" hangingPunct="1">
        <a:lnSpc>
          <a:spcPct val="90000"/>
        </a:lnSpc>
        <a:spcBef>
          <a:spcPct val="0"/>
        </a:spcBef>
        <a:buNone/>
        <a:defRPr sz="66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257" indent="-346257" algn="r" defTabSz="1385028" rtl="1" eaLnBrk="1" latinLnBrk="0" hangingPunct="1">
        <a:lnSpc>
          <a:spcPct val="90000"/>
        </a:lnSpc>
        <a:spcBef>
          <a:spcPts val="1515"/>
        </a:spcBef>
        <a:buFont typeface="Arial" panose="020B0604020202020204" pitchFamily="34" charset="0"/>
        <a:buChar char="•"/>
        <a:defRPr sz="4241" kern="1200">
          <a:solidFill>
            <a:schemeClr val="tx1"/>
          </a:solidFill>
          <a:latin typeface="+mn-lt"/>
          <a:ea typeface="+mn-ea"/>
          <a:cs typeface="+mn-cs"/>
        </a:defRPr>
      </a:lvl1pPr>
      <a:lvl2pPr marL="1038771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2pPr>
      <a:lvl3pPr marL="1731285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3030" kern="1200">
          <a:solidFill>
            <a:schemeClr val="tx1"/>
          </a:solidFill>
          <a:latin typeface="+mn-lt"/>
          <a:ea typeface="+mn-ea"/>
          <a:cs typeface="+mn-cs"/>
        </a:defRPr>
      </a:lvl3pPr>
      <a:lvl4pPr marL="2423800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726" kern="1200">
          <a:solidFill>
            <a:schemeClr val="tx1"/>
          </a:solidFill>
          <a:latin typeface="+mn-lt"/>
          <a:ea typeface="+mn-ea"/>
          <a:cs typeface="+mn-cs"/>
        </a:defRPr>
      </a:lvl4pPr>
      <a:lvl5pPr marL="3116314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726" kern="1200">
          <a:solidFill>
            <a:schemeClr val="tx1"/>
          </a:solidFill>
          <a:latin typeface="+mn-lt"/>
          <a:ea typeface="+mn-ea"/>
          <a:cs typeface="+mn-cs"/>
        </a:defRPr>
      </a:lvl5pPr>
      <a:lvl6pPr marL="3808829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726" kern="1200">
          <a:solidFill>
            <a:schemeClr val="tx1"/>
          </a:solidFill>
          <a:latin typeface="+mn-lt"/>
          <a:ea typeface="+mn-ea"/>
          <a:cs typeface="+mn-cs"/>
        </a:defRPr>
      </a:lvl6pPr>
      <a:lvl7pPr marL="4501343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726" kern="1200">
          <a:solidFill>
            <a:schemeClr val="tx1"/>
          </a:solidFill>
          <a:latin typeface="+mn-lt"/>
          <a:ea typeface="+mn-ea"/>
          <a:cs typeface="+mn-cs"/>
        </a:defRPr>
      </a:lvl7pPr>
      <a:lvl8pPr marL="5193857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726" kern="1200">
          <a:solidFill>
            <a:schemeClr val="tx1"/>
          </a:solidFill>
          <a:latin typeface="+mn-lt"/>
          <a:ea typeface="+mn-ea"/>
          <a:cs typeface="+mn-cs"/>
        </a:defRPr>
      </a:lvl8pPr>
      <a:lvl9pPr marL="5886371" indent="-346257" algn="r" defTabSz="1385028" rtl="1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7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1pPr>
      <a:lvl2pPr marL="692514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2pPr>
      <a:lvl3pPr marL="1385028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3pPr>
      <a:lvl4pPr marL="2077542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4pPr>
      <a:lvl5pPr marL="2770057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5pPr>
      <a:lvl6pPr marL="3462571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6pPr>
      <a:lvl7pPr marL="4155086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7pPr>
      <a:lvl8pPr marL="4847600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8pPr>
      <a:lvl9pPr marL="5540114" algn="r" defTabSz="1385028" rtl="1" eaLnBrk="1" latinLnBrk="0" hangingPunct="1">
        <a:defRPr sz="27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694545"/>
            <a:ext cx="7256464" cy="6924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593850"/>
            <a:ext cx="7256464" cy="100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4102" y="941051"/>
            <a:ext cx="5986582" cy="8879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101" y="1998920"/>
            <a:ext cx="5986583" cy="609371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3083" y="9783886"/>
            <a:ext cx="1471452" cy="553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4">
                <a:solidFill>
                  <a:srgbClr val="FFFFFF"/>
                </a:solidFill>
              </a:defRPr>
            </a:lvl1pPr>
          </a:lstStyle>
          <a:p>
            <a:fld id="{1A368E92-7F0E-4A9A-9FF4-24A7F708C863}" type="datetimeFigureOut">
              <a:rPr lang="he-IL" smtClean="0"/>
              <a:t>י"ג/כסלו/תשפ"ד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3953" y="9783886"/>
            <a:ext cx="2870448" cy="553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14" cap="all" baseline="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2579" y="9783886"/>
            <a:ext cx="780894" cy="553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3">
                <a:solidFill>
                  <a:srgbClr val="FFFFFF"/>
                </a:solidFill>
              </a:defRPr>
            </a:lvl1pPr>
          </a:lstStyle>
          <a:p>
            <a:fld id="{3C314118-C980-4A49-8BF9-551A0A1C72DA}" type="slidenum">
              <a:rPr lang="he-IL" smtClean="0"/>
              <a:t>‹#›</a:t>
            </a:fld>
            <a:endParaRPr lang="he-IL"/>
          </a:p>
        </p:txBody>
      </p:sp>
      <p:cxnSp>
        <p:nvCxnSpPr>
          <p:cNvPr id="10" name="Straight Connector 9"/>
          <p:cNvCxnSpPr/>
          <p:nvPr/>
        </p:nvCxnSpPr>
        <p:spPr>
          <a:xfrm>
            <a:off x="741314" y="1828952"/>
            <a:ext cx="593215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0C23BCA1-9A92-45FD-8C3A-C93199A683B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860" y="50115"/>
            <a:ext cx="3161338" cy="1053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04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r" defTabSz="725668" rtl="1" eaLnBrk="1" latinLnBrk="0" hangingPunct="1">
        <a:lnSpc>
          <a:spcPct val="85000"/>
        </a:lnSpc>
        <a:spcBef>
          <a:spcPct val="0"/>
        </a:spcBef>
        <a:buNone/>
        <a:defRPr sz="3200" kern="1200" spc="-4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72567" indent="-72567" algn="r" defTabSz="725668" rtl="1" eaLnBrk="1" latinLnBrk="0" hangingPunct="1">
        <a:lnSpc>
          <a:spcPct val="90000"/>
        </a:lnSpc>
        <a:spcBef>
          <a:spcPts val="952"/>
        </a:spcBef>
        <a:spcAft>
          <a:spcPts val="159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04780" indent="-145134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42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49914" indent="-145134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95048" indent="-145134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40181" indent="-145134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72960" indent="-181417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031680" indent="-181417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90400" indent="-181417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349120" indent="-181417" algn="r" defTabSz="725668" rtl="1" eaLnBrk="1" latinLnBrk="0" hangingPunct="1">
        <a:lnSpc>
          <a:spcPct val="90000"/>
        </a:lnSpc>
        <a:spcBef>
          <a:spcPts val="159"/>
        </a:spcBef>
        <a:spcAft>
          <a:spcPts val="317"/>
        </a:spcAft>
        <a:buClr>
          <a:schemeClr val="accent1"/>
        </a:buClr>
        <a:buFont typeface="Calibri" pitchFamily="34" charset="0"/>
        <a:buChar char="◦"/>
        <a:defRPr sz="111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834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668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502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1336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4170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7004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837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2671" algn="r" defTabSz="725668" rtl="1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ovforms.gov.il/mw/forms/WeeklyAttendance@labor.gov.il#!weeklyAttendance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DD6169A0-FC4C-4590-B68B-5287497BD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95" y="232231"/>
            <a:ext cx="6314539" cy="1349828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36392138-2BD2-4283-9756-644FA4BF0D0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799" y="8663741"/>
            <a:ext cx="3187905" cy="1061885"/>
          </a:xfrm>
          <a:prstGeom prst="rect">
            <a:avLst/>
          </a:prstGeom>
        </p:spPr>
      </p:pic>
      <p:sp>
        <p:nvSpPr>
          <p:cNvPr id="9" name="כותרת 4">
            <a:extLst>
              <a:ext uri="{FF2B5EF4-FFF2-40B4-BE49-F238E27FC236}">
                <a16:creationId xmlns:a16="http://schemas.microsoft.com/office/drawing/2014/main" id="{AB0FD48D-F47A-496D-96C7-7A561EB393A5}"/>
              </a:ext>
            </a:extLst>
          </p:cNvPr>
          <p:cNvSpPr txBox="1">
            <a:spLocks/>
          </p:cNvSpPr>
          <p:nvPr/>
        </p:nvSpPr>
        <p:spPr>
          <a:xfrm>
            <a:off x="-3867379" y="2742560"/>
            <a:ext cx="15234285" cy="3841120"/>
          </a:xfrm>
          <a:prstGeom prst="rect">
            <a:avLst/>
          </a:prstGeom>
        </p:spPr>
        <p:txBody>
          <a:bodyPr vert="horz" lIns="138494" tIns="69247" rIns="138494" bIns="69247" rtlCol="0" anchor="b">
            <a:normAutofit/>
          </a:bodyPr>
          <a:lstStyle>
            <a:lvl1pPr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"חרבות ברזל" </a:t>
            </a:r>
            <a:b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דיווח נוכחות שבועי למעונות ומשפחתונים תשפ"ד</a:t>
            </a:r>
            <a:br>
              <a:rPr lang="en-US" sz="7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e-IL" sz="7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sz="3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נובמבר 2023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1F68B2C1-4D03-4191-9F1E-2A49344DE2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0241" y="8663741"/>
            <a:ext cx="3187905" cy="106188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63FC1B-7738-4524-95DC-28DE8F49526F}"/>
              </a:ext>
            </a:extLst>
          </p:cNvPr>
          <p:cNvSpPr txBox="1"/>
          <p:nvPr/>
        </p:nvSpPr>
        <p:spPr>
          <a:xfrm>
            <a:off x="168442" y="10000893"/>
            <a:ext cx="293570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chemeClr val="bg1"/>
                </a:solidFill>
              </a:rPr>
              <a:t>הודיה יום טוב &amp; איריס קריכלי</a:t>
            </a:r>
          </a:p>
        </p:txBody>
      </p:sp>
    </p:spTree>
    <p:extLst>
      <p:ext uri="{BB962C8B-B14F-4D97-AF65-F5344CB8AC3E}">
        <p14:creationId xmlns:p14="http://schemas.microsoft.com/office/powerpoint/2010/main" val="334448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>
            <a:extLst>
              <a:ext uri="{FF2B5EF4-FFF2-40B4-BE49-F238E27FC236}">
                <a16:creationId xmlns:a16="http://schemas.microsoft.com/office/drawing/2014/main" id="{8231B61B-0A8E-4F48-9D67-5498B8CE86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rgbClr val="2683C6"/>
                </a:solidFill>
              </a:rPr>
              <a:t>בהצלחה!</a:t>
            </a:r>
            <a:br>
              <a:rPr lang="he-IL" dirty="0">
                <a:solidFill>
                  <a:srgbClr val="2683C6"/>
                </a:solidFill>
              </a:rPr>
            </a:br>
            <a:br>
              <a:rPr lang="he-IL" dirty="0">
                <a:solidFill>
                  <a:srgbClr val="2683C6"/>
                </a:solidFill>
              </a:rPr>
            </a:br>
            <a:br>
              <a:rPr lang="he-IL" dirty="0">
                <a:solidFill>
                  <a:srgbClr val="2683C6"/>
                </a:solidFill>
              </a:rPr>
            </a:br>
            <a:endParaRPr lang="he-IL" dirty="0">
              <a:solidFill>
                <a:srgbClr val="2683C6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613595-3517-46A3-9F74-60924D7C3BCF}"/>
              </a:ext>
            </a:extLst>
          </p:cNvPr>
          <p:cNvSpPr txBox="1"/>
          <p:nvPr/>
        </p:nvSpPr>
        <p:spPr>
          <a:xfrm>
            <a:off x="168442" y="10000893"/>
            <a:ext cx="293570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chemeClr val="bg1"/>
                </a:solidFill>
              </a:rPr>
              <a:t>הודיה יום טוב &amp; איריס קריכלי</a:t>
            </a:r>
          </a:p>
        </p:txBody>
      </p:sp>
    </p:spTree>
    <p:extLst>
      <p:ext uri="{BB962C8B-B14F-4D97-AF65-F5344CB8AC3E}">
        <p14:creationId xmlns:p14="http://schemas.microsoft.com/office/powerpoint/2010/main" val="78493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>
                <a:solidFill>
                  <a:srgbClr val="0070C0"/>
                </a:solidFill>
              </a:rPr>
              <a:t>רקע</a:t>
            </a:r>
            <a:r>
              <a:rPr lang="he-IL" dirty="0"/>
              <a:t>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/>
              <a:t>טופס זה מיועד עבור מנהלות מעון או </a:t>
            </a:r>
            <a:r>
              <a:rPr lang="he-IL" dirty="0" err="1"/>
              <a:t>משפתתון</a:t>
            </a:r>
            <a:r>
              <a:rPr lang="he-IL" dirty="0"/>
              <a:t> לדיווח נוכחות </a:t>
            </a:r>
          </a:p>
          <a:p>
            <a:r>
              <a:rPr lang="he-IL" dirty="0"/>
              <a:t>בצל המלחמה – "חרבות ברזל " </a:t>
            </a:r>
          </a:p>
        </p:txBody>
      </p:sp>
    </p:spTree>
    <p:extLst>
      <p:ext uri="{BB962C8B-B14F-4D97-AF65-F5344CB8AC3E}">
        <p14:creationId xmlns:p14="http://schemas.microsoft.com/office/powerpoint/2010/main" val="4037205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2357BAB-1184-4BDD-BB6B-8CBCA47E1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0070C0"/>
                </a:solidFill>
              </a:rPr>
              <a:t>הקישור לטופס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EB1A583-C52D-4227-B89A-CEC15076D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400" dirty="0">
              <a:solidFill>
                <a:srgbClr val="0070C0"/>
              </a:solidFill>
            </a:endParaRPr>
          </a:p>
          <a:p>
            <a:endParaRPr lang="en-US" sz="1400" dirty="0">
              <a:solidFill>
                <a:srgbClr val="0070C0"/>
              </a:solidFill>
            </a:endParaRPr>
          </a:p>
          <a:p>
            <a:r>
              <a:rPr lang="he-IL" sz="1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חרבות ברזל - דיווח נוכחות שבועי למעונות ומשפחתונים תשפ"ד (</a:t>
            </a:r>
            <a:r>
              <a:rPr lang="en-US" sz="1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govforms.gov.il)</a:t>
            </a:r>
            <a:endParaRPr lang="he-IL" sz="1400" dirty="0">
              <a:solidFill>
                <a:srgbClr val="0070C0"/>
              </a:solidFill>
            </a:endParaRPr>
          </a:p>
          <a:p>
            <a:endParaRPr lang="he-IL" sz="1400" dirty="0">
              <a:solidFill>
                <a:srgbClr val="0070C0"/>
              </a:solidFill>
            </a:endParaRPr>
          </a:p>
          <a:p>
            <a:endParaRPr lang="en-US" sz="1400" dirty="0">
              <a:solidFill>
                <a:srgbClr val="0070C0"/>
              </a:solidFill>
            </a:endParaRPr>
          </a:p>
          <a:p>
            <a:endParaRPr lang="en-US" sz="1400" dirty="0">
              <a:solidFill>
                <a:srgbClr val="0070C0"/>
              </a:solidFill>
            </a:endParaRPr>
          </a:p>
          <a:p>
            <a:endParaRPr lang="en-US" sz="1400" dirty="0">
              <a:solidFill>
                <a:srgbClr val="0070C0"/>
              </a:solidFill>
            </a:endParaRP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2CAF917B-1120-497D-B072-EE1724A305AA}"/>
              </a:ext>
            </a:extLst>
          </p:cNvPr>
          <p:cNvSpPr/>
          <p:nvPr/>
        </p:nvSpPr>
        <p:spPr>
          <a:xfrm>
            <a:off x="4157226" y="8765659"/>
            <a:ext cx="2683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*הטופס אינו מצריך הזדהות </a:t>
            </a:r>
          </a:p>
        </p:txBody>
      </p:sp>
    </p:spTree>
    <p:extLst>
      <p:ext uri="{BB962C8B-B14F-4D97-AF65-F5344CB8AC3E}">
        <p14:creationId xmlns:p14="http://schemas.microsoft.com/office/powerpoint/2010/main" val="106984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D3FB59A-ED6F-47C6-B9DE-786033901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>
                <a:solidFill>
                  <a:srgbClr val="0070C0"/>
                </a:solidFill>
              </a:rPr>
              <a:t>שלב 1 פרטי המנהלת 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68EC78D-F16F-44EE-9A35-DA90C4524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53" y="2235200"/>
            <a:ext cx="6657955" cy="619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48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0CD3FB-651E-4CE3-B752-F504EA886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0070C0"/>
                </a:solidFill>
              </a:rPr>
              <a:t>שלב 2 דיווח נוכחות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B86CC699-4DE0-4A08-BBB8-E98460882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870" y="1982179"/>
            <a:ext cx="5953814" cy="746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34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24589FD-1C70-44C5-9618-3CC830315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0070C0"/>
                </a:solidFill>
              </a:rPr>
              <a:t>שלב 2 דיווח נוכחות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9DB543-3581-49B8-A678-15AF804A8289}"/>
              </a:ext>
            </a:extLst>
          </p:cNvPr>
          <p:cNvSpPr txBox="1"/>
          <p:nvPr/>
        </p:nvSpPr>
        <p:spPr>
          <a:xfrm>
            <a:off x="850900" y="4749800"/>
            <a:ext cx="2260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he-IL" dirty="0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D2D702FE-E69C-4168-A045-75422A92D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225" y="2010116"/>
            <a:ext cx="5281459" cy="73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85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24589FD-1C70-44C5-9618-3CC830315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0070C0"/>
                </a:solidFill>
              </a:rPr>
              <a:t>שלב 2 דיווח נוכחות - המשך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9DB543-3581-49B8-A678-15AF804A8289}"/>
              </a:ext>
            </a:extLst>
          </p:cNvPr>
          <p:cNvSpPr txBox="1"/>
          <p:nvPr/>
        </p:nvSpPr>
        <p:spPr>
          <a:xfrm>
            <a:off x="850900" y="4749800"/>
            <a:ext cx="2260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he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113A5DA-DCE6-462E-B74A-58BA13046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81" y="2302212"/>
            <a:ext cx="6457950" cy="714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9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D3E1EE7-D91F-46E9-98E9-1ACC2FE9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0070C0"/>
                </a:solidFill>
              </a:rPr>
              <a:t>שלב 3 – הצהרה וחתימה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40BF54AA-0992-4DA5-8EC7-0CE7865B6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81" y="2049619"/>
            <a:ext cx="5582444" cy="728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613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B1B7CA-D9A1-49ED-8AE8-33874BA9D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0070C0"/>
                </a:solidFill>
              </a:rPr>
              <a:t>שליחת הטופס –  מס' סימוכין </a:t>
            </a:r>
          </a:p>
        </p:txBody>
      </p:sp>
      <p:pic>
        <p:nvPicPr>
          <p:cNvPr id="4" name="מציין מיקום תוכן 3">
            <a:extLst>
              <a:ext uri="{FF2B5EF4-FFF2-40B4-BE49-F238E27FC236}">
                <a16:creationId xmlns:a16="http://schemas.microsoft.com/office/drawing/2014/main" id="{8591C085-156D-4BD4-9E65-678113F804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4999" y="2244333"/>
            <a:ext cx="5986463" cy="486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522798"/>
      </p:ext>
    </p:extLst>
  </p:cSld>
  <p:clrMapOvr>
    <a:masterClrMapping/>
  </p:clrMapOvr>
</p:sld>
</file>

<file path=ppt/theme/theme1.xml><?xml version="1.0" encoding="utf-8"?>
<a:theme xmlns:a="http://schemas.openxmlformats.org/drawingml/2006/main" name="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מבט לאחור">
  <a:themeElements>
    <a:clrScheme name="מבט לאחור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מבט לאחור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מבט לאחור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8947</TotalTime>
  <Words>102</Words>
  <Application>Microsoft Office PowerPoint</Application>
  <PresentationFormat>מותאם אישית</PresentationFormat>
  <Paragraphs>34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עיצוב מותאם אישית</vt:lpstr>
      <vt:lpstr>מבט לאחור</vt:lpstr>
      <vt:lpstr>מצגת של PowerPoint‏</vt:lpstr>
      <vt:lpstr>רקע </vt:lpstr>
      <vt:lpstr>הקישור לטופס</vt:lpstr>
      <vt:lpstr>שלב 1 פרטי המנהלת </vt:lpstr>
      <vt:lpstr>שלב 2 דיווח נוכחות</vt:lpstr>
      <vt:lpstr>שלב 2 דיווח נוכחות</vt:lpstr>
      <vt:lpstr>שלב 2 דיווח נוכחות - המשך</vt:lpstr>
      <vt:lpstr>שלב 3 – הצהרה וחתימה</vt:lpstr>
      <vt:lpstr>שליחת הטופס –  מס' סימוכין </vt:lpstr>
      <vt:lpstr>בהצלחה!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הודיה יום טוב</dc:creator>
  <cp:lastModifiedBy>עופר סיטבון</cp:lastModifiedBy>
  <cp:revision>72</cp:revision>
  <dcterms:created xsi:type="dcterms:W3CDTF">2023-07-05T06:09:22Z</dcterms:created>
  <dcterms:modified xsi:type="dcterms:W3CDTF">2023-11-26T07:05:51Z</dcterms:modified>
</cp:coreProperties>
</file>