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4"/>
  </p:sldMasterIdLst>
  <p:sldIdLst>
    <p:sldId id="256" r:id="rId5"/>
    <p:sldId id="277" r:id="rId6"/>
    <p:sldId id="258" r:id="rId7"/>
    <p:sldId id="278" r:id="rId8"/>
    <p:sldId id="280" r:id="rId9"/>
    <p:sldId id="281" r:id="rId10"/>
    <p:sldId id="303" r:id="rId11"/>
    <p:sldId id="283" r:id="rId12"/>
    <p:sldId id="284" r:id="rId13"/>
    <p:sldId id="304" r:id="rId14"/>
    <p:sldId id="282" r:id="rId15"/>
    <p:sldId id="305" r:id="rId16"/>
    <p:sldId id="297" r:id="rId17"/>
    <p:sldId id="306" r:id="rId18"/>
    <p:sldId id="301" r:id="rId19"/>
    <p:sldId id="289" r:id="rId20"/>
    <p:sldId id="299" r:id="rId21"/>
    <p:sldId id="307" r:id="rId22"/>
    <p:sldId id="294" r:id="rId23"/>
  </p:sldIdLst>
  <p:sldSz cx="6858000" cy="9906000" type="A4"/>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איילה אלון" initials="אא" lastIdx="5" clrIdx="0">
    <p:extLst>
      <p:ext uri="{19B8F6BF-5375-455C-9EA6-DF929625EA0E}">
        <p15:presenceInfo xmlns:p15="http://schemas.microsoft.com/office/powerpoint/2012/main" userId="S-1-5-21-1570073863-1376217011-1237804090-3325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8BCB"/>
    <a:srgbClr val="00668A"/>
    <a:srgbClr val="99CC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012ECD-51FC-41F1-AA8D-1B2483CD663E}" styleName="סגנון בהיר 2 - הדגשה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3" autoAdjust="0"/>
    <p:restoredTop sz="94660"/>
  </p:normalViewPr>
  <p:slideViewPr>
    <p:cSldViewPr snapToGrid="0">
      <p:cViewPr varScale="1">
        <p:scale>
          <a:sx n="44" d="100"/>
          <a:sy n="44" d="100"/>
        </p:scale>
        <p:origin x="225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06A8B8D-A563-4242-80C0-12692E2EBDC8}" type="datetimeFigureOut">
              <a:rPr lang="he-IL" smtClean="0"/>
              <a:t>ט"ז/תמוז/תשפ"ג</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ADA6743F-2E7D-4163-BF5B-E9183676AE0C}" type="slidenum">
              <a:rPr lang="he-IL" smtClean="0"/>
              <a:t>‹#›</a:t>
            </a:fld>
            <a:endParaRPr lang="he-IL"/>
          </a:p>
        </p:txBody>
      </p:sp>
    </p:spTree>
    <p:extLst>
      <p:ext uri="{BB962C8B-B14F-4D97-AF65-F5344CB8AC3E}">
        <p14:creationId xmlns:p14="http://schemas.microsoft.com/office/powerpoint/2010/main" val="263843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6A8B8D-A563-4242-80C0-12692E2EBDC8}" type="datetimeFigureOut">
              <a:rPr lang="he-IL" smtClean="0"/>
              <a:t>ט"ז/תמוז/תשפ"ג</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ADA6743F-2E7D-4163-BF5B-E9183676AE0C}" type="slidenum">
              <a:rPr lang="he-IL" smtClean="0"/>
              <a:t>‹#›</a:t>
            </a:fld>
            <a:endParaRPr lang="he-IL"/>
          </a:p>
        </p:txBody>
      </p:sp>
    </p:spTree>
    <p:extLst>
      <p:ext uri="{BB962C8B-B14F-4D97-AF65-F5344CB8AC3E}">
        <p14:creationId xmlns:p14="http://schemas.microsoft.com/office/powerpoint/2010/main" val="4092067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6A8B8D-A563-4242-80C0-12692E2EBDC8}" type="datetimeFigureOut">
              <a:rPr lang="he-IL" smtClean="0"/>
              <a:t>ט"ז/תמוז/תשפ"ג</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ADA6743F-2E7D-4163-BF5B-E9183676AE0C}" type="slidenum">
              <a:rPr lang="he-IL" smtClean="0"/>
              <a:t>‹#›</a:t>
            </a:fld>
            <a:endParaRPr lang="he-IL"/>
          </a:p>
        </p:txBody>
      </p:sp>
    </p:spTree>
    <p:extLst>
      <p:ext uri="{BB962C8B-B14F-4D97-AF65-F5344CB8AC3E}">
        <p14:creationId xmlns:p14="http://schemas.microsoft.com/office/powerpoint/2010/main" val="3400722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6A8B8D-A563-4242-80C0-12692E2EBDC8}" type="datetimeFigureOut">
              <a:rPr lang="he-IL" smtClean="0"/>
              <a:t>ט"ז/תמוז/תשפ"ג</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ADA6743F-2E7D-4163-BF5B-E9183676AE0C}" type="slidenum">
              <a:rPr lang="he-IL" smtClean="0"/>
              <a:t>‹#›</a:t>
            </a:fld>
            <a:endParaRPr lang="he-IL"/>
          </a:p>
        </p:txBody>
      </p:sp>
    </p:spTree>
    <p:extLst>
      <p:ext uri="{BB962C8B-B14F-4D97-AF65-F5344CB8AC3E}">
        <p14:creationId xmlns:p14="http://schemas.microsoft.com/office/powerpoint/2010/main" val="3110175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6A8B8D-A563-4242-80C0-12692E2EBDC8}" type="datetimeFigureOut">
              <a:rPr lang="he-IL" smtClean="0"/>
              <a:t>ט"ז/תמוז/תשפ"ג</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ADA6743F-2E7D-4163-BF5B-E9183676AE0C}" type="slidenum">
              <a:rPr lang="he-IL" smtClean="0"/>
              <a:t>‹#›</a:t>
            </a:fld>
            <a:endParaRPr lang="he-IL"/>
          </a:p>
        </p:txBody>
      </p:sp>
    </p:spTree>
    <p:extLst>
      <p:ext uri="{BB962C8B-B14F-4D97-AF65-F5344CB8AC3E}">
        <p14:creationId xmlns:p14="http://schemas.microsoft.com/office/powerpoint/2010/main" val="226705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06A8B8D-A563-4242-80C0-12692E2EBDC8}" type="datetimeFigureOut">
              <a:rPr lang="he-IL" smtClean="0"/>
              <a:t>ט"ז/תמוז/תשפ"ג</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ADA6743F-2E7D-4163-BF5B-E9183676AE0C}" type="slidenum">
              <a:rPr lang="he-IL" smtClean="0"/>
              <a:t>‹#›</a:t>
            </a:fld>
            <a:endParaRPr lang="he-IL"/>
          </a:p>
        </p:txBody>
      </p:sp>
    </p:spTree>
    <p:extLst>
      <p:ext uri="{BB962C8B-B14F-4D97-AF65-F5344CB8AC3E}">
        <p14:creationId xmlns:p14="http://schemas.microsoft.com/office/powerpoint/2010/main" val="1873654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6A8B8D-A563-4242-80C0-12692E2EBDC8}" type="datetimeFigureOut">
              <a:rPr lang="he-IL" smtClean="0"/>
              <a:t>ט"ז/תמוז/תשפ"ג</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ADA6743F-2E7D-4163-BF5B-E9183676AE0C}" type="slidenum">
              <a:rPr lang="he-IL" smtClean="0"/>
              <a:t>‹#›</a:t>
            </a:fld>
            <a:endParaRPr lang="he-IL"/>
          </a:p>
        </p:txBody>
      </p:sp>
    </p:spTree>
    <p:extLst>
      <p:ext uri="{BB962C8B-B14F-4D97-AF65-F5344CB8AC3E}">
        <p14:creationId xmlns:p14="http://schemas.microsoft.com/office/powerpoint/2010/main" val="1116984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06A8B8D-A563-4242-80C0-12692E2EBDC8}" type="datetimeFigureOut">
              <a:rPr lang="he-IL" smtClean="0"/>
              <a:t>ט"ז/תמוז/תשפ"ג</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ADA6743F-2E7D-4163-BF5B-E9183676AE0C}" type="slidenum">
              <a:rPr lang="he-IL" smtClean="0"/>
              <a:t>‹#›</a:t>
            </a:fld>
            <a:endParaRPr lang="he-IL"/>
          </a:p>
        </p:txBody>
      </p:sp>
    </p:spTree>
    <p:extLst>
      <p:ext uri="{BB962C8B-B14F-4D97-AF65-F5344CB8AC3E}">
        <p14:creationId xmlns:p14="http://schemas.microsoft.com/office/powerpoint/2010/main" val="3505640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06A8B8D-A563-4242-80C0-12692E2EBDC8}" type="datetimeFigureOut">
              <a:rPr lang="he-IL" smtClean="0"/>
              <a:t>ט"ז/תמוז/תשפ"ג</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ADA6743F-2E7D-4163-BF5B-E9183676AE0C}" type="slidenum">
              <a:rPr lang="he-IL" smtClean="0"/>
              <a:t>‹#›</a:t>
            </a:fld>
            <a:endParaRPr lang="he-IL"/>
          </a:p>
        </p:txBody>
      </p:sp>
    </p:spTree>
    <p:extLst>
      <p:ext uri="{BB962C8B-B14F-4D97-AF65-F5344CB8AC3E}">
        <p14:creationId xmlns:p14="http://schemas.microsoft.com/office/powerpoint/2010/main" val="4131421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6A8B8D-A563-4242-80C0-12692E2EBDC8}" type="datetimeFigureOut">
              <a:rPr lang="he-IL" smtClean="0"/>
              <a:t>ט"ז/תמוז/תשפ"ג</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ADA6743F-2E7D-4163-BF5B-E9183676AE0C}" type="slidenum">
              <a:rPr lang="he-IL" smtClean="0"/>
              <a:t>‹#›</a:t>
            </a:fld>
            <a:endParaRPr lang="he-IL"/>
          </a:p>
        </p:txBody>
      </p:sp>
    </p:spTree>
    <p:extLst>
      <p:ext uri="{BB962C8B-B14F-4D97-AF65-F5344CB8AC3E}">
        <p14:creationId xmlns:p14="http://schemas.microsoft.com/office/powerpoint/2010/main" val="671602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6A8B8D-A563-4242-80C0-12692E2EBDC8}" type="datetimeFigureOut">
              <a:rPr lang="he-IL" smtClean="0"/>
              <a:t>ט"ז/תמוז/תשפ"ג</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ADA6743F-2E7D-4163-BF5B-E9183676AE0C}" type="slidenum">
              <a:rPr lang="he-IL" smtClean="0"/>
              <a:t>‹#›</a:t>
            </a:fld>
            <a:endParaRPr lang="he-IL"/>
          </a:p>
        </p:txBody>
      </p:sp>
    </p:spTree>
    <p:extLst>
      <p:ext uri="{BB962C8B-B14F-4D97-AF65-F5344CB8AC3E}">
        <p14:creationId xmlns:p14="http://schemas.microsoft.com/office/powerpoint/2010/main" val="3186353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D06A8B8D-A563-4242-80C0-12692E2EBDC8}" type="datetimeFigureOut">
              <a:rPr lang="he-IL" smtClean="0"/>
              <a:t>ט"ז/תמוז/תשפ"ג</a:t>
            </a:fld>
            <a:endParaRPr lang="he-IL"/>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he-IL"/>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ADA6743F-2E7D-4163-BF5B-E9183676AE0C}" type="slidenum">
              <a:rPr lang="he-IL" smtClean="0"/>
              <a:t>‹#›</a:t>
            </a:fld>
            <a:endParaRPr lang="he-IL"/>
          </a:p>
        </p:txBody>
      </p:sp>
    </p:spTree>
    <p:extLst>
      <p:ext uri="{BB962C8B-B14F-4D97-AF65-F5344CB8AC3E}">
        <p14:creationId xmlns:p14="http://schemas.microsoft.com/office/powerpoint/2010/main" val="4564380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slide" Target="slide4.xml"/><Relationship Id="rId7" Type="http://schemas.openxmlformats.org/officeDocument/2006/relationships/slide" Target="slide5.xml"/><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slide" Target="slide15.xml"/><Relationship Id="rId5" Type="http://schemas.openxmlformats.org/officeDocument/2006/relationships/slide" Target="slide17.xml"/><Relationship Id="rId10" Type="http://schemas.openxmlformats.org/officeDocument/2006/relationships/slide" Target="slide18.xml"/><Relationship Id="rId4" Type="http://schemas.openxmlformats.org/officeDocument/2006/relationships/slide" Target="slide11.xml"/><Relationship Id="rId9" Type="http://schemas.openxmlformats.org/officeDocument/2006/relationships/slide" Target="slide9.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gov.il/he/departments/central-elections-committee/govil-landing-page/" TargetMode="Externa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6857999" cy="9906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3" name="Group 2"/>
          <p:cNvGrpSpPr/>
          <p:nvPr/>
        </p:nvGrpSpPr>
        <p:grpSpPr>
          <a:xfrm>
            <a:off x="3808520" y="168677"/>
            <a:ext cx="2868602" cy="9587881"/>
            <a:chOff x="535004" y="2920754"/>
            <a:chExt cx="2838634" cy="6825448"/>
          </a:xfrm>
        </p:grpSpPr>
        <p:sp>
          <p:nvSpPr>
            <p:cNvPr id="9" name="Rectangle 8"/>
            <p:cNvSpPr/>
            <p:nvPr/>
          </p:nvSpPr>
          <p:spPr>
            <a:xfrm>
              <a:off x="535004" y="2920754"/>
              <a:ext cx="2838634" cy="6825448"/>
            </a:xfrm>
            <a:prstGeom prst="rect">
              <a:avLst/>
            </a:prstGeom>
            <a:solidFill>
              <a:srgbClr val="99CCFF">
                <a:alpha val="69804"/>
              </a:srgbClr>
            </a:solidFill>
            <a:ln>
              <a:noFill/>
            </a:ln>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he-IL"/>
            </a:p>
          </p:txBody>
        </p:sp>
        <p:sp>
          <p:nvSpPr>
            <p:cNvPr id="10" name="Rectangle 9"/>
            <p:cNvSpPr/>
            <p:nvPr/>
          </p:nvSpPr>
          <p:spPr>
            <a:xfrm>
              <a:off x="687404" y="3073154"/>
              <a:ext cx="2508557" cy="6532489"/>
            </a:xfrm>
            <a:prstGeom prst="rect">
              <a:avLst/>
            </a:prstGeom>
            <a:noFill/>
            <a:ln w="28575">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he-IL"/>
            </a:p>
          </p:txBody>
        </p:sp>
        <p:sp>
          <p:nvSpPr>
            <p:cNvPr id="11" name="Rectangle 10"/>
            <p:cNvSpPr/>
            <p:nvPr/>
          </p:nvSpPr>
          <p:spPr>
            <a:xfrm>
              <a:off x="675585" y="6557771"/>
              <a:ext cx="2407727" cy="2738761"/>
            </a:xfrm>
            <a:prstGeom prst="rect">
              <a:avLst/>
            </a:prstGeom>
          </p:spPr>
          <p:txBody>
            <a:bodyPr wrap="square">
              <a:spAutoFit/>
            </a:bodyPr>
            <a:lstStyle/>
            <a:p>
              <a:r>
                <a:rPr lang="he-IL" sz="3600" b="1" i="1" dirty="0">
                  <a:latin typeface="Calibri" panose="020F0502020204030204" pitchFamily="34" charset="0"/>
                  <a:ea typeface="Tahoma" panose="020B0604030504040204" pitchFamily="34" charset="0"/>
                  <a:cs typeface="Calibri" panose="020F0502020204030204" pitchFamily="34" charset="0"/>
                </a:rPr>
                <a:t>ניהול הליכים משפטיים במערכת עתירות</a:t>
              </a:r>
            </a:p>
            <a:p>
              <a:endParaRPr lang="he-IL" sz="3600" b="1" i="1" dirty="0">
                <a:latin typeface="Calibri" panose="020F0502020204030204" pitchFamily="34" charset="0"/>
                <a:ea typeface="Tahoma" panose="020B0604030504040204" pitchFamily="34" charset="0"/>
                <a:cs typeface="Calibri" panose="020F0502020204030204" pitchFamily="34" charset="0"/>
              </a:endParaRPr>
            </a:p>
            <a:p>
              <a:r>
                <a:rPr lang="he-IL" sz="3200" b="1" dirty="0">
                  <a:ln w="12700">
                    <a:solidFill>
                      <a:schemeClr val="accent3">
                        <a:lumMod val="50000"/>
                      </a:schemeClr>
                    </a:solidFill>
                    <a:prstDash val="solid"/>
                  </a:ln>
                  <a:solidFill>
                    <a:srgbClr val="00B0F0"/>
                  </a:solidFill>
                  <a:effectLst>
                    <a:innerShdw blurRad="177800">
                      <a:schemeClr val="accent3">
                        <a:lumMod val="50000"/>
                      </a:schemeClr>
                    </a:innerShdw>
                  </a:effectLst>
                  <a:latin typeface="Calibri" panose="020F0502020204030204" pitchFamily="34" charset="0"/>
                  <a:ea typeface="Tahoma" panose="020B0604030504040204" pitchFamily="34" charset="0"/>
                  <a:cs typeface="Calibri" panose="020F0502020204030204" pitchFamily="34" charset="0"/>
                </a:rPr>
                <a:t>מדריך לאזרח </a:t>
              </a:r>
            </a:p>
            <a:p>
              <a:r>
                <a:rPr lang="he-IL" sz="3200" b="1" dirty="0">
                  <a:ln w="12700">
                    <a:solidFill>
                      <a:schemeClr val="accent3">
                        <a:lumMod val="50000"/>
                      </a:schemeClr>
                    </a:solidFill>
                    <a:prstDash val="solid"/>
                  </a:ln>
                  <a:solidFill>
                    <a:srgbClr val="00B0F0"/>
                  </a:solidFill>
                  <a:effectLst>
                    <a:innerShdw blurRad="177800">
                      <a:schemeClr val="accent3">
                        <a:lumMod val="50000"/>
                      </a:schemeClr>
                    </a:innerShdw>
                  </a:effectLst>
                  <a:latin typeface="Calibri" panose="020F0502020204030204" pitchFamily="34" charset="0"/>
                  <a:ea typeface="Tahoma" panose="020B0604030504040204" pitchFamily="34" charset="0"/>
                  <a:cs typeface="Calibri" panose="020F0502020204030204" pitchFamily="34" charset="0"/>
                </a:rPr>
                <a:t>[צד / מייצג]</a:t>
              </a:r>
              <a:endParaRPr lang="he-IL" sz="3200" b="1" dirty="0">
                <a:ln w="12700">
                  <a:solidFill>
                    <a:schemeClr val="accent3">
                      <a:lumMod val="50000"/>
                    </a:schemeClr>
                  </a:solidFill>
                  <a:prstDash val="solid"/>
                </a:ln>
                <a:solidFill>
                  <a:srgbClr val="00B0F0"/>
                </a:solidFill>
                <a:effectLst>
                  <a:innerShdw blurRad="177800">
                    <a:schemeClr val="accent3">
                      <a:lumMod val="50000"/>
                    </a:schemeClr>
                  </a:innerShdw>
                </a:effectLst>
              </a:endParaRPr>
            </a:p>
          </p:txBody>
        </p:sp>
      </p:grpSp>
      <p:grpSp>
        <p:nvGrpSpPr>
          <p:cNvPr id="18" name="Group 17">
            <a:extLst>
              <a:ext uri="{FF2B5EF4-FFF2-40B4-BE49-F238E27FC236}">
                <a16:creationId xmlns:a16="http://schemas.microsoft.com/office/drawing/2014/main" id="{5E64A3CF-E3AA-B372-DE03-A5CA336A1E53}"/>
              </a:ext>
            </a:extLst>
          </p:cNvPr>
          <p:cNvGrpSpPr/>
          <p:nvPr/>
        </p:nvGrpSpPr>
        <p:grpSpPr>
          <a:xfrm>
            <a:off x="46391" y="382757"/>
            <a:ext cx="6874616" cy="5056141"/>
            <a:chOff x="-3145998" y="751488"/>
            <a:chExt cx="6874616" cy="5056141"/>
          </a:xfrm>
        </p:grpSpPr>
        <p:pic>
          <p:nvPicPr>
            <p:cNvPr id="12" name="Picture 2" descr="Computer Screen Images – Browse 3,173,500 Stock Photos, Vectors, and Video  | Adobe Stock">
              <a:extLst>
                <a:ext uri="{FF2B5EF4-FFF2-40B4-BE49-F238E27FC236}">
                  <a16:creationId xmlns:a16="http://schemas.microsoft.com/office/drawing/2014/main" id="{9795C035-1CD3-2F19-86C9-25C99050C528}"/>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45998" y="751488"/>
              <a:ext cx="6874616" cy="505614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D4E10079-E204-21AD-06F6-C1C81C41DFE5}"/>
                </a:ext>
              </a:extLst>
            </p:cNvPr>
            <p:cNvPicPr>
              <a:picLocks noChangeAspect="1"/>
            </p:cNvPicPr>
            <p:nvPr/>
          </p:nvPicPr>
          <p:blipFill rotWithShape="1">
            <a:blip r:embed="rId3"/>
            <a:srcRect l="39358" t="16434" b="27907"/>
            <a:stretch/>
          </p:blipFill>
          <p:spPr>
            <a:xfrm>
              <a:off x="-2683823" y="1133791"/>
              <a:ext cx="5936100" cy="3231864"/>
            </a:xfrm>
            <a:prstGeom prst="rect">
              <a:avLst/>
            </a:prstGeom>
            <a:ln>
              <a:noFill/>
            </a:ln>
            <a:effectLst>
              <a:outerShdw blurRad="292100" dist="139700" dir="2700000" algn="tl" rotWithShape="0">
                <a:srgbClr val="333333">
                  <a:alpha val="65000"/>
                </a:srgbClr>
              </a:outerShdw>
            </a:effectLst>
          </p:spPr>
        </p:pic>
      </p:grpSp>
      <p:sp>
        <p:nvSpPr>
          <p:cNvPr id="7" name="TextBox 6"/>
          <p:cNvSpPr txBox="1"/>
          <p:nvPr/>
        </p:nvSpPr>
        <p:spPr>
          <a:xfrm>
            <a:off x="-467822" y="9559112"/>
            <a:ext cx="2556769" cy="276999"/>
          </a:xfrm>
          <a:prstGeom prst="rect">
            <a:avLst/>
          </a:prstGeom>
          <a:noFill/>
        </p:spPr>
        <p:txBody>
          <a:bodyPr wrap="square" rtlCol="1">
            <a:spAutoFit/>
          </a:bodyPr>
          <a:lstStyle/>
          <a:p>
            <a:r>
              <a:rPr lang="he-IL" sz="1200" dirty="0">
                <a:latin typeface="Calibri" panose="020F0502020204030204" pitchFamily="34" charset="0"/>
                <a:cs typeface="Calibri" panose="020F0502020204030204" pitchFamily="34" charset="0"/>
              </a:rPr>
              <a:t>ועדת הבחירות | </a:t>
            </a:r>
            <a:r>
              <a:rPr lang="en-US" sz="1200" dirty="0" err="1">
                <a:latin typeface="Calibri" panose="020F0502020204030204" pitchFamily="34" charset="0"/>
                <a:cs typeface="Calibri" panose="020F0502020204030204" pitchFamily="34" charset="0"/>
              </a:rPr>
              <a:t>abra</a:t>
            </a:r>
            <a:r>
              <a:rPr lang="en-US" sz="1200" dirty="0">
                <a:latin typeface="Calibri" panose="020F0502020204030204" pitchFamily="34" charset="0"/>
                <a:cs typeface="Calibri" panose="020F0502020204030204" pitchFamily="34" charset="0"/>
              </a:rPr>
              <a:t>-it</a:t>
            </a:r>
            <a:r>
              <a:rPr lang="he-IL" sz="1200" dirty="0">
                <a:latin typeface="Calibri" panose="020F0502020204030204" pitchFamily="34" charset="0"/>
                <a:cs typeface="Calibri" panose="020F0502020204030204" pitchFamily="34" charset="0"/>
              </a:rPr>
              <a:t>| 2023</a:t>
            </a:r>
          </a:p>
        </p:txBody>
      </p:sp>
      <p:pic>
        <p:nvPicPr>
          <p:cNvPr id="14" name="Picture 13">
            <a:extLst>
              <a:ext uri="{FF2B5EF4-FFF2-40B4-BE49-F238E27FC236}">
                <a16:creationId xmlns:a16="http://schemas.microsoft.com/office/drawing/2014/main" id="{7A1A1D28-7B0E-4A12-A1D0-BF9664DDA349}"/>
              </a:ext>
            </a:extLst>
          </p:cNvPr>
          <p:cNvPicPr>
            <a:picLocks noChangeAspect="1"/>
          </p:cNvPicPr>
          <p:nvPr/>
        </p:nvPicPr>
        <p:blipFill rotWithShape="1">
          <a:blip r:embed="rId4">
            <a:extLst>
              <a:ext uri="{28A0092B-C50C-407E-A947-70E740481C1C}">
                <a14:useLocalDpi xmlns:a14="http://schemas.microsoft.com/office/drawing/2010/main" val="0"/>
              </a:ext>
            </a:extLst>
          </a:blip>
          <a:srcRect l="15000"/>
          <a:stretch/>
        </p:blipFill>
        <p:spPr>
          <a:xfrm rot="5400000">
            <a:off x="2942948" y="-3437308"/>
            <a:ext cx="972104" cy="6874615"/>
          </a:xfrm>
          <a:prstGeom prst="rect">
            <a:avLst/>
          </a:prstGeom>
        </p:spPr>
      </p:pic>
      <p:sp>
        <p:nvSpPr>
          <p:cNvPr id="15" name="Rectangle 14"/>
          <p:cNvSpPr/>
          <p:nvPr/>
        </p:nvSpPr>
        <p:spPr>
          <a:xfrm>
            <a:off x="-594875" y="-153619"/>
            <a:ext cx="6444666" cy="586699"/>
          </a:xfrm>
          <a:prstGeom prst="rect">
            <a:avLst/>
          </a:prstGeom>
        </p:spPr>
        <p:txBody>
          <a:bodyPr wrap="square">
            <a:spAutoFit/>
          </a:bodyPr>
          <a:lstStyle/>
          <a:p>
            <a:pPr>
              <a:lnSpc>
                <a:spcPct val="150000"/>
              </a:lnSpc>
            </a:pPr>
            <a:r>
              <a:rPr lang="he-IL" sz="2400" b="1" dirty="0">
                <a:solidFill>
                  <a:schemeClr val="bg1"/>
                </a:solidFill>
                <a:latin typeface="Calibri" panose="020F0502020204030204" pitchFamily="34" charset="0"/>
                <a:ea typeface="Tahoma" panose="020B0604030504040204" pitchFamily="34" charset="0"/>
                <a:cs typeface="Calibri" panose="020F0502020204030204" pitchFamily="34" charset="0"/>
              </a:rPr>
              <a:t>ניהול הליכים משפטיים לפני יו"ר ועדת הבחירות</a:t>
            </a:r>
            <a:endParaRPr lang="he-IL" sz="2400" b="1" dirty="0">
              <a:solidFill>
                <a:schemeClr val="bg1"/>
              </a:solidFill>
            </a:endParaRPr>
          </a:p>
        </p:txBody>
      </p:sp>
      <p:pic>
        <p:nvPicPr>
          <p:cNvPr id="19" name="תמונה 2">
            <a:extLst>
              <a:ext uri="{FF2B5EF4-FFF2-40B4-BE49-F238E27FC236}">
                <a16:creationId xmlns:a16="http://schemas.microsoft.com/office/drawing/2014/main" id="{A9485BAD-6C26-CD6A-03ED-E63E9ADF1E8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43658" y="5438898"/>
            <a:ext cx="2446235" cy="2130593"/>
          </a:xfrm>
          <a:prstGeom prst="rect">
            <a:avLst/>
          </a:prstGeom>
        </p:spPr>
      </p:pic>
    </p:spTree>
    <p:extLst>
      <p:ext uri="{BB962C8B-B14F-4D97-AF65-F5344CB8AC3E}">
        <p14:creationId xmlns:p14="http://schemas.microsoft.com/office/powerpoint/2010/main" val="2396098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45"/>
          <p:cNvPicPr>
            <a:picLocks noChangeAspect="1"/>
          </p:cNvPicPr>
          <p:nvPr/>
        </p:nvPicPr>
        <p:blipFill rotWithShape="1">
          <a:blip r:embed="rId2" cstate="print">
            <a:extLst>
              <a:ext uri="{28A0092B-C50C-407E-A947-70E740481C1C}">
                <a14:useLocalDpi xmlns:a14="http://schemas.microsoft.com/office/drawing/2010/main" val="0"/>
              </a:ext>
            </a:extLst>
          </a:blip>
          <a:srcRect l="29334" r="23161"/>
          <a:stretch/>
        </p:blipFill>
        <p:spPr>
          <a:xfrm flipH="1">
            <a:off x="3326811" y="195700"/>
            <a:ext cx="3424510" cy="3604333"/>
          </a:xfrm>
          <a:prstGeom prst="rect">
            <a:avLst/>
          </a:prstGeom>
        </p:spPr>
      </p:pic>
      <p:sp>
        <p:nvSpPr>
          <p:cNvPr id="2" name="Rectangle 1"/>
          <p:cNvSpPr/>
          <p:nvPr/>
        </p:nvSpPr>
        <p:spPr>
          <a:xfrm>
            <a:off x="0" y="0"/>
            <a:ext cx="6857999" cy="9906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9" name="Straight Connector 8"/>
          <p:cNvCxnSpPr/>
          <p:nvPr/>
        </p:nvCxnSpPr>
        <p:spPr>
          <a:xfrm flipH="1" flipV="1">
            <a:off x="284085" y="1811045"/>
            <a:ext cx="40168" cy="7794598"/>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grpSp>
        <p:nvGrpSpPr>
          <p:cNvPr id="20" name="Group 19"/>
          <p:cNvGrpSpPr/>
          <p:nvPr/>
        </p:nvGrpSpPr>
        <p:grpSpPr>
          <a:xfrm>
            <a:off x="428484" y="195701"/>
            <a:ext cx="2838634" cy="3604333"/>
            <a:chOff x="535004" y="2920754"/>
            <a:chExt cx="2838634" cy="3604333"/>
          </a:xfrm>
        </p:grpSpPr>
        <p:grpSp>
          <p:nvGrpSpPr>
            <p:cNvPr id="19" name="Group 18"/>
            <p:cNvGrpSpPr/>
            <p:nvPr/>
          </p:nvGrpSpPr>
          <p:grpSpPr>
            <a:xfrm>
              <a:off x="535004" y="2920754"/>
              <a:ext cx="2838634" cy="3604333"/>
              <a:chOff x="535004" y="2920754"/>
              <a:chExt cx="2838634" cy="6825448"/>
            </a:xfrm>
          </p:grpSpPr>
          <p:sp>
            <p:nvSpPr>
              <p:cNvPr id="17" name="Rectangle 16"/>
              <p:cNvSpPr/>
              <p:nvPr/>
            </p:nvSpPr>
            <p:spPr>
              <a:xfrm>
                <a:off x="535004" y="2920754"/>
                <a:ext cx="2838634" cy="6825448"/>
              </a:xfrm>
              <a:prstGeom prst="rect">
                <a:avLst/>
              </a:prstGeom>
              <a:solidFill>
                <a:srgbClr val="99CCFF">
                  <a:alpha val="69804"/>
                </a:srgbClr>
              </a:solidFill>
              <a:ln>
                <a:noFill/>
              </a:ln>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he-IL"/>
              </a:p>
            </p:txBody>
          </p:sp>
          <p:sp>
            <p:nvSpPr>
              <p:cNvPr id="18" name="Rectangle 17"/>
              <p:cNvSpPr/>
              <p:nvPr/>
            </p:nvSpPr>
            <p:spPr>
              <a:xfrm>
                <a:off x="687404" y="3073154"/>
                <a:ext cx="2508557" cy="6532489"/>
              </a:xfrm>
              <a:prstGeom prst="rect">
                <a:avLst/>
              </a:prstGeom>
              <a:noFill/>
              <a:ln w="28575">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he-IL"/>
              </a:p>
            </p:txBody>
          </p:sp>
        </p:grpSp>
        <p:sp>
          <p:nvSpPr>
            <p:cNvPr id="7" name="TextBox 6"/>
            <p:cNvSpPr txBox="1"/>
            <p:nvPr/>
          </p:nvSpPr>
          <p:spPr>
            <a:xfrm>
              <a:off x="859257" y="3996105"/>
              <a:ext cx="2039667" cy="837473"/>
            </a:xfrm>
            <a:prstGeom prst="rect">
              <a:avLst/>
            </a:prstGeom>
            <a:noFill/>
          </p:spPr>
          <p:txBody>
            <a:bodyPr wrap="square" rtlCol="1">
              <a:spAutoFit/>
            </a:bodyPr>
            <a:lstStyle/>
            <a:p>
              <a:pPr algn="ctr">
                <a:lnSpc>
                  <a:spcPct val="150000"/>
                </a:lnSpc>
              </a:pPr>
              <a:r>
                <a:rPr lang="he-IL" sz="3600" b="1" dirty="0">
                  <a:latin typeface="Calibri" panose="020F0502020204030204" pitchFamily="34" charset="0"/>
                  <a:cs typeface="Calibri" panose="020F0502020204030204" pitchFamily="34" charset="0"/>
                </a:rPr>
                <a:t>רגע לפני</a:t>
              </a:r>
              <a:endParaRPr lang="he-IL" sz="3600" b="1" dirty="0">
                <a:solidFill>
                  <a:srgbClr val="00B0F0"/>
                </a:solidFill>
                <a:latin typeface="Calibri" panose="020F0502020204030204" pitchFamily="34" charset="0"/>
                <a:cs typeface="Calibri" panose="020F0502020204030204" pitchFamily="34" charset="0"/>
              </a:endParaRPr>
            </a:p>
          </p:txBody>
        </p:sp>
      </p:grpSp>
      <p:cxnSp>
        <p:nvCxnSpPr>
          <p:cNvPr id="24" name="Straight Connector 23"/>
          <p:cNvCxnSpPr/>
          <p:nvPr/>
        </p:nvCxnSpPr>
        <p:spPr>
          <a:xfrm>
            <a:off x="661956" y="385011"/>
            <a:ext cx="3489158" cy="12031"/>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95742" y="175460"/>
            <a:ext cx="421506" cy="427924"/>
          </a:xfrm>
          <a:prstGeom prst="ellipse">
            <a:avLst/>
          </a:prstGeom>
          <a:solidFill>
            <a:schemeClr val="bg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a:latin typeface="Tahoma" panose="020B0604030504040204" pitchFamily="34" charset="0"/>
                <a:ea typeface="Tahoma" panose="020B0604030504040204" pitchFamily="34" charset="0"/>
                <a:cs typeface="Tahoma" panose="020B0604030504040204" pitchFamily="34" charset="0"/>
              </a:rPr>
              <a:t>2</a:t>
            </a:r>
          </a:p>
        </p:txBody>
      </p:sp>
      <p:sp>
        <p:nvSpPr>
          <p:cNvPr id="5" name="TextBox 4">
            <a:extLst>
              <a:ext uri="{FF2B5EF4-FFF2-40B4-BE49-F238E27FC236}">
                <a16:creationId xmlns:a16="http://schemas.microsoft.com/office/drawing/2014/main" id="{1DDA9BC7-28E5-B0EA-A5D3-CCABA7608BBB}"/>
              </a:ext>
            </a:extLst>
          </p:cNvPr>
          <p:cNvSpPr txBox="1"/>
          <p:nvPr/>
        </p:nvSpPr>
        <p:spPr>
          <a:xfrm>
            <a:off x="752737" y="4097317"/>
            <a:ext cx="5668777" cy="4481355"/>
          </a:xfrm>
          <a:prstGeom prst="rect">
            <a:avLst/>
          </a:prstGeom>
          <a:noFill/>
        </p:spPr>
        <p:txBody>
          <a:bodyPr wrap="square">
            <a:spAutoFit/>
          </a:bodyPr>
          <a:lstStyle/>
          <a:p>
            <a:pPr>
              <a:lnSpc>
                <a:spcPct val="150000"/>
              </a:lnSpc>
            </a:pPr>
            <a:r>
              <a:rPr lang="he-IL" sz="1800" b="1" dirty="0">
                <a:solidFill>
                  <a:srgbClr val="093D4E"/>
                </a:solidFill>
                <a:latin typeface="Calibri" panose="020F0502020204030204" pitchFamily="34" charset="0"/>
                <a:ea typeface="Calibri" panose="020F0502020204030204" pitchFamily="34" charset="0"/>
                <a:cs typeface="Calibri" panose="020F0502020204030204" pitchFamily="34" charset="0"/>
              </a:rPr>
              <a:t>במדריך זה, תלמדו על מערכת עתירות, לניהול הליכים משפטיים עבור ועדת הבחירות המרכזית לכנסת בפלטפורמת </a:t>
            </a:r>
            <a:r>
              <a:rPr lang="en-US" sz="1800" b="1" dirty="0">
                <a:solidFill>
                  <a:srgbClr val="093D4E"/>
                </a:solidFill>
                <a:latin typeface="Calibri" panose="020F0502020204030204" pitchFamily="34" charset="0"/>
                <a:ea typeface="Calibri" panose="020F0502020204030204" pitchFamily="34" charset="0"/>
                <a:cs typeface="Calibri" panose="020F0502020204030204" pitchFamily="34" charset="0"/>
              </a:rPr>
              <a:t>SALESFORCE</a:t>
            </a:r>
            <a:r>
              <a:rPr lang="he-IL" sz="1800" b="1" dirty="0">
                <a:solidFill>
                  <a:srgbClr val="093D4E"/>
                </a:solidFill>
                <a:latin typeface="Calibri" panose="020F0502020204030204" pitchFamily="34" charset="0"/>
                <a:ea typeface="Calibri" panose="020F0502020204030204" pitchFamily="34" charset="0"/>
                <a:cs typeface="Calibri" panose="020F0502020204030204" pitchFamily="34" charset="0"/>
              </a:rPr>
              <a:t>.</a:t>
            </a:r>
          </a:p>
          <a:p>
            <a:pPr algn="r" rtl="1"/>
            <a:endParaRPr lang="he-IL" sz="1800" dirty="0">
              <a:solidFill>
                <a:srgbClr val="093D4E"/>
              </a:solidFill>
              <a:latin typeface="Calibri" panose="020F0502020204030204" pitchFamily="34" charset="0"/>
              <a:ea typeface="Calibri" panose="020F0502020204030204" pitchFamily="34" charset="0"/>
              <a:cs typeface="Calibri" panose="020F0502020204030204" pitchFamily="34" charset="0"/>
            </a:endParaRPr>
          </a:p>
          <a:p>
            <a:pPr algn="r" rtl="1">
              <a:lnSpc>
                <a:spcPct val="150000"/>
              </a:lnSpc>
            </a:pPr>
            <a:r>
              <a:rPr lang="he-IL" sz="1800" b="1" dirty="0">
                <a:solidFill>
                  <a:srgbClr val="093D4E"/>
                </a:solidFill>
                <a:latin typeface="Calibri" panose="020F0502020204030204" pitchFamily="34" charset="0"/>
                <a:ea typeface="Calibri" panose="020F0502020204030204" pitchFamily="34" charset="0"/>
                <a:cs typeface="Calibri" panose="020F0502020204030204" pitchFamily="34" charset="0"/>
              </a:rPr>
              <a:t>המערכת מאפשרת:</a:t>
            </a:r>
          </a:p>
          <a:p>
            <a:pPr marL="285750" indent="-285750" algn="r" rtl="1">
              <a:lnSpc>
                <a:spcPct val="150000"/>
              </a:lnSpc>
              <a:buFontTx/>
              <a:buChar char="-"/>
            </a:pPr>
            <a:r>
              <a:rPr lang="he-IL" sz="1800" dirty="0">
                <a:latin typeface="Calibri" panose="020F0502020204030204" pitchFamily="34" charset="0"/>
                <a:ea typeface="Calibri" panose="020F0502020204030204" pitchFamily="34" charset="0"/>
                <a:cs typeface="Calibri" panose="020F0502020204030204" pitchFamily="34" charset="0"/>
              </a:rPr>
              <a:t>ליצור הליך חדש.</a:t>
            </a:r>
          </a:p>
          <a:p>
            <a:pPr marL="285750" indent="-285750" algn="r" rtl="1">
              <a:lnSpc>
                <a:spcPct val="150000"/>
              </a:lnSpc>
              <a:buFontTx/>
              <a:buChar char="-"/>
            </a:pPr>
            <a:r>
              <a:rPr lang="he-IL" dirty="0">
                <a:latin typeface="Calibri" panose="020F0502020204030204" pitchFamily="34" charset="0"/>
                <a:ea typeface="Calibri" panose="020F0502020204030204" pitchFamily="34" charset="0"/>
                <a:cs typeface="Calibri" panose="020F0502020204030204" pitchFamily="34" charset="0"/>
              </a:rPr>
              <a:t>לעקוב אחר</a:t>
            </a:r>
            <a:r>
              <a:rPr lang="he-IL" sz="1800" dirty="0">
                <a:latin typeface="Calibri" panose="020F0502020204030204" pitchFamily="34" charset="0"/>
                <a:ea typeface="Calibri" panose="020F0502020204030204" pitchFamily="34" charset="0"/>
                <a:cs typeface="Calibri" panose="020F0502020204030204" pitchFamily="34" charset="0"/>
              </a:rPr>
              <a:t> את כלל שלבי ההליך במערכת אחת שמרכזת את הנתונים והמסמכים הרלוונטיים</a:t>
            </a:r>
            <a:r>
              <a:rPr lang="he-IL" dirty="0">
                <a:latin typeface="Calibri" panose="020F0502020204030204" pitchFamily="34" charset="0"/>
                <a:ea typeface="Calibri" panose="020F0502020204030204" pitchFamily="34" charset="0"/>
                <a:cs typeface="Calibri" panose="020F0502020204030204" pitchFamily="34" charset="0"/>
              </a:rPr>
              <a:t> </a:t>
            </a:r>
            <a:r>
              <a:rPr lang="he-IL" sz="1800" dirty="0">
                <a:latin typeface="Calibri" panose="020F0502020204030204" pitchFamily="34" charset="0"/>
                <a:ea typeface="Calibri" panose="020F0502020204030204" pitchFamily="34" charset="0"/>
                <a:cs typeface="Calibri" panose="020F0502020204030204" pitchFamily="34" charset="0"/>
              </a:rPr>
              <a:t>באופן פשוט, יעיל וזמין, עד לקבלת החלטה בעתירה.</a:t>
            </a:r>
          </a:p>
          <a:p>
            <a:pPr marL="285750" indent="-285750" algn="r" rtl="1">
              <a:lnSpc>
                <a:spcPct val="150000"/>
              </a:lnSpc>
              <a:buFontTx/>
              <a:buChar char="-"/>
            </a:pPr>
            <a:r>
              <a:rPr lang="he-IL" dirty="0">
                <a:latin typeface="Calibri" panose="020F0502020204030204" pitchFamily="34" charset="0"/>
                <a:ea typeface="Calibri" panose="020F0502020204030204" pitchFamily="34" charset="0"/>
                <a:cs typeface="Calibri" panose="020F0502020204030204" pitchFamily="34" charset="0"/>
              </a:rPr>
              <a:t>לעורכי דין – לפעול בשם מרשיהם.</a:t>
            </a:r>
            <a:endParaRPr lang="he-IL" sz="1800" dirty="0">
              <a:latin typeface="Calibri" panose="020F0502020204030204" pitchFamily="34" charset="0"/>
              <a:ea typeface="Calibri" panose="020F0502020204030204" pitchFamily="34" charset="0"/>
              <a:cs typeface="Calibri" panose="020F0502020204030204" pitchFamily="34" charset="0"/>
            </a:endParaRPr>
          </a:p>
          <a:p>
            <a:pPr>
              <a:lnSpc>
                <a:spcPct val="150000"/>
              </a:lnSpc>
            </a:pPr>
            <a:endParaRPr lang="he-IL" sz="1800" dirty="0">
              <a:solidFill>
                <a:srgbClr val="093D4E"/>
              </a:solidFill>
              <a:latin typeface="Calibri" panose="020F0502020204030204" pitchFamily="34" charset="0"/>
              <a:ea typeface="Calibri" panose="020F0502020204030204" pitchFamily="34" charset="0"/>
              <a:cs typeface="Calibri" panose="020F0502020204030204" pitchFamily="34" charset="0"/>
            </a:endParaRPr>
          </a:p>
          <a:p>
            <a:pPr>
              <a:lnSpc>
                <a:spcPct val="150000"/>
              </a:lnSpc>
            </a:pPr>
            <a:endParaRPr lang="he-IL" sz="1800" dirty="0">
              <a:solidFill>
                <a:srgbClr val="093D4E"/>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תמונה 2">
            <a:extLst>
              <a:ext uri="{FF2B5EF4-FFF2-40B4-BE49-F238E27FC236}">
                <a16:creationId xmlns:a16="http://schemas.microsoft.com/office/drawing/2014/main" id="{6288229B-F970-0E00-8261-43F6EB361E1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93508" y="8834703"/>
            <a:ext cx="848412" cy="738940"/>
          </a:xfrm>
          <a:prstGeom prst="rect">
            <a:avLst/>
          </a:prstGeom>
        </p:spPr>
      </p:pic>
    </p:spTree>
    <p:extLst>
      <p:ext uri="{BB962C8B-B14F-4D97-AF65-F5344CB8AC3E}">
        <p14:creationId xmlns:p14="http://schemas.microsoft.com/office/powerpoint/2010/main" val="2023358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45"/>
          <p:cNvPicPr>
            <a:picLocks noChangeAspect="1"/>
          </p:cNvPicPr>
          <p:nvPr/>
        </p:nvPicPr>
        <p:blipFill rotWithShape="1">
          <a:blip r:embed="rId2" cstate="print">
            <a:extLst>
              <a:ext uri="{28A0092B-C50C-407E-A947-70E740481C1C}">
                <a14:useLocalDpi xmlns:a14="http://schemas.microsoft.com/office/drawing/2010/main" val="0"/>
              </a:ext>
            </a:extLst>
          </a:blip>
          <a:srcRect l="29334" r="23161"/>
          <a:stretch/>
        </p:blipFill>
        <p:spPr>
          <a:xfrm flipH="1">
            <a:off x="3326811" y="195700"/>
            <a:ext cx="3424510" cy="3604333"/>
          </a:xfrm>
          <a:prstGeom prst="rect">
            <a:avLst/>
          </a:prstGeom>
        </p:spPr>
      </p:pic>
      <p:sp>
        <p:nvSpPr>
          <p:cNvPr id="2" name="Rectangle 1"/>
          <p:cNvSpPr/>
          <p:nvPr/>
        </p:nvSpPr>
        <p:spPr>
          <a:xfrm>
            <a:off x="0" y="0"/>
            <a:ext cx="6857999" cy="9906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9" name="Straight Connector 8"/>
          <p:cNvCxnSpPr/>
          <p:nvPr/>
        </p:nvCxnSpPr>
        <p:spPr>
          <a:xfrm flipH="1" flipV="1">
            <a:off x="284085" y="1811045"/>
            <a:ext cx="40168" cy="7794598"/>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grpSp>
        <p:nvGrpSpPr>
          <p:cNvPr id="20" name="Group 19"/>
          <p:cNvGrpSpPr/>
          <p:nvPr/>
        </p:nvGrpSpPr>
        <p:grpSpPr>
          <a:xfrm>
            <a:off x="428484" y="195701"/>
            <a:ext cx="2838634" cy="3604333"/>
            <a:chOff x="535004" y="2920754"/>
            <a:chExt cx="2838634" cy="3604333"/>
          </a:xfrm>
        </p:grpSpPr>
        <p:grpSp>
          <p:nvGrpSpPr>
            <p:cNvPr id="19" name="Group 18"/>
            <p:cNvGrpSpPr/>
            <p:nvPr/>
          </p:nvGrpSpPr>
          <p:grpSpPr>
            <a:xfrm>
              <a:off x="535004" y="2920754"/>
              <a:ext cx="2838634" cy="3604333"/>
              <a:chOff x="535004" y="2920754"/>
              <a:chExt cx="2838634" cy="6825448"/>
            </a:xfrm>
          </p:grpSpPr>
          <p:sp>
            <p:nvSpPr>
              <p:cNvPr id="17" name="Rectangle 16"/>
              <p:cNvSpPr/>
              <p:nvPr/>
            </p:nvSpPr>
            <p:spPr>
              <a:xfrm>
                <a:off x="535004" y="2920754"/>
                <a:ext cx="2838634" cy="6825448"/>
              </a:xfrm>
              <a:prstGeom prst="rect">
                <a:avLst/>
              </a:prstGeom>
              <a:solidFill>
                <a:srgbClr val="99CCFF">
                  <a:alpha val="69804"/>
                </a:srgbClr>
              </a:solidFill>
              <a:ln>
                <a:noFill/>
              </a:ln>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he-IL"/>
              </a:p>
            </p:txBody>
          </p:sp>
          <p:sp>
            <p:nvSpPr>
              <p:cNvPr id="18" name="Rectangle 17"/>
              <p:cNvSpPr/>
              <p:nvPr/>
            </p:nvSpPr>
            <p:spPr>
              <a:xfrm>
                <a:off x="687404" y="3073154"/>
                <a:ext cx="2508557" cy="6532489"/>
              </a:xfrm>
              <a:prstGeom prst="rect">
                <a:avLst/>
              </a:prstGeom>
              <a:noFill/>
              <a:ln w="28575">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he-IL"/>
              </a:p>
            </p:txBody>
          </p:sp>
        </p:grpSp>
        <p:sp>
          <p:nvSpPr>
            <p:cNvPr id="7" name="TextBox 6"/>
            <p:cNvSpPr txBox="1"/>
            <p:nvPr/>
          </p:nvSpPr>
          <p:spPr>
            <a:xfrm>
              <a:off x="859257" y="3473185"/>
              <a:ext cx="2039667" cy="1668470"/>
            </a:xfrm>
            <a:prstGeom prst="rect">
              <a:avLst/>
            </a:prstGeom>
            <a:noFill/>
          </p:spPr>
          <p:txBody>
            <a:bodyPr wrap="square" rtlCol="1">
              <a:spAutoFit/>
            </a:bodyPr>
            <a:lstStyle/>
            <a:p>
              <a:pPr algn="ctr">
                <a:lnSpc>
                  <a:spcPct val="150000"/>
                </a:lnSpc>
              </a:pPr>
              <a:r>
                <a:rPr lang="he-IL" sz="3600" b="1" dirty="0">
                  <a:latin typeface="Calibri" panose="020F0502020204030204" pitchFamily="34" charset="0"/>
                  <a:cs typeface="Calibri" panose="020F0502020204030204" pitchFamily="34" charset="0"/>
                </a:rPr>
                <a:t>תוכן עניינים</a:t>
              </a:r>
            </a:p>
          </p:txBody>
        </p:sp>
      </p:grpSp>
      <p:cxnSp>
        <p:nvCxnSpPr>
          <p:cNvPr id="24" name="Straight Connector 23"/>
          <p:cNvCxnSpPr/>
          <p:nvPr/>
        </p:nvCxnSpPr>
        <p:spPr>
          <a:xfrm>
            <a:off x="661956" y="385011"/>
            <a:ext cx="3489158" cy="12031"/>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95742" y="175460"/>
            <a:ext cx="421506" cy="427924"/>
          </a:xfrm>
          <a:prstGeom prst="ellipse">
            <a:avLst/>
          </a:prstGeom>
          <a:solidFill>
            <a:schemeClr val="bg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a:latin typeface="Tahoma" panose="020B0604030504040204" pitchFamily="34" charset="0"/>
                <a:ea typeface="Tahoma" panose="020B0604030504040204" pitchFamily="34" charset="0"/>
                <a:cs typeface="Tahoma" panose="020B0604030504040204" pitchFamily="34" charset="0"/>
              </a:rPr>
              <a:t>3</a:t>
            </a:r>
          </a:p>
        </p:txBody>
      </p:sp>
      <p:grpSp>
        <p:nvGrpSpPr>
          <p:cNvPr id="27" name="Group 26">
            <a:extLst>
              <a:ext uri="{FF2B5EF4-FFF2-40B4-BE49-F238E27FC236}">
                <a16:creationId xmlns:a16="http://schemas.microsoft.com/office/drawing/2014/main" id="{62099663-9D25-8A8D-E00B-21709866A7E2}"/>
              </a:ext>
            </a:extLst>
          </p:cNvPr>
          <p:cNvGrpSpPr/>
          <p:nvPr/>
        </p:nvGrpSpPr>
        <p:grpSpPr>
          <a:xfrm>
            <a:off x="773282" y="4211693"/>
            <a:ext cx="6084717" cy="4027100"/>
            <a:chOff x="749764" y="1663923"/>
            <a:chExt cx="6084717" cy="4027100"/>
          </a:xfrm>
        </p:grpSpPr>
        <p:sp>
          <p:nvSpPr>
            <p:cNvPr id="13" name="משולש שווה שוקיים 36">
              <a:extLst>
                <a:ext uri="{FF2B5EF4-FFF2-40B4-BE49-F238E27FC236}">
                  <a16:creationId xmlns:a16="http://schemas.microsoft.com/office/drawing/2014/main" id="{54B90F4A-7B13-9F07-E486-E1CF91F590B4}"/>
                </a:ext>
              </a:extLst>
            </p:cNvPr>
            <p:cNvSpPr/>
            <p:nvPr/>
          </p:nvSpPr>
          <p:spPr>
            <a:xfrm rot="16200000">
              <a:off x="6611802" y="1779231"/>
              <a:ext cx="239173" cy="206184"/>
            </a:xfrm>
            <a:prstGeom prst="triangle">
              <a:avLst/>
            </a:prstGeom>
            <a:solidFill>
              <a:srgbClr val="D92026"/>
            </a:solidFill>
            <a:ln>
              <a:solidFill>
                <a:srgbClr val="D9202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653"/>
            </a:p>
          </p:txBody>
        </p:sp>
        <p:sp>
          <p:nvSpPr>
            <p:cNvPr id="14" name="משולש שווה שוקיים 41">
              <a:extLst>
                <a:ext uri="{FF2B5EF4-FFF2-40B4-BE49-F238E27FC236}">
                  <a16:creationId xmlns:a16="http://schemas.microsoft.com/office/drawing/2014/main" id="{90DF2D65-4659-B6F9-BAF2-C5FD6A859211}"/>
                </a:ext>
              </a:extLst>
            </p:cNvPr>
            <p:cNvSpPr/>
            <p:nvPr/>
          </p:nvSpPr>
          <p:spPr>
            <a:xfrm rot="16200000">
              <a:off x="6611802" y="3678304"/>
              <a:ext cx="239173" cy="206184"/>
            </a:xfrm>
            <a:prstGeom prst="triangle">
              <a:avLst/>
            </a:prstGeom>
            <a:solidFill>
              <a:srgbClr val="D92026"/>
            </a:solidFill>
            <a:ln>
              <a:solidFill>
                <a:srgbClr val="D9202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653"/>
            </a:p>
          </p:txBody>
        </p:sp>
        <p:sp>
          <p:nvSpPr>
            <p:cNvPr id="15" name="משולש שווה שוקיים 17">
              <a:extLst>
                <a:ext uri="{FF2B5EF4-FFF2-40B4-BE49-F238E27FC236}">
                  <a16:creationId xmlns:a16="http://schemas.microsoft.com/office/drawing/2014/main" id="{7EBA5886-3607-CD43-C9A2-BB39FBC77DC7}"/>
                </a:ext>
              </a:extLst>
            </p:cNvPr>
            <p:cNvSpPr/>
            <p:nvPr/>
          </p:nvSpPr>
          <p:spPr>
            <a:xfrm rot="16200000">
              <a:off x="5906821" y="2158986"/>
              <a:ext cx="181396" cy="156375"/>
            </a:xfrm>
            <a:prstGeom prst="triangle">
              <a:avLst/>
            </a:prstGeom>
            <a:solidFill>
              <a:schemeClr val="tx1">
                <a:lumMod val="50000"/>
                <a:lumOff val="5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653"/>
            </a:p>
          </p:txBody>
        </p:sp>
        <p:sp>
          <p:nvSpPr>
            <p:cNvPr id="16" name="TextBox 15">
              <a:extLst>
                <a:ext uri="{FF2B5EF4-FFF2-40B4-BE49-F238E27FC236}">
                  <a16:creationId xmlns:a16="http://schemas.microsoft.com/office/drawing/2014/main" id="{0B7ADB91-3F67-E898-2436-8AF076A20E94}"/>
                </a:ext>
              </a:extLst>
            </p:cNvPr>
            <p:cNvSpPr txBox="1"/>
            <p:nvPr/>
          </p:nvSpPr>
          <p:spPr>
            <a:xfrm>
              <a:off x="749764" y="1663923"/>
              <a:ext cx="684960" cy="346698"/>
            </a:xfrm>
            <a:prstGeom prst="rect">
              <a:avLst/>
            </a:prstGeom>
            <a:noFill/>
          </p:spPr>
          <p:txBody>
            <a:bodyPr wrap="square" rtlCol="1">
              <a:spAutoFit/>
            </a:bodyPr>
            <a:lstStyle/>
            <a:p>
              <a:r>
                <a:rPr lang="he-IL" sz="1653" b="1" dirty="0"/>
                <a:t>עמוד</a:t>
              </a:r>
            </a:p>
          </p:txBody>
        </p:sp>
        <p:sp>
          <p:nvSpPr>
            <p:cNvPr id="22" name="משולש שווה שוקיים 38">
              <a:extLst>
                <a:ext uri="{FF2B5EF4-FFF2-40B4-BE49-F238E27FC236}">
                  <a16:creationId xmlns:a16="http://schemas.microsoft.com/office/drawing/2014/main" id="{4C3150DC-1A15-EE24-76AA-C10C484BD0C8}"/>
                </a:ext>
              </a:extLst>
            </p:cNvPr>
            <p:cNvSpPr/>
            <p:nvPr/>
          </p:nvSpPr>
          <p:spPr>
            <a:xfrm rot="16200000">
              <a:off x="5906821" y="4094856"/>
              <a:ext cx="181396" cy="156375"/>
            </a:xfrm>
            <a:prstGeom prst="triangle">
              <a:avLst/>
            </a:prstGeom>
            <a:solidFill>
              <a:schemeClr val="tx1">
                <a:lumMod val="50000"/>
                <a:lumOff val="5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653" dirty="0"/>
            </a:p>
          </p:txBody>
        </p:sp>
        <p:sp>
          <p:nvSpPr>
            <p:cNvPr id="23" name="משולש שווה שוקיים 43">
              <a:extLst>
                <a:ext uri="{FF2B5EF4-FFF2-40B4-BE49-F238E27FC236}">
                  <a16:creationId xmlns:a16="http://schemas.microsoft.com/office/drawing/2014/main" id="{B0C15BBF-1120-213A-73CD-1E64970B7F52}"/>
                </a:ext>
              </a:extLst>
            </p:cNvPr>
            <p:cNvSpPr/>
            <p:nvPr/>
          </p:nvSpPr>
          <p:spPr>
            <a:xfrm rot="16200000">
              <a:off x="6611802" y="4814582"/>
              <a:ext cx="239173" cy="206184"/>
            </a:xfrm>
            <a:prstGeom prst="triangle">
              <a:avLst/>
            </a:prstGeom>
            <a:solidFill>
              <a:srgbClr val="D92026"/>
            </a:solidFill>
            <a:ln>
              <a:solidFill>
                <a:srgbClr val="D9202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653"/>
            </a:p>
          </p:txBody>
        </p:sp>
        <p:sp>
          <p:nvSpPr>
            <p:cNvPr id="26" name="משולש שווה שוקיים 44">
              <a:extLst>
                <a:ext uri="{FF2B5EF4-FFF2-40B4-BE49-F238E27FC236}">
                  <a16:creationId xmlns:a16="http://schemas.microsoft.com/office/drawing/2014/main" id="{BBAE58FD-1B3E-35F2-285D-A0D561F19566}"/>
                </a:ext>
              </a:extLst>
            </p:cNvPr>
            <p:cNvSpPr/>
            <p:nvPr/>
          </p:nvSpPr>
          <p:spPr>
            <a:xfrm rot="16200000">
              <a:off x="5908153" y="5522137"/>
              <a:ext cx="181396" cy="156375"/>
            </a:xfrm>
            <a:prstGeom prst="triangle">
              <a:avLst/>
            </a:prstGeom>
            <a:solidFill>
              <a:schemeClr val="tx1">
                <a:lumMod val="50000"/>
                <a:lumOff val="5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653"/>
            </a:p>
          </p:txBody>
        </p:sp>
      </p:grpSp>
      <p:sp>
        <p:nvSpPr>
          <p:cNvPr id="29" name="TextBox 28">
            <a:extLst>
              <a:ext uri="{FF2B5EF4-FFF2-40B4-BE49-F238E27FC236}">
                <a16:creationId xmlns:a16="http://schemas.microsoft.com/office/drawing/2014/main" id="{5FC72CEA-55EB-62C5-926D-0E85A6CBAE3A}"/>
              </a:ext>
            </a:extLst>
          </p:cNvPr>
          <p:cNvSpPr txBox="1"/>
          <p:nvPr/>
        </p:nvSpPr>
        <p:spPr>
          <a:xfrm>
            <a:off x="2515614" y="4270675"/>
            <a:ext cx="4028065" cy="369332"/>
          </a:xfrm>
          <a:prstGeom prst="rect">
            <a:avLst/>
          </a:prstGeom>
          <a:noFill/>
        </p:spPr>
        <p:txBody>
          <a:bodyPr wrap="square">
            <a:spAutoFit/>
          </a:bodyPr>
          <a:lstStyle/>
          <a:p>
            <a:pPr rtl="1">
              <a:lnSpc>
                <a:spcPct val="100000"/>
              </a:lnSpc>
            </a:pPr>
            <a:r>
              <a:rPr lang="he-IL" sz="1800" b="1"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פרק</a:t>
            </a:r>
            <a:r>
              <a:rPr lang="he-IL" sz="1800" b="1" baseline="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1 –  מערכת עתירות – נעים להכיר!</a:t>
            </a:r>
          </a:p>
        </p:txBody>
      </p:sp>
      <p:sp>
        <p:nvSpPr>
          <p:cNvPr id="31" name="TextBox 30">
            <a:extLst>
              <a:ext uri="{FF2B5EF4-FFF2-40B4-BE49-F238E27FC236}">
                <a16:creationId xmlns:a16="http://schemas.microsoft.com/office/drawing/2014/main" id="{67F4A5C3-289F-96F3-B01A-82185454BC2A}"/>
              </a:ext>
            </a:extLst>
          </p:cNvPr>
          <p:cNvSpPr txBox="1"/>
          <p:nvPr/>
        </p:nvSpPr>
        <p:spPr>
          <a:xfrm>
            <a:off x="2428148" y="4634978"/>
            <a:ext cx="3445932" cy="307777"/>
          </a:xfrm>
          <a:prstGeom prst="rect">
            <a:avLst/>
          </a:prstGeom>
          <a:noFill/>
        </p:spPr>
        <p:txBody>
          <a:bodyPr wrap="square">
            <a:spAutoFit/>
          </a:bodyPr>
          <a:lstStyle/>
          <a:p>
            <a:pPr rtl="1">
              <a:lnSpc>
                <a:spcPct val="100000"/>
              </a:lnSpc>
            </a:pPr>
            <a:r>
              <a:rPr lang="he-IL" sz="14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מילון סמלים כללי</a:t>
            </a:r>
            <a:endParaRPr lang="he-IL" sz="1400"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TextBox 31">
            <a:extLst>
              <a:ext uri="{FF2B5EF4-FFF2-40B4-BE49-F238E27FC236}">
                <a16:creationId xmlns:a16="http://schemas.microsoft.com/office/drawing/2014/main" id="{617DD7E3-4C5B-8EC8-8770-A7A770C7BDDC}"/>
              </a:ext>
            </a:extLst>
          </p:cNvPr>
          <p:cNvSpPr txBox="1"/>
          <p:nvPr/>
        </p:nvSpPr>
        <p:spPr>
          <a:xfrm>
            <a:off x="764538" y="4684551"/>
            <a:ext cx="624248" cy="307777"/>
          </a:xfrm>
          <a:prstGeom prst="rect">
            <a:avLst/>
          </a:prstGeom>
          <a:noFill/>
        </p:spPr>
        <p:txBody>
          <a:bodyPr wrap="square">
            <a:spAutoFit/>
          </a:bodyPr>
          <a:lstStyle/>
          <a:p>
            <a:pPr rtl="1">
              <a:lnSpc>
                <a:spcPct val="100000"/>
              </a:lnSpc>
            </a:pPr>
            <a:r>
              <a:rPr lang="he-IL" sz="1400"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hlinkClick r:id="rId3" action="ppaction://hlinksldjump"/>
              </a:rPr>
              <a:t>04</a:t>
            </a:r>
            <a:endParaRPr lang="he-IL" sz="1400"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p:txBody>
      </p:sp>
      <p:sp>
        <p:nvSpPr>
          <p:cNvPr id="33" name="TextBox 32">
            <a:extLst>
              <a:ext uri="{FF2B5EF4-FFF2-40B4-BE49-F238E27FC236}">
                <a16:creationId xmlns:a16="http://schemas.microsoft.com/office/drawing/2014/main" id="{71FFC40F-02AD-C7C1-FF8D-2ACB0F765350}"/>
              </a:ext>
            </a:extLst>
          </p:cNvPr>
          <p:cNvSpPr txBox="1"/>
          <p:nvPr/>
        </p:nvSpPr>
        <p:spPr>
          <a:xfrm>
            <a:off x="2545850" y="6129370"/>
            <a:ext cx="4028065" cy="369332"/>
          </a:xfrm>
          <a:prstGeom prst="rect">
            <a:avLst/>
          </a:prstGeom>
          <a:noFill/>
        </p:spPr>
        <p:txBody>
          <a:bodyPr wrap="square">
            <a:spAutoFit/>
          </a:bodyPr>
          <a:lstStyle/>
          <a:p>
            <a:pPr rtl="1">
              <a:lnSpc>
                <a:spcPct val="100000"/>
              </a:lnSpc>
            </a:pPr>
            <a:r>
              <a:rPr lang="he-IL" sz="1800" b="1"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פרק</a:t>
            </a:r>
            <a:r>
              <a:rPr lang="he-IL" sz="1800" b="1" baseline="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2 –  פתיחת הליך והג</a:t>
            </a:r>
            <a:r>
              <a:rPr lang="he-IL" b="1"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שת מסמכים</a:t>
            </a:r>
            <a:endParaRPr lang="he-IL" sz="1800" b="1" baseline="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3A8F8350-CF69-AF4B-6B77-4820B1369917}"/>
              </a:ext>
            </a:extLst>
          </p:cNvPr>
          <p:cNvSpPr txBox="1"/>
          <p:nvPr/>
        </p:nvSpPr>
        <p:spPr>
          <a:xfrm>
            <a:off x="2440401" y="6571312"/>
            <a:ext cx="3445932" cy="307777"/>
          </a:xfrm>
          <a:prstGeom prst="rect">
            <a:avLst/>
          </a:prstGeom>
          <a:noFill/>
        </p:spPr>
        <p:txBody>
          <a:bodyPr wrap="square">
            <a:spAutoFit/>
          </a:bodyPr>
          <a:lstStyle/>
          <a:p>
            <a:pPr rtl="1">
              <a:lnSpc>
                <a:spcPct val="100000"/>
              </a:lnSpc>
            </a:pPr>
            <a:r>
              <a:rPr lang="he-IL" sz="1400"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פתיחת הליך חדש</a:t>
            </a:r>
          </a:p>
        </p:txBody>
      </p:sp>
      <p:sp>
        <p:nvSpPr>
          <p:cNvPr id="35" name="TextBox 34">
            <a:extLst>
              <a:ext uri="{FF2B5EF4-FFF2-40B4-BE49-F238E27FC236}">
                <a16:creationId xmlns:a16="http://schemas.microsoft.com/office/drawing/2014/main" id="{243DC492-73C7-E8E1-8B52-9F4725B05B78}"/>
              </a:ext>
            </a:extLst>
          </p:cNvPr>
          <p:cNvSpPr txBox="1"/>
          <p:nvPr/>
        </p:nvSpPr>
        <p:spPr>
          <a:xfrm>
            <a:off x="2559632" y="7251980"/>
            <a:ext cx="4028065" cy="369332"/>
          </a:xfrm>
          <a:prstGeom prst="rect">
            <a:avLst/>
          </a:prstGeom>
          <a:noFill/>
        </p:spPr>
        <p:txBody>
          <a:bodyPr wrap="square">
            <a:spAutoFit/>
          </a:bodyPr>
          <a:lstStyle/>
          <a:p>
            <a:pPr rtl="1">
              <a:lnSpc>
                <a:spcPct val="100000"/>
              </a:lnSpc>
            </a:pPr>
            <a:r>
              <a:rPr lang="he-IL" sz="1800" b="1"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פרק</a:t>
            </a:r>
            <a:r>
              <a:rPr lang="he-IL" sz="1800" b="1" baseline="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 3 –  פעולות לעורכי דין</a:t>
            </a:r>
          </a:p>
        </p:txBody>
      </p:sp>
      <p:sp>
        <p:nvSpPr>
          <p:cNvPr id="36" name="TextBox 35">
            <a:extLst>
              <a:ext uri="{FF2B5EF4-FFF2-40B4-BE49-F238E27FC236}">
                <a16:creationId xmlns:a16="http://schemas.microsoft.com/office/drawing/2014/main" id="{7475D8C5-6BC6-23DC-D135-45FF596A150B}"/>
              </a:ext>
            </a:extLst>
          </p:cNvPr>
          <p:cNvSpPr txBox="1"/>
          <p:nvPr/>
        </p:nvSpPr>
        <p:spPr>
          <a:xfrm>
            <a:off x="2454183" y="7693922"/>
            <a:ext cx="3445932" cy="307777"/>
          </a:xfrm>
          <a:prstGeom prst="rect">
            <a:avLst/>
          </a:prstGeom>
          <a:noFill/>
        </p:spPr>
        <p:txBody>
          <a:bodyPr wrap="square">
            <a:spAutoFit/>
          </a:bodyPr>
          <a:lstStyle/>
          <a:p>
            <a:pPr rtl="1">
              <a:lnSpc>
                <a:spcPct val="100000"/>
              </a:lnSpc>
            </a:pPr>
            <a:r>
              <a:rPr lang="he-IL" sz="1400"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יצירת חשבון מייצג וניהול עורכי דין</a:t>
            </a:r>
          </a:p>
        </p:txBody>
      </p:sp>
      <p:sp>
        <p:nvSpPr>
          <p:cNvPr id="37" name="TextBox 36">
            <a:extLst>
              <a:ext uri="{FF2B5EF4-FFF2-40B4-BE49-F238E27FC236}">
                <a16:creationId xmlns:a16="http://schemas.microsoft.com/office/drawing/2014/main" id="{4A6487D1-F9A8-4A78-1A2C-3B9BD6E3BF1C}"/>
              </a:ext>
            </a:extLst>
          </p:cNvPr>
          <p:cNvSpPr txBox="1"/>
          <p:nvPr/>
        </p:nvSpPr>
        <p:spPr>
          <a:xfrm>
            <a:off x="776340" y="6557599"/>
            <a:ext cx="624248" cy="307777"/>
          </a:xfrm>
          <a:prstGeom prst="rect">
            <a:avLst/>
          </a:prstGeom>
          <a:noFill/>
        </p:spPr>
        <p:txBody>
          <a:bodyPr wrap="square">
            <a:spAutoFit/>
          </a:bodyPr>
          <a:lstStyle/>
          <a:p>
            <a:pPr rtl="1">
              <a:lnSpc>
                <a:spcPct val="100000"/>
              </a:lnSpc>
            </a:pPr>
            <a:r>
              <a:rPr lang="he-IL" sz="14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hlinkClick r:id="rId4" action="ppaction://hlinksldjump"/>
              </a:rPr>
              <a:t>11</a:t>
            </a:r>
            <a:endParaRPr lang="he-IL" sz="1400"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p:txBody>
      </p:sp>
      <p:sp>
        <p:nvSpPr>
          <p:cNvPr id="38" name="TextBox 37">
            <a:extLst>
              <a:ext uri="{FF2B5EF4-FFF2-40B4-BE49-F238E27FC236}">
                <a16:creationId xmlns:a16="http://schemas.microsoft.com/office/drawing/2014/main" id="{C57D506F-79EE-44FA-9685-8D8C362395EF}"/>
              </a:ext>
            </a:extLst>
          </p:cNvPr>
          <p:cNvSpPr txBox="1"/>
          <p:nvPr/>
        </p:nvSpPr>
        <p:spPr>
          <a:xfrm>
            <a:off x="776340" y="7693921"/>
            <a:ext cx="624248" cy="307777"/>
          </a:xfrm>
          <a:prstGeom prst="rect">
            <a:avLst/>
          </a:prstGeom>
          <a:noFill/>
        </p:spPr>
        <p:txBody>
          <a:bodyPr wrap="square">
            <a:spAutoFit/>
          </a:bodyPr>
          <a:lstStyle/>
          <a:p>
            <a:pPr rtl="1">
              <a:lnSpc>
                <a:spcPct val="100000"/>
              </a:lnSpc>
            </a:pPr>
            <a:r>
              <a:rPr lang="he-IL" sz="1400"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hlinkClick r:id="rId5" action="ppaction://hlinksldjump"/>
              </a:rPr>
              <a:t>17</a:t>
            </a:r>
            <a:endParaRPr lang="he-IL" sz="1400"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p:txBody>
      </p:sp>
      <p:pic>
        <p:nvPicPr>
          <p:cNvPr id="39" name="תמונה 2">
            <a:extLst>
              <a:ext uri="{FF2B5EF4-FFF2-40B4-BE49-F238E27FC236}">
                <a16:creationId xmlns:a16="http://schemas.microsoft.com/office/drawing/2014/main" id="{168A7349-7E68-3870-9F9D-E07BE557D033}"/>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493508" y="8834703"/>
            <a:ext cx="848412" cy="738940"/>
          </a:xfrm>
          <a:prstGeom prst="rect">
            <a:avLst/>
          </a:prstGeom>
        </p:spPr>
      </p:pic>
      <p:sp>
        <p:nvSpPr>
          <p:cNvPr id="40" name="משולש שווה שוקיים 17">
            <a:extLst>
              <a:ext uri="{FF2B5EF4-FFF2-40B4-BE49-F238E27FC236}">
                <a16:creationId xmlns:a16="http://schemas.microsoft.com/office/drawing/2014/main" id="{9DA7AA3E-EED0-C50F-857F-472EF4EBAA7F}"/>
              </a:ext>
            </a:extLst>
          </p:cNvPr>
          <p:cNvSpPr/>
          <p:nvPr/>
        </p:nvSpPr>
        <p:spPr>
          <a:xfrm rot="16200000">
            <a:off x="5930340" y="5028796"/>
            <a:ext cx="181396" cy="156375"/>
          </a:xfrm>
          <a:prstGeom prst="triangle">
            <a:avLst/>
          </a:prstGeom>
          <a:solidFill>
            <a:schemeClr val="tx1">
              <a:lumMod val="50000"/>
              <a:lumOff val="5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653"/>
          </a:p>
        </p:txBody>
      </p:sp>
      <p:sp>
        <p:nvSpPr>
          <p:cNvPr id="41" name="משולש שווה שוקיים 17">
            <a:extLst>
              <a:ext uri="{FF2B5EF4-FFF2-40B4-BE49-F238E27FC236}">
                <a16:creationId xmlns:a16="http://schemas.microsoft.com/office/drawing/2014/main" id="{80BD9673-73FD-3061-5E03-A14A6ADC834E}"/>
              </a:ext>
            </a:extLst>
          </p:cNvPr>
          <p:cNvSpPr/>
          <p:nvPr/>
        </p:nvSpPr>
        <p:spPr>
          <a:xfrm rot="16200000">
            <a:off x="5935457" y="5350835"/>
            <a:ext cx="181396" cy="156375"/>
          </a:xfrm>
          <a:prstGeom prst="triangle">
            <a:avLst/>
          </a:prstGeom>
          <a:solidFill>
            <a:schemeClr val="tx1">
              <a:lumMod val="50000"/>
              <a:lumOff val="5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653"/>
          </a:p>
        </p:txBody>
      </p:sp>
      <p:sp>
        <p:nvSpPr>
          <p:cNvPr id="42" name="TextBox 41">
            <a:extLst>
              <a:ext uri="{FF2B5EF4-FFF2-40B4-BE49-F238E27FC236}">
                <a16:creationId xmlns:a16="http://schemas.microsoft.com/office/drawing/2014/main" id="{41DB7858-B0DC-E39A-3B26-2F719EB31E53}"/>
              </a:ext>
            </a:extLst>
          </p:cNvPr>
          <p:cNvSpPr txBox="1"/>
          <p:nvPr/>
        </p:nvSpPr>
        <p:spPr>
          <a:xfrm>
            <a:off x="2428148" y="4953094"/>
            <a:ext cx="3445932" cy="307777"/>
          </a:xfrm>
          <a:prstGeom prst="rect">
            <a:avLst/>
          </a:prstGeom>
          <a:noFill/>
        </p:spPr>
        <p:txBody>
          <a:bodyPr wrap="square">
            <a:spAutoFit/>
          </a:bodyPr>
          <a:lstStyle/>
          <a:p>
            <a:pPr rtl="1">
              <a:lnSpc>
                <a:spcPct val="100000"/>
              </a:lnSpc>
            </a:pPr>
            <a:r>
              <a:rPr lang="he-IL" sz="14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כניסה למערכת</a:t>
            </a:r>
            <a:endParaRPr lang="he-IL" sz="1400"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p:txBody>
      </p:sp>
      <p:sp>
        <p:nvSpPr>
          <p:cNvPr id="43" name="TextBox 42">
            <a:extLst>
              <a:ext uri="{FF2B5EF4-FFF2-40B4-BE49-F238E27FC236}">
                <a16:creationId xmlns:a16="http://schemas.microsoft.com/office/drawing/2014/main" id="{C33EFED2-D807-A91C-D1E6-2AFF549D7898}"/>
              </a:ext>
            </a:extLst>
          </p:cNvPr>
          <p:cNvSpPr txBox="1"/>
          <p:nvPr/>
        </p:nvSpPr>
        <p:spPr>
          <a:xfrm>
            <a:off x="2428148" y="5263713"/>
            <a:ext cx="3445932" cy="307777"/>
          </a:xfrm>
          <a:prstGeom prst="rect">
            <a:avLst/>
          </a:prstGeom>
          <a:noFill/>
        </p:spPr>
        <p:txBody>
          <a:bodyPr wrap="square">
            <a:spAutoFit/>
          </a:bodyPr>
          <a:lstStyle/>
          <a:p>
            <a:pPr rtl="1">
              <a:lnSpc>
                <a:spcPct val="100000"/>
              </a:lnSpc>
            </a:pPr>
            <a:r>
              <a:rPr lang="he-IL" sz="14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התמצאות בדף הבית</a:t>
            </a:r>
            <a:endParaRPr lang="he-IL" sz="1400"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p:txBody>
      </p:sp>
      <p:sp>
        <p:nvSpPr>
          <p:cNvPr id="44" name="משולש שווה שוקיים 38">
            <a:extLst>
              <a:ext uri="{FF2B5EF4-FFF2-40B4-BE49-F238E27FC236}">
                <a16:creationId xmlns:a16="http://schemas.microsoft.com/office/drawing/2014/main" id="{994F37A0-03D4-8961-91F5-260EF6165FA0}"/>
              </a:ext>
            </a:extLst>
          </p:cNvPr>
          <p:cNvSpPr/>
          <p:nvPr/>
        </p:nvSpPr>
        <p:spPr>
          <a:xfrm rot="16200000">
            <a:off x="5933094" y="7771513"/>
            <a:ext cx="181396" cy="156375"/>
          </a:xfrm>
          <a:prstGeom prst="triangle">
            <a:avLst/>
          </a:prstGeom>
          <a:solidFill>
            <a:schemeClr val="tx1">
              <a:lumMod val="50000"/>
              <a:lumOff val="5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653" dirty="0"/>
          </a:p>
        </p:txBody>
      </p:sp>
      <p:sp>
        <p:nvSpPr>
          <p:cNvPr id="47" name="TextBox 46">
            <a:extLst>
              <a:ext uri="{FF2B5EF4-FFF2-40B4-BE49-F238E27FC236}">
                <a16:creationId xmlns:a16="http://schemas.microsoft.com/office/drawing/2014/main" id="{D06B3D74-802A-8164-AF17-7474ABF1F2E9}"/>
              </a:ext>
            </a:extLst>
          </p:cNvPr>
          <p:cNvSpPr txBox="1"/>
          <p:nvPr/>
        </p:nvSpPr>
        <p:spPr>
          <a:xfrm>
            <a:off x="764538" y="4977555"/>
            <a:ext cx="624248" cy="307777"/>
          </a:xfrm>
          <a:prstGeom prst="rect">
            <a:avLst/>
          </a:prstGeom>
          <a:noFill/>
        </p:spPr>
        <p:txBody>
          <a:bodyPr wrap="square">
            <a:spAutoFit/>
          </a:bodyPr>
          <a:lstStyle/>
          <a:p>
            <a:pPr rtl="1">
              <a:lnSpc>
                <a:spcPct val="100000"/>
              </a:lnSpc>
            </a:pPr>
            <a:r>
              <a:rPr lang="he-IL" sz="1400"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hlinkClick r:id="rId7" action="ppaction://hlinksldjump"/>
              </a:rPr>
              <a:t>05</a:t>
            </a:r>
            <a:endParaRPr lang="he-IL" sz="1400"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p:txBody>
      </p:sp>
      <p:sp>
        <p:nvSpPr>
          <p:cNvPr id="48" name="TextBox 47">
            <a:extLst>
              <a:ext uri="{FF2B5EF4-FFF2-40B4-BE49-F238E27FC236}">
                <a16:creationId xmlns:a16="http://schemas.microsoft.com/office/drawing/2014/main" id="{DFE61585-8BAA-697C-9C32-218AE7F34B4F}"/>
              </a:ext>
            </a:extLst>
          </p:cNvPr>
          <p:cNvSpPr txBox="1"/>
          <p:nvPr/>
        </p:nvSpPr>
        <p:spPr>
          <a:xfrm>
            <a:off x="764538" y="5307340"/>
            <a:ext cx="624248" cy="307777"/>
          </a:xfrm>
          <a:prstGeom prst="rect">
            <a:avLst/>
          </a:prstGeom>
          <a:noFill/>
        </p:spPr>
        <p:txBody>
          <a:bodyPr wrap="square">
            <a:spAutoFit/>
          </a:bodyPr>
          <a:lstStyle/>
          <a:p>
            <a:pPr rtl="1">
              <a:lnSpc>
                <a:spcPct val="100000"/>
              </a:lnSpc>
            </a:pPr>
            <a:r>
              <a:rPr lang="he-IL" sz="1400"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hlinkClick r:id="rId8" action="ppaction://hlinksldjump"/>
              </a:rPr>
              <a:t>07</a:t>
            </a:r>
            <a:endParaRPr lang="he-IL" sz="1400"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p:txBody>
      </p:sp>
      <p:sp>
        <p:nvSpPr>
          <p:cNvPr id="50" name="משולש שווה שוקיים 17">
            <a:extLst>
              <a:ext uri="{FF2B5EF4-FFF2-40B4-BE49-F238E27FC236}">
                <a16:creationId xmlns:a16="http://schemas.microsoft.com/office/drawing/2014/main" id="{AB417133-E3EE-ACC9-7955-CD0C020F7474}"/>
              </a:ext>
            </a:extLst>
          </p:cNvPr>
          <p:cNvSpPr/>
          <p:nvPr/>
        </p:nvSpPr>
        <p:spPr>
          <a:xfrm rot="16200000">
            <a:off x="5935457" y="5672226"/>
            <a:ext cx="181396" cy="156375"/>
          </a:xfrm>
          <a:prstGeom prst="triangle">
            <a:avLst/>
          </a:prstGeom>
          <a:solidFill>
            <a:schemeClr val="tx1">
              <a:lumMod val="50000"/>
              <a:lumOff val="5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653"/>
          </a:p>
        </p:txBody>
      </p:sp>
      <p:sp>
        <p:nvSpPr>
          <p:cNvPr id="51" name="TextBox 50">
            <a:extLst>
              <a:ext uri="{FF2B5EF4-FFF2-40B4-BE49-F238E27FC236}">
                <a16:creationId xmlns:a16="http://schemas.microsoft.com/office/drawing/2014/main" id="{55CAABA7-F44D-B5EA-C785-96F568277762}"/>
              </a:ext>
            </a:extLst>
          </p:cNvPr>
          <p:cNvSpPr txBox="1"/>
          <p:nvPr/>
        </p:nvSpPr>
        <p:spPr>
          <a:xfrm>
            <a:off x="2428148" y="5585104"/>
            <a:ext cx="3445932" cy="307777"/>
          </a:xfrm>
          <a:prstGeom prst="rect">
            <a:avLst/>
          </a:prstGeom>
          <a:noFill/>
        </p:spPr>
        <p:txBody>
          <a:bodyPr wrap="square">
            <a:spAutoFit/>
          </a:bodyPr>
          <a:lstStyle/>
          <a:p>
            <a:pPr rtl="1">
              <a:lnSpc>
                <a:spcPct val="100000"/>
              </a:lnSpc>
            </a:pPr>
            <a:r>
              <a:rPr lang="he-IL" sz="14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התמצאות במסך ההליך</a:t>
            </a:r>
            <a:endParaRPr lang="he-IL" sz="1400"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p:txBody>
      </p:sp>
      <p:sp>
        <p:nvSpPr>
          <p:cNvPr id="52" name="TextBox 51">
            <a:extLst>
              <a:ext uri="{FF2B5EF4-FFF2-40B4-BE49-F238E27FC236}">
                <a16:creationId xmlns:a16="http://schemas.microsoft.com/office/drawing/2014/main" id="{C66C0E95-B754-0622-E8B3-7DB50314E3E7}"/>
              </a:ext>
            </a:extLst>
          </p:cNvPr>
          <p:cNvSpPr txBox="1"/>
          <p:nvPr/>
        </p:nvSpPr>
        <p:spPr>
          <a:xfrm>
            <a:off x="770408" y="5625426"/>
            <a:ext cx="624248" cy="307777"/>
          </a:xfrm>
          <a:prstGeom prst="rect">
            <a:avLst/>
          </a:prstGeom>
          <a:noFill/>
        </p:spPr>
        <p:txBody>
          <a:bodyPr wrap="square">
            <a:spAutoFit/>
          </a:bodyPr>
          <a:lstStyle/>
          <a:p>
            <a:pPr rtl="1">
              <a:lnSpc>
                <a:spcPct val="100000"/>
              </a:lnSpc>
            </a:pPr>
            <a:r>
              <a:rPr lang="he-IL" sz="1400"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hlinkClick r:id="rId9" action="ppaction://hlinksldjump"/>
              </a:rPr>
              <a:t>09</a:t>
            </a:r>
            <a:endParaRPr lang="he-IL" sz="1400"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41414AF0-77C8-2BA3-92FA-1C0BF1CF602E}"/>
              </a:ext>
            </a:extLst>
          </p:cNvPr>
          <p:cNvSpPr txBox="1"/>
          <p:nvPr/>
        </p:nvSpPr>
        <p:spPr>
          <a:xfrm>
            <a:off x="2476216" y="7982683"/>
            <a:ext cx="3445932" cy="307777"/>
          </a:xfrm>
          <a:prstGeom prst="rect">
            <a:avLst/>
          </a:prstGeom>
          <a:noFill/>
        </p:spPr>
        <p:txBody>
          <a:bodyPr wrap="square">
            <a:spAutoFit/>
          </a:bodyPr>
          <a:lstStyle/>
          <a:p>
            <a:pPr rtl="1">
              <a:lnSpc>
                <a:spcPct val="100000"/>
              </a:lnSpc>
            </a:pPr>
            <a:r>
              <a:rPr lang="he-IL" sz="1400"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הצהרה על ייצוג</a:t>
            </a:r>
          </a:p>
        </p:txBody>
      </p:sp>
      <p:sp>
        <p:nvSpPr>
          <p:cNvPr id="4" name="TextBox 3">
            <a:extLst>
              <a:ext uri="{FF2B5EF4-FFF2-40B4-BE49-F238E27FC236}">
                <a16:creationId xmlns:a16="http://schemas.microsoft.com/office/drawing/2014/main" id="{209C0176-1D5D-7C4E-0CC0-D731DCB5D295}"/>
              </a:ext>
            </a:extLst>
          </p:cNvPr>
          <p:cNvSpPr txBox="1"/>
          <p:nvPr/>
        </p:nvSpPr>
        <p:spPr>
          <a:xfrm>
            <a:off x="787357" y="7960884"/>
            <a:ext cx="624248" cy="307777"/>
          </a:xfrm>
          <a:prstGeom prst="rect">
            <a:avLst/>
          </a:prstGeom>
          <a:noFill/>
        </p:spPr>
        <p:txBody>
          <a:bodyPr wrap="square">
            <a:spAutoFit/>
          </a:bodyPr>
          <a:lstStyle/>
          <a:p>
            <a:pPr rtl="1">
              <a:lnSpc>
                <a:spcPct val="100000"/>
              </a:lnSpc>
            </a:pPr>
            <a:r>
              <a:rPr lang="he-IL" sz="1400"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hlinkClick r:id="rId10" action="ppaction://hlinksldjump"/>
              </a:rPr>
              <a:t>18</a:t>
            </a:r>
            <a:endParaRPr lang="he-IL" sz="1400"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34A1C977-6391-4B73-9EE8-F3103321D99E}"/>
              </a:ext>
            </a:extLst>
          </p:cNvPr>
          <p:cNvSpPr txBox="1"/>
          <p:nvPr/>
        </p:nvSpPr>
        <p:spPr>
          <a:xfrm>
            <a:off x="2449321" y="6838407"/>
            <a:ext cx="3445932" cy="307777"/>
          </a:xfrm>
          <a:prstGeom prst="rect">
            <a:avLst/>
          </a:prstGeom>
          <a:noFill/>
        </p:spPr>
        <p:txBody>
          <a:bodyPr wrap="square">
            <a:spAutoFit/>
          </a:bodyPr>
          <a:lstStyle/>
          <a:p>
            <a:pPr rtl="1">
              <a:lnSpc>
                <a:spcPct val="100000"/>
              </a:lnSpc>
            </a:pPr>
            <a:r>
              <a:rPr lang="he-IL" sz="1400"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הגשת מסמך</a:t>
            </a:r>
          </a:p>
        </p:txBody>
      </p:sp>
      <p:sp>
        <p:nvSpPr>
          <p:cNvPr id="6" name="משולש שווה שוקיים 38">
            <a:extLst>
              <a:ext uri="{FF2B5EF4-FFF2-40B4-BE49-F238E27FC236}">
                <a16:creationId xmlns:a16="http://schemas.microsoft.com/office/drawing/2014/main" id="{7581DE5E-E496-AA4C-903A-021F7A2181E6}"/>
              </a:ext>
            </a:extLst>
          </p:cNvPr>
          <p:cNvSpPr/>
          <p:nvPr/>
        </p:nvSpPr>
        <p:spPr>
          <a:xfrm rot="16200000">
            <a:off x="5932224" y="6921931"/>
            <a:ext cx="181396" cy="156375"/>
          </a:xfrm>
          <a:prstGeom prst="triangle">
            <a:avLst/>
          </a:prstGeom>
          <a:solidFill>
            <a:schemeClr val="tx1">
              <a:lumMod val="50000"/>
              <a:lumOff val="5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653" dirty="0"/>
          </a:p>
        </p:txBody>
      </p:sp>
      <p:sp>
        <p:nvSpPr>
          <p:cNvPr id="8" name="TextBox 7">
            <a:extLst>
              <a:ext uri="{FF2B5EF4-FFF2-40B4-BE49-F238E27FC236}">
                <a16:creationId xmlns:a16="http://schemas.microsoft.com/office/drawing/2014/main" id="{DEE2D480-89A1-AAF6-BB3B-F694EB9807EC}"/>
              </a:ext>
            </a:extLst>
          </p:cNvPr>
          <p:cNvSpPr txBox="1"/>
          <p:nvPr/>
        </p:nvSpPr>
        <p:spPr>
          <a:xfrm>
            <a:off x="776340" y="6844725"/>
            <a:ext cx="624248" cy="307777"/>
          </a:xfrm>
          <a:prstGeom prst="rect">
            <a:avLst/>
          </a:prstGeom>
          <a:noFill/>
        </p:spPr>
        <p:txBody>
          <a:bodyPr wrap="square">
            <a:spAutoFit/>
          </a:bodyPr>
          <a:lstStyle/>
          <a:p>
            <a:pPr rtl="1">
              <a:lnSpc>
                <a:spcPct val="100000"/>
              </a:lnSpc>
            </a:pPr>
            <a:r>
              <a:rPr lang="he-IL" sz="14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hlinkClick r:id="rId11" action="ppaction://hlinksldjump"/>
              </a:rPr>
              <a:t>15</a:t>
            </a:r>
            <a:endParaRPr lang="he-IL" sz="1400" b="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16614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7999" cy="9906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מו</a:t>
            </a:r>
          </a:p>
        </p:txBody>
      </p:sp>
      <p:cxnSp>
        <p:nvCxnSpPr>
          <p:cNvPr id="9" name="Straight Connector 8"/>
          <p:cNvCxnSpPr/>
          <p:nvPr/>
        </p:nvCxnSpPr>
        <p:spPr>
          <a:xfrm flipH="1" flipV="1">
            <a:off x="284085" y="1811045"/>
            <a:ext cx="40168" cy="7794598"/>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61956" y="385011"/>
            <a:ext cx="3489158" cy="12031"/>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95742" y="175460"/>
            <a:ext cx="421506" cy="427924"/>
          </a:xfrm>
          <a:prstGeom prst="ellipse">
            <a:avLst/>
          </a:prstGeom>
          <a:solidFill>
            <a:schemeClr val="bg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a:latin typeface="Tahoma" panose="020B0604030504040204" pitchFamily="34" charset="0"/>
                <a:ea typeface="Tahoma" panose="020B0604030504040204" pitchFamily="34" charset="0"/>
                <a:cs typeface="Tahoma" panose="020B0604030504040204" pitchFamily="34" charset="0"/>
              </a:rPr>
              <a:t>4</a:t>
            </a:r>
          </a:p>
        </p:txBody>
      </p:sp>
      <p:graphicFrame>
        <p:nvGraphicFramePr>
          <p:cNvPr id="21" name="Table 20"/>
          <p:cNvGraphicFramePr>
            <a:graphicFrameLocks noGrp="1"/>
          </p:cNvGraphicFramePr>
          <p:nvPr>
            <p:extLst>
              <p:ext uri="{D42A27DB-BD31-4B8C-83A1-F6EECF244321}">
                <p14:modId xmlns:p14="http://schemas.microsoft.com/office/powerpoint/2010/main" val="3455076875"/>
              </p:ext>
            </p:extLst>
          </p:nvPr>
        </p:nvGraphicFramePr>
        <p:xfrm>
          <a:off x="1145597" y="2546485"/>
          <a:ext cx="5223940" cy="2108200"/>
        </p:xfrm>
        <a:graphic>
          <a:graphicData uri="http://schemas.openxmlformats.org/drawingml/2006/table">
            <a:tbl>
              <a:tblPr rtl="1" firstRow="1" bandRow="1">
                <a:effectLst/>
                <a:tableStyleId>{8799B23B-EC83-4686-B30A-512413B5E67A}</a:tableStyleId>
              </a:tblPr>
              <a:tblGrid>
                <a:gridCol w="2387472">
                  <a:extLst>
                    <a:ext uri="{9D8B030D-6E8A-4147-A177-3AD203B41FA5}">
                      <a16:colId xmlns:a16="http://schemas.microsoft.com/office/drawing/2014/main" val="20000"/>
                    </a:ext>
                  </a:extLst>
                </a:gridCol>
                <a:gridCol w="2836468">
                  <a:extLst>
                    <a:ext uri="{9D8B030D-6E8A-4147-A177-3AD203B41FA5}">
                      <a16:colId xmlns:a16="http://schemas.microsoft.com/office/drawing/2014/main" val="301917114"/>
                    </a:ext>
                  </a:extLst>
                </a:gridCol>
              </a:tblGrid>
              <a:tr h="370840">
                <a:tc gridSpan="2">
                  <a:txBody>
                    <a:bodyPr/>
                    <a:lstStyle/>
                    <a:p>
                      <a:pPr algn="ctr" rtl="1"/>
                      <a:r>
                        <a:rPr lang="he-IL" sz="1400" b="1" dirty="0">
                          <a:solidFill>
                            <a:schemeClr val="bg1"/>
                          </a:solidFill>
                          <a:latin typeface="Calibri" panose="020F0502020204030204" pitchFamily="34" charset="0"/>
                          <a:cs typeface="Calibri" panose="020F0502020204030204" pitchFamily="34" charset="0"/>
                        </a:rPr>
                        <a:t>סמלים עיקריים במערכת</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123613">
                <a:tc>
                  <a:txBody>
                    <a:bodyPr/>
                    <a:lstStyle/>
                    <a:p>
                      <a:pPr rtl="1"/>
                      <a:r>
                        <a:rPr lang="he-IL" sz="1200" b="1" dirty="0">
                          <a:latin typeface="Calibri" panose="020F0502020204030204" pitchFamily="34" charset="0"/>
                          <a:cs typeface="Calibri" panose="020F0502020204030204" pitchFamily="34" charset="0"/>
                        </a:rPr>
                        <a:t>סימול</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tc>
                  <a:txBody>
                    <a:bodyPr/>
                    <a:lstStyle/>
                    <a:p>
                      <a:pPr rtl="1"/>
                      <a:r>
                        <a:rPr lang="he-IL" sz="1200" b="1" dirty="0">
                          <a:latin typeface="Calibri" panose="020F0502020204030204" pitchFamily="34" charset="0"/>
                          <a:cs typeface="Calibri" panose="020F0502020204030204" pitchFamily="34" charset="0"/>
                        </a:rPr>
                        <a:t>תיאור</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123613">
                <a:tc>
                  <a:txBody>
                    <a:bodyPr/>
                    <a:lstStyle/>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rtl="1"/>
                      <a:r>
                        <a:rPr lang="he-IL" sz="1200" b="1" dirty="0">
                          <a:latin typeface="Calibri" panose="020F0502020204030204" pitchFamily="34" charset="0"/>
                          <a:cs typeface="Calibri" panose="020F0502020204030204" pitchFamily="34" charset="0"/>
                        </a:rPr>
                        <a:t>כפתור צפייה במסמכים</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23613">
                <a:tc>
                  <a:txBody>
                    <a:bodyPr/>
                    <a:lstStyle/>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rtl="1"/>
                      <a:r>
                        <a:rPr lang="he-IL" sz="1200" b="1" dirty="0">
                          <a:latin typeface="Calibri" panose="020F0502020204030204" pitchFamily="34" charset="0"/>
                          <a:cs typeface="Calibri" panose="020F0502020204030204" pitchFamily="34" charset="0"/>
                        </a:rPr>
                        <a:t>קישור להליך או מסמך [יופיע תמיד בכחול]</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81351571"/>
                  </a:ext>
                </a:extLst>
              </a:tr>
            </a:tbl>
          </a:graphicData>
        </a:graphic>
      </p:graphicFrame>
      <p:grpSp>
        <p:nvGrpSpPr>
          <p:cNvPr id="22" name="Group 21">
            <a:extLst>
              <a:ext uri="{FF2B5EF4-FFF2-40B4-BE49-F238E27FC236}">
                <a16:creationId xmlns:a16="http://schemas.microsoft.com/office/drawing/2014/main" id="{90854F3C-EE07-8053-28A5-90E024843179}"/>
              </a:ext>
            </a:extLst>
          </p:cNvPr>
          <p:cNvGrpSpPr/>
          <p:nvPr/>
        </p:nvGrpSpPr>
        <p:grpSpPr>
          <a:xfrm>
            <a:off x="-168478" y="603384"/>
            <a:ext cx="7026477" cy="1341050"/>
            <a:chOff x="533198" y="957600"/>
            <a:chExt cx="7026477" cy="1341050"/>
          </a:xfrm>
        </p:grpSpPr>
        <p:sp>
          <p:nvSpPr>
            <p:cNvPr id="11" name="כותרת 1">
              <a:extLst>
                <a:ext uri="{FF2B5EF4-FFF2-40B4-BE49-F238E27FC236}">
                  <a16:creationId xmlns:a16="http://schemas.microsoft.com/office/drawing/2014/main" id="{65A8E228-9D7E-71A4-79DE-719731BEBD32}"/>
                </a:ext>
              </a:extLst>
            </p:cNvPr>
            <p:cNvSpPr txBox="1">
              <a:spLocks/>
            </p:cNvSpPr>
            <p:nvPr/>
          </p:nvSpPr>
          <p:spPr>
            <a:xfrm>
              <a:off x="533198" y="1283998"/>
              <a:ext cx="6520220" cy="672958"/>
            </a:xfrm>
            <a:prstGeom prst="rect">
              <a:avLst/>
            </a:prstGeom>
          </p:spPr>
          <p:txBody>
            <a:bodyPr vert="horz" lIns="91440" tIns="45720" rIns="91440" bIns="45720" rtlCol="0" anchor="ctr">
              <a:normAutofit/>
            </a:bodyPr>
            <a:lstStyle>
              <a:lvl1pPr algn="r" defTabSz="755939" rtl="1" eaLnBrk="1" latinLnBrk="0" hangingPunct="1">
                <a:lnSpc>
                  <a:spcPct val="90000"/>
                </a:lnSpc>
                <a:spcBef>
                  <a:spcPct val="0"/>
                </a:spcBef>
                <a:buNone/>
                <a:defRPr sz="3200" b="1" kern="1200">
                  <a:solidFill>
                    <a:srgbClr val="007CBC"/>
                  </a:solidFill>
                  <a:latin typeface="+mj-lt"/>
                  <a:ea typeface="+mj-ea"/>
                  <a:cs typeface="+mn-cs"/>
                </a:defRPr>
              </a:lvl1pPr>
            </a:lstStyle>
            <a:p>
              <a:pPr marL="0" marR="0" lvl="0" indent="0" algn="r" defTabSz="755939" rtl="1" eaLnBrk="1" fontAlgn="auto" latinLnBrk="0" hangingPunct="1">
                <a:lnSpc>
                  <a:spcPct val="90000"/>
                </a:lnSpc>
                <a:spcBef>
                  <a:spcPct val="0"/>
                </a:spcBef>
                <a:spcAft>
                  <a:spcPts val="0"/>
                </a:spcAft>
                <a:buClrTx/>
                <a:buSzTx/>
                <a:buFontTx/>
                <a:buNone/>
                <a:tabLst/>
                <a:defRPr/>
              </a:pPr>
              <a:r>
                <a:rPr kumimoji="0" lang="he-IL" sz="28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מערכת עתירות – נעים להכיר!</a:t>
              </a:r>
            </a:p>
          </p:txBody>
        </p:sp>
        <p:sp>
          <p:nvSpPr>
            <p:cNvPr id="12" name="משולש שווה שוקיים 7">
              <a:extLst>
                <a:ext uri="{FF2B5EF4-FFF2-40B4-BE49-F238E27FC236}">
                  <a16:creationId xmlns:a16="http://schemas.microsoft.com/office/drawing/2014/main" id="{70AEA085-6D4F-EE5D-3E0A-4DDCCDEABF36}"/>
                </a:ext>
              </a:extLst>
            </p:cNvPr>
            <p:cNvSpPr/>
            <p:nvPr/>
          </p:nvSpPr>
          <p:spPr>
            <a:xfrm rot="16200000">
              <a:off x="7134005" y="1390478"/>
              <a:ext cx="457201" cy="394138"/>
            </a:xfrm>
            <a:prstGeom prst="triangle">
              <a:avLst/>
            </a:prstGeom>
            <a:solidFill>
              <a:srgbClr val="D92026"/>
            </a:solidFill>
            <a:ln w="12700" cap="flat" cmpd="sng" algn="ctr">
              <a:solidFill>
                <a:srgbClr val="D92026"/>
              </a:solidFill>
              <a:prstDash val="solid"/>
              <a:miter lim="800000"/>
            </a:ln>
            <a:effectLst/>
          </p:spPr>
          <p:txBody>
            <a:bodyPr rtlCol="1" anchor="ctr"/>
            <a:lstStyle/>
            <a:p>
              <a:pPr marL="0" marR="0" lvl="0" indent="0" algn="ctr" defTabSz="914373" eaLnBrk="1" fontAlgn="auto" latinLnBrk="0" hangingPunct="1">
                <a:lnSpc>
                  <a:spcPct val="100000"/>
                </a:lnSpc>
                <a:spcBef>
                  <a:spcPts val="0"/>
                </a:spcBef>
                <a:spcAft>
                  <a:spcPts val="0"/>
                </a:spcAft>
                <a:buClrTx/>
                <a:buSzTx/>
                <a:buFontTx/>
                <a:buNone/>
                <a:tabLst/>
                <a:defRPr/>
              </a:pPr>
              <a:endParaRPr kumimoji="0" lang="he-IL" sz="1653" b="0" i="0" u="none" strike="noStrike" kern="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69EDDD4D-C24C-626E-01B9-A23B8D7EE715}"/>
                </a:ext>
              </a:extLst>
            </p:cNvPr>
            <p:cNvSpPr txBox="1"/>
            <p:nvPr/>
          </p:nvSpPr>
          <p:spPr>
            <a:xfrm>
              <a:off x="6153889" y="957600"/>
              <a:ext cx="888384" cy="424732"/>
            </a:xfrm>
            <a:prstGeom prst="rect">
              <a:avLst/>
            </a:prstGeom>
            <a:noFill/>
          </p:spPr>
          <p:txBody>
            <a:bodyPr wrap="none" rtlCol="0">
              <a:spAutoFit/>
            </a:bodyPr>
            <a:lstStyle/>
            <a:p>
              <a:pPr defTabSz="755939">
                <a:lnSpc>
                  <a:spcPct val="90000"/>
                </a:lnSpc>
                <a:spcBef>
                  <a:spcPct val="0"/>
                </a:spcBef>
              </a:pPr>
              <a:r>
                <a:rPr lang="he-IL"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פרק 1</a:t>
              </a:r>
              <a:endParaRPr lang="en-GB"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FEA9502-8262-D474-8F1B-E0CD6BA36EB1}"/>
                </a:ext>
              </a:extLst>
            </p:cNvPr>
            <p:cNvSpPr txBox="1"/>
            <p:nvPr/>
          </p:nvSpPr>
          <p:spPr>
            <a:xfrm>
              <a:off x="673934" y="1709578"/>
              <a:ext cx="6397279" cy="589072"/>
            </a:xfrm>
            <a:prstGeom prst="rect">
              <a:avLst/>
            </a:prstGeom>
            <a:noFill/>
          </p:spPr>
          <p:txBody>
            <a:bodyPr wrap="square" rtlCol="1">
              <a:spAutoFit/>
            </a:bodyPr>
            <a:lstStyle/>
            <a:p>
              <a:pPr marL="0" marR="0" lvl="0" indent="0" defTabSz="914373" eaLnBrk="1" fontAlgn="auto" latinLnBrk="0" hangingPunct="1">
                <a:lnSpc>
                  <a:spcPct val="150000"/>
                </a:lnSpc>
                <a:spcBef>
                  <a:spcPts val="0"/>
                </a:spcBef>
                <a:spcAft>
                  <a:spcPts val="0"/>
                </a:spcAft>
                <a:buClrTx/>
                <a:buSzTx/>
                <a:buFontTx/>
                <a:buNone/>
                <a:tabLst/>
                <a:defRPr/>
              </a:pPr>
              <a:r>
                <a:rPr kumimoji="0" lang="he-IL" sz="2400" b="1" i="0" u="none" strike="noStrike" kern="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מילון סמלים כללי</a:t>
              </a:r>
            </a:p>
          </p:txBody>
        </p:sp>
      </p:grpSp>
      <p:pic>
        <p:nvPicPr>
          <p:cNvPr id="23" name="תמונה 2">
            <a:extLst>
              <a:ext uri="{FF2B5EF4-FFF2-40B4-BE49-F238E27FC236}">
                <a16:creationId xmlns:a16="http://schemas.microsoft.com/office/drawing/2014/main" id="{EB9439A7-7955-330F-7266-145F94A1901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93508" y="8834703"/>
            <a:ext cx="848412" cy="738940"/>
          </a:xfrm>
          <a:prstGeom prst="rect">
            <a:avLst/>
          </a:prstGeom>
        </p:spPr>
      </p:pic>
      <p:pic>
        <p:nvPicPr>
          <p:cNvPr id="28" name="Picture 27">
            <a:extLst>
              <a:ext uri="{FF2B5EF4-FFF2-40B4-BE49-F238E27FC236}">
                <a16:creationId xmlns:a16="http://schemas.microsoft.com/office/drawing/2014/main" id="{3EF58D51-79B2-AE1E-ABB5-18CA002085F7}"/>
              </a:ext>
            </a:extLst>
          </p:cNvPr>
          <p:cNvPicPr>
            <a:picLocks noChangeAspect="1"/>
          </p:cNvPicPr>
          <p:nvPr/>
        </p:nvPicPr>
        <p:blipFill rotWithShape="1">
          <a:blip r:embed="rId3"/>
          <a:srcRect l="81139" t="59020" r="1410" b="36436"/>
          <a:stretch/>
        </p:blipFill>
        <p:spPr>
          <a:xfrm>
            <a:off x="4271172" y="4068849"/>
            <a:ext cx="1887372" cy="276447"/>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3348011E-E6A0-5A37-26A7-9ACD142253E9}"/>
              </a:ext>
            </a:extLst>
          </p:cNvPr>
          <p:cNvPicPr>
            <a:picLocks noChangeAspect="1"/>
          </p:cNvPicPr>
          <p:nvPr/>
        </p:nvPicPr>
        <p:blipFill>
          <a:blip r:embed="rId4"/>
          <a:stretch>
            <a:fillRect/>
          </a:stretch>
        </p:blipFill>
        <p:spPr>
          <a:xfrm>
            <a:off x="4979082" y="3407856"/>
            <a:ext cx="557415" cy="297289"/>
          </a:xfrm>
          <a:prstGeom prst="rect">
            <a:avLst/>
          </a:prstGeom>
        </p:spPr>
      </p:pic>
    </p:spTree>
    <p:extLst>
      <p:ext uri="{BB962C8B-B14F-4D97-AF65-F5344CB8AC3E}">
        <p14:creationId xmlns:p14="http://schemas.microsoft.com/office/powerpoint/2010/main" val="2300644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7999" cy="9906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9" name="Straight Connector 8"/>
          <p:cNvCxnSpPr/>
          <p:nvPr/>
        </p:nvCxnSpPr>
        <p:spPr>
          <a:xfrm flipH="1" flipV="1">
            <a:off x="284085" y="1811045"/>
            <a:ext cx="40168" cy="7794598"/>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61956" y="385011"/>
            <a:ext cx="3489158" cy="12031"/>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95742" y="175460"/>
            <a:ext cx="421506" cy="427924"/>
          </a:xfrm>
          <a:prstGeom prst="ellipse">
            <a:avLst/>
          </a:prstGeom>
          <a:solidFill>
            <a:schemeClr val="bg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a:latin typeface="Tahoma" panose="020B0604030504040204" pitchFamily="34" charset="0"/>
                <a:ea typeface="Tahoma" panose="020B0604030504040204" pitchFamily="34" charset="0"/>
                <a:cs typeface="Tahoma" panose="020B0604030504040204" pitchFamily="34" charset="0"/>
              </a:rPr>
              <a:t>5</a:t>
            </a:r>
          </a:p>
        </p:txBody>
      </p:sp>
      <p:graphicFrame>
        <p:nvGraphicFramePr>
          <p:cNvPr id="21" name="Table 20"/>
          <p:cNvGraphicFramePr>
            <a:graphicFrameLocks noGrp="1"/>
          </p:cNvGraphicFramePr>
          <p:nvPr>
            <p:extLst>
              <p:ext uri="{D42A27DB-BD31-4B8C-83A1-F6EECF244321}">
                <p14:modId xmlns:p14="http://schemas.microsoft.com/office/powerpoint/2010/main" val="2962415664"/>
              </p:ext>
            </p:extLst>
          </p:nvPr>
        </p:nvGraphicFramePr>
        <p:xfrm>
          <a:off x="608337" y="2546485"/>
          <a:ext cx="5761200" cy="5125720"/>
        </p:xfrm>
        <a:graphic>
          <a:graphicData uri="http://schemas.openxmlformats.org/drawingml/2006/table">
            <a:tbl>
              <a:tblPr rtl="1" firstRow="1" bandRow="1">
                <a:effectLst/>
                <a:tableStyleId>{8799B23B-EC83-4686-B30A-512413B5E67A}</a:tableStyleId>
              </a:tblPr>
              <a:tblGrid>
                <a:gridCol w="2146249">
                  <a:extLst>
                    <a:ext uri="{9D8B030D-6E8A-4147-A177-3AD203B41FA5}">
                      <a16:colId xmlns:a16="http://schemas.microsoft.com/office/drawing/2014/main" val="20000"/>
                    </a:ext>
                  </a:extLst>
                </a:gridCol>
                <a:gridCol w="3614951">
                  <a:extLst>
                    <a:ext uri="{9D8B030D-6E8A-4147-A177-3AD203B41FA5}">
                      <a16:colId xmlns:a16="http://schemas.microsoft.com/office/drawing/2014/main" val="476672927"/>
                    </a:ext>
                  </a:extLst>
                </a:gridCol>
              </a:tblGrid>
              <a:tr h="370840">
                <a:tc gridSpan="2">
                  <a:txBody>
                    <a:bodyPr/>
                    <a:lstStyle/>
                    <a:p>
                      <a:pPr algn="ctr" rtl="1"/>
                      <a:r>
                        <a:rPr lang="he-IL" sz="1400" b="1" dirty="0">
                          <a:solidFill>
                            <a:schemeClr val="bg1"/>
                          </a:solidFill>
                          <a:latin typeface="Calibri" panose="020F0502020204030204" pitchFamily="34" charset="0"/>
                          <a:cs typeface="Calibri" panose="020F0502020204030204" pitchFamily="34" charset="0"/>
                        </a:rPr>
                        <a:t>כיצד ניכנס אל המערכת?</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123613">
                <a:tc gridSpan="2">
                  <a:txBody>
                    <a:bodyPr/>
                    <a:lstStyle/>
                    <a:p>
                      <a:pPr rtl="1"/>
                      <a:r>
                        <a:rPr lang="he-IL" sz="1200" b="1" dirty="0">
                          <a:latin typeface="Calibri" panose="020F0502020204030204" pitchFamily="34" charset="0"/>
                          <a:cs typeface="Calibri" panose="020F0502020204030204" pitchFamily="34" charset="0"/>
                        </a:rPr>
                        <a:t>הגעה למערכת</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tc hMerge="1">
                  <a:txBody>
                    <a:bodyPr/>
                    <a:lstStyle/>
                    <a:p>
                      <a:endParaRPr lang="en-US"/>
                    </a:p>
                  </a:txBody>
                  <a:tcPr/>
                </a:tc>
                <a:extLst>
                  <a:ext uri="{0D108BD9-81ED-4DB2-BD59-A6C34878D82A}">
                    <a16:rowId xmlns:a16="http://schemas.microsoft.com/office/drawing/2014/main" val="10001"/>
                  </a:ext>
                </a:extLst>
              </a:tr>
              <a:tr h="123613">
                <a:tc>
                  <a:txBody>
                    <a:bodyPr/>
                    <a:lstStyle/>
                    <a:p>
                      <a:pPr algn="r" rtl="1"/>
                      <a:endParaRPr lang="he-IL" sz="1200" b="1" dirty="0">
                        <a:latin typeface="Calibri" panose="020F0502020204030204" pitchFamily="34" charset="0"/>
                        <a:cs typeface="Calibri" panose="020F0502020204030204" pitchFamily="34" charset="0"/>
                      </a:endParaRPr>
                    </a:p>
                    <a:p>
                      <a:pPr marL="0" indent="0">
                        <a:buNone/>
                      </a:pPr>
                      <a:r>
                        <a:rPr lang="he-IL" sz="1200" dirty="0">
                          <a:latin typeface="Calibri" panose="020F0502020204030204" pitchFamily="34" charset="0"/>
                          <a:ea typeface="Calibri" panose="020F0502020204030204" pitchFamily="34" charset="0"/>
                          <a:cs typeface="Calibri" panose="020F0502020204030204" pitchFamily="34" charset="0"/>
                        </a:rPr>
                        <a:t>היכנסו אל האתר בכתובת </a:t>
                      </a:r>
                      <a:r>
                        <a:rPr lang="en-US" sz="1200" dirty="0">
                          <a:latin typeface="Calibri" panose="020F0502020204030204" pitchFamily="34" charset="0"/>
                          <a:ea typeface="Calibri" panose="020F0502020204030204" pitchFamily="34" charset="0"/>
                          <a:cs typeface="Calibri" panose="020F0502020204030204" pitchFamily="34" charset="0"/>
                          <a:hlinkClick r:id="rId2"/>
                        </a:rPr>
                        <a:t>https://www.gov.il/he/departments/central-elections-committee/govil-landing-page/</a:t>
                      </a:r>
                      <a:endParaRPr lang="he-IL" sz="12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he-IL" sz="12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he-IL" sz="1200" dirty="0">
                          <a:latin typeface="Calibri" panose="020F0502020204030204" pitchFamily="34" charset="0"/>
                          <a:ea typeface="Calibri" panose="020F0502020204030204" pitchFamily="34" charset="0"/>
                          <a:cs typeface="Calibri" panose="020F0502020204030204" pitchFamily="34" charset="0"/>
                        </a:rPr>
                        <a:t>ולחצו על כניסה למערכת עתירות.</a:t>
                      </a:r>
                    </a:p>
                    <a:p>
                      <a:pPr algn="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1"/>
                      <a:endParaRPr lang="he-IL" sz="1200" b="1" dirty="0">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50707">
                <a:tc gridSpan="2">
                  <a:txBody>
                    <a:bodyPr/>
                    <a:lstStyle/>
                    <a:p>
                      <a:pPr rtl="1"/>
                      <a:r>
                        <a:rPr lang="he-IL" sz="1200" b="1" dirty="0">
                          <a:latin typeface="Calibri" panose="020F0502020204030204" pitchFamily="34" charset="0"/>
                          <a:cs typeface="Calibri" panose="020F0502020204030204" pitchFamily="34" charset="0"/>
                        </a:rPr>
                        <a:t>כניסה באמצעות מערכת ההזדהות הלאומית</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tc hMerge="1">
                  <a:txBody>
                    <a:bodyPr/>
                    <a:lstStyle/>
                    <a:p>
                      <a:endParaRPr lang="en-US"/>
                    </a:p>
                  </a:txBody>
                  <a:tcPr/>
                </a:tc>
                <a:extLst>
                  <a:ext uri="{0D108BD9-81ED-4DB2-BD59-A6C34878D82A}">
                    <a16:rowId xmlns:a16="http://schemas.microsoft.com/office/drawing/2014/main" val="10003"/>
                  </a:ext>
                </a:extLst>
              </a:tr>
              <a:tr h="150707">
                <a:tc>
                  <a:txBody>
                    <a:bodyPr/>
                    <a:lstStyle/>
                    <a:p>
                      <a:pPr marL="0" lvl="0" indent="0">
                        <a:buNone/>
                      </a:pPr>
                      <a:r>
                        <a:rPr lang="he-IL" sz="1200" dirty="0">
                          <a:latin typeface="Calibri" panose="020F0502020204030204" pitchFamily="34" charset="0"/>
                          <a:ea typeface="Calibri" panose="020F0502020204030204" pitchFamily="34" charset="0"/>
                          <a:cs typeface="Calibri" panose="020F0502020204030204" pitchFamily="34" charset="0"/>
                        </a:rPr>
                        <a:t>השלב הבא יהיה אימות זהותכם במערכת ההזדהות הלאומית.</a:t>
                      </a:r>
                      <a:endParaRPr lang="en-US" sz="12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he-IL" sz="12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he-IL" sz="1200" dirty="0">
                          <a:latin typeface="Calibri" panose="020F0502020204030204" pitchFamily="34" charset="0"/>
                          <a:ea typeface="Calibri" panose="020F0502020204030204" pitchFamily="34" charset="0"/>
                          <a:cs typeface="Calibri" panose="020F0502020204030204" pitchFamily="34" charset="0"/>
                        </a:rPr>
                        <a:t>אם אין ברשותכם חשבון, צרו חשבון חדש באמצעות פרטיכם האישיים.</a:t>
                      </a:r>
                    </a:p>
                    <a:p>
                      <a:pPr marL="0" marR="0" lvl="0" indent="0" algn="r" defTabSz="685800" rtl="1" eaLnBrk="1" fontAlgn="auto" latinLnBrk="0" hangingPunct="1">
                        <a:lnSpc>
                          <a:spcPct val="100000"/>
                        </a:lnSpc>
                        <a:spcBef>
                          <a:spcPts val="0"/>
                        </a:spcBef>
                        <a:spcAft>
                          <a:spcPts val="0"/>
                        </a:spcAft>
                        <a:buClrTx/>
                        <a:buSzTx/>
                        <a:buFontTx/>
                        <a:buNone/>
                        <a:tabLst/>
                        <a:defRPr/>
                      </a:pPr>
                      <a:endParaRPr lang="en-US" sz="1200" b="1" dirty="0">
                        <a:latin typeface="Calibri" panose="020F0502020204030204" pitchFamily="34" charset="0"/>
                        <a:ea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grpSp>
        <p:nvGrpSpPr>
          <p:cNvPr id="22" name="Group 21">
            <a:extLst>
              <a:ext uri="{FF2B5EF4-FFF2-40B4-BE49-F238E27FC236}">
                <a16:creationId xmlns:a16="http://schemas.microsoft.com/office/drawing/2014/main" id="{90854F3C-EE07-8053-28A5-90E024843179}"/>
              </a:ext>
            </a:extLst>
          </p:cNvPr>
          <p:cNvGrpSpPr/>
          <p:nvPr/>
        </p:nvGrpSpPr>
        <p:grpSpPr>
          <a:xfrm>
            <a:off x="-168478" y="603384"/>
            <a:ext cx="7026477" cy="1341050"/>
            <a:chOff x="533198" y="957600"/>
            <a:chExt cx="7026477" cy="1341050"/>
          </a:xfrm>
        </p:grpSpPr>
        <p:sp>
          <p:nvSpPr>
            <p:cNvPr id="11" name="כותרת 1">
              <a:extLst>
                <a:ext uri="{FF2B5EF4-FFF2-40B4-BE49-F238E27FC236}">
                  <a16:creationId xmlns:a16="http://schemas.microsoft.com/office/drawing/2014/main" id="{65A8E228-9D7E-71A4-79DE-719731BEBD32}"/>
                </a:ext>
              </a:extLst>
            </p:cNvPr>
            <p:cNvSpPr txBox="1">
              <a:spLocks/>
            </p:cNvSpPr>
            <p:nvPr/>
          </p:nvSpPr>
          <p:spPr>
            <a:xfrm>
              <a:off x="533198" y="1283998"/>
              <a:ext cx="6520220" cy="672958"/>
            </a:xfrm>
            <a:prstGeom prst="rect">
              <a:avLst/>
            </a:prstGeom>
          </p:spPr>
          <p:txBody>
            <a:bodyPr vert="horz" lIns="91440" tIns="45720" rIns="91440" bIns="45720" rtlCol="0" anchor="ctr">
              <a:normAutofit/>
            </a:bodyPr>
            <a:lstStyle>
              <a:lvl1pPr algn="r" defTabSz="755939" rtl="1" eaLnBrk="1" latinLnBrk="0" hangingPunct="1">
                <a:lnSpc>
                  <a:spcPct val="90000"/>
                </a:lnSpc>
                <a:spcBef>
                  <a:spcPct val="0"/>
                </a:spcBef>
                <a:buNone/>
                <a:defRPr sz="3200" b="1" kern="1200">
                  <a:solidFill>
                    <a:srgbClr val="007CBC"/>
                  </a:solidFill>
                  <a:latin typeface="+mj-lt"/>
                  <a:ea typeface="+mj-ea"/>
                  <a:cs typeface="+mn-cs"/>
                </a:defRPr>
              </a:lvl1pPr>
            </a:lstStyle>
            <a:p>
              <a:pPr marL="0" marR="0" lvl="0" indent="0" algn="r" defTabSz="755939" rtl="1" eaLnBrk="1" fontAlgn="auto" latinLnBrk="0" hangingPunct="1">
                <a:lnSpc>
                  <a:spcPct val="90000"/>
                </a:lnSpc>
                <a:spcBef>
                  <a:spcPct val="0"/>
                </a:spcBef>
                <a:spcAft>
                  <a:spcPts val="0"/>
                </a:spcAft>
                <a:buClrTx/>
                <a:buSzTx/>
                <a:buFontTx/>
                <a:buNone/>
                <a:tabLst/>
                <a:defRPr/>
              </a:pPr>
              <a:r>
                <a:rPr kumimoji="0" lang="he-IL" sz="28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מערכת עתירות – נעים להכיר!</a:t>
              </a:r>
            </a:p>
          </p:txBody>
        </p:sp>
        <p:sp>
          <p:nvSpPr>
            <p:cNvPr id="12" name="משולש שווה שוקיים 7">
              <a:extLst>
                <a:ext uri="{FF2B5EF4-FFF2-40B4-BE49-F238E27FC236}">
                  <a16:creationId xmlns:a16="http://schemas.microsoft.com/office/drawing/2014/main" id="{70AEA085-6D4F-EE5D-3E0A-4DDCCDEABF36}"/>
                </a:ext>
              </a:extLst>
            </p:cNvPr>
            <p:cNvSpPr/>
            <p:nvPr/>
          </p:nvSpPr>
          <p:spPr>
            <a:xfrm rot="16200000">
              <a:off x="7134005" y="1390478"/>
              <a:ext cx="457201" cy="394138"/>
            </a:xfrm>
            <a:prstGeom prst="triangle">
              <a:avLst/>
            </a:prstGeom>
            <a:solidFill>
              <a:srgbClr val="D92026"/>
            </a:solidFill>
            <a:ln w="12700" cap="flat" cmpd="sng" algn="ctr">
              <a:solidFill>
                <a:srgbClr val="D92026"/>
              </a:solidFill>
              <a:prstDash val="solid"/>
              <a:miter lim="800000"/>
            </a:ln>
            <a:effectLst/>
          </p:spPr>
          <p:txBody>
            <a:bodyPr rtlCol="1" anchor="ctr"/>
            <a:lstStyle/>
            <a:p>
              <a:pPr marL="0" marR="0" lvl="0" indent="0" algn="ctr" defTabSz="914373" eaLnBrk="1" fontAlgn="auto" latinLnBrk="0" hangingPunct="1">
                <a:lnSpc>
                  <a:spcPct val="100000"/>
                </a:lnSpc>
                <a:spcBef>
                  <a:spcPts val="0"/>
                </a:spcBef>
                <a:spcAft>
                  <a:spcPts val="0"/>
                </a:spcAft>
                <a:buClrTx/>
                <a:buSzTx/>
                <a:buFontTx/>
                <a:buNone/>
                <a:tabLst/>
                <a:defRPr/>
              </a:pPr>
              <a:endParaRPr kumimoji="0" lang="he-IL" sz="1653" b="0" i="0" u="none" strike="noStrike" kern="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69EDDD4D-C24C-626E-01B9-A23B8D7EE715}"/>
                </a:ext>
              </a:extLst>
            </p:cNvPr>
            <p:cNvSpPr txBox="1"/>
            <p:nvPr/>
          </p:nvSpPr>
          <p:spPr>
            <a:xfrm>
              <a:off x="6153889" y="957600"/>
              <a:ext cx="888384" cy="424732"/>
            </a:xfrm>
            <a:prstGeom prst="rect">
              <a:avLst/>
            </a:prstGeom>
            <a:noFill/>
          </p:spPr>
          <p:txBody>
            <a:bodyPr wrap="none" rtlCol="0">
              <a:spAutoFit/>
            </a:bodyPr>
            <a:lstStyle/>
            <a:p>
              <a:pPr defTabSz="755939">
                <a:lnSpc>
                  <a:spcPct val="90000"/>
                </a:lnSpc>
                <a:spcBef>
                  <a:spcPct val="0"/>
                </a:spcBef>
              </a:pPr>
              <a:r>
                <a:rPr lang="he-IL"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פרק 1</a:t>
              </a:r>
              <a:endParaRPr lang="en-GB"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FEA9502-8262-D474-8F1B-E0CD6BA36EB1}"/>
                </a:ext>
              </a:extLst>
            </p:cNvPr>
            <p:cNvSpPr txBox="1"/>
            <p:nvPr/>
          </p:nvSpPr>
          <p:spPr>
            <a:xfrm>
              <a:off x="673934" y="1709578"/>
              <a:ext cx="6397279" cy="589072"/>
            </a:xfrm>
            <a:prstGeom prst="rect">
              <a:avLst/>
            </a:prstGeom>
            <a:noFill/>
          </p:spPr>
          <p:txBody>
            <a:bodyPr wrap="square" rtlCol="1">
              <a:spAutoFit/>
            </a:bodyPr>
            <a:lstStyle/>
            <a:p>
              <a:pPr marL="0" marR="0" lvl="0" indent="0" defTabSz="914373" eaLnBrk="1" fontAlgn="auto" latinLnBrk="0" hangingPunct="1">
                <a:lnSpc>
                  <a:spcPct val="150000"/>
                </a:lnSpc>
                <a:spcBef>
                  <a:spcPts val="0"/>
                </a:spcBef>
                <a:spcAft>
                  <a:spcPts val="0"/>
                </a:spcAft>
                <a:buClrTx/>
                <a:buSzTx/>
                <a:buFontTx/>
                <a:buNone/>
                <a:tabLst/>
                <a:defRPr/>
              </a:pPr>
              <a:r>
                <a:rPr kumimoji="0" lang="he-IL" sz="2400" b="1" i="0" u="none" strike="noStrike" kern="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כניסה למערכת</a:t>
              </a:r>
            </a:p>
          </p:txBody>
        </p:sp>
      </p:grpSp>
      <p:pic>
        <p:nvPicPr>
          <p:cNvPr id="23" name="תמונה 2">
            <a:extLst>
              <a:ext uri="{FF2B5EF4-FFF2-40B4-BE49-F238E27FC236}">
                <a16:creationId xmlns:a16="http://schemas.microsoft.com/office/drawing/2014/main" id="{EB9439A7-7955-330F-7266-145F94A1901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93508" y="8834703"/>
            <a:ext cx="848412" cy="738940"/>
          </a:xfrm>
          <a:prstGeom prst="rect">
            <a:avLst/>
          </a:prstGeom>
        </p:spPr>
      </p:pic>
      <p:pic>
        <p:nvPicPr>
          <p:cNvPr id="8" name="Picture 2" descr="כניסת משתמשים - ממשק העדכון לעמותות">
            <a:extLst>
              <a:ext uri="{FF2B5EF4-FFF2-40B4-BE49-F238E27FC236}">
                <a16:creationId xmlns:a16="http://schemas.microsoft.com/office/drawing/2014/main" id="{C9A30CFD-6E41-147A-7D3F-7ABC92FAF0A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402" t="3015" r="22225" b="2764"/>
          <a:stretch/>
        </p:blipFill>
        <p:spPr bwMode="auto">
          <a:xfrm>
            <a:off x="917714" y="5609943"/>
            <a:ext cx="3157221" cy="2180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63C866F-7F7E-2C60-B2A5-207A6B0D1AFF}"/>
              </a:ext>
            </a:extLst>
          </p:cNvPr>
          <p:cNvPicPr>
            <a:picLocks noChangeAspect="1"/>
          </p:cNvPicPr>
          <p:nvPr/>
        </p:nvPicPr>
        <p:blipFill>
          <a:blip r:embed="rId5"/>
          <a:stretch>
            <a:fillRect/>
          </a:stretch>
        </p:blipFill>
        <p:spPr>
          <a:xfrm>
            <a:off x="1111819" y="3332431"/>
            <a:ext cx="2589430" cy="1959794"/>
          </a:xfrm>
          <a:prstGeom prst="rect">
            <a:avLst/>
          </a:prstGeom>
        </p:spPr>
      </p:pic>
    </p:spTree>
    <p:extLst>
      <p:ext uri="{BB962C8B-B14F-4D97-AF65-F5344CB8AC3E}">
        <p14:creationId xmlns:p14="http://schemas.microsoft.com/office/powerpoint/2010/main" val="4082073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7999" cy="9906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9" name="Straight Connector 8"/>
          <p:cNvCxnSpPr/>
          <p:nvPr/>
        </p:nvCxnSpPr>
        <p:spPr>
          <a:xfrm flipH="1" flipV="1">
            <a:off x="284085" y="1811045"/>
            <a:ext cx="40168" cy="7794598"/>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61956" y="385011"/>
            <a:ext cx="3489158" cy="12031"/>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95742" y="175460"/>
            <a:ext cx="421506" cy="427924"/>
          </a:xfrm>
          <a:prstGeom prst="ellipse">
            <a:avLst/>
          </a:prstGeom>
          <a:solidFill>
            <a:schemeClr val="bg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a:latin typeface="Tahoma" panose="020B0604030504040204" pitchFamily="34" charset="0"/>
                <a:ea typeface="Tahoma" panose="020B0604030504040204" pitchFamily="34" charset="0"/>
                <a:cs typeface="Tahoma" panose="020B0604030504040204" pitchFamily="34" charset="0"/>
              </a:rPr>
              <a:t>6</a:t>
            </a:r>
          </a:p>
        </p:txBody>
      </p:sp>
      <p:graphicFrame>
        <p:nvGraphicFramePr>
          <p:cNvPr id="21" name="Table 20"/>
          <p:cNvGraphicFramePr>
            <a:graphicFrameLocks noGrp="1"/>
          </p:cNvGraphicFramePr>
          <p:nvPr>
            <p:extLst>
              <p:ext uri="{D42A27DB-BD31-4B8C-83A1-F6EECF244321}">
                <p14:modId xmlns:p14="http://schemas.microsoft.com/office/powerpoint/2010/main" val="1357302769"/>
              </p:ext>
            </p:extLst>
          </p:nvPr>
        </p:nvGraphicFramePr>
        <p:xfrm>
          <a:off x="351996" y="2144758"/>
          <a:ext cx="6071160" cy="4942840"/>
        </p:xfrm>
        <a:graphic>
          <a:graphicData uri="http://schemas.openxmlformats.org/drawingml/2006/table">
            <a:tbl>
              <a:tblPr rtl="1" firstRow="1" bandRow="1">
                <a:effectLst/>
                <a:tableStyleId>{8799B23B-EC83-4686-B30A-512413B5E67A}</a:tableStyleId>
              </a:tblPr>
              <a:tblGrid>
                <a:gridCol w="6071160">
                  <a:extLst>
                    <a:ext uri="{9D8B030D-6E8A-4147-A177-3AD203B41FA5}">
                      <a16:colId xmlns:a16="http://schemas.microsoft.com/office/drawing/2014/main" val="20000"/>
                    </a:ext>
                  </a:extLst>
                </a:gridCol>
              </a:tblGrid>
              <a:tr h="370840">
                <a:tc>
                  <a:txBody>
                    <a:bodyPr/>
                    <a:lstStyle/>
                    <a:p>
                      <a:pPr algn="ctr" rtl="1"/>
                      <a:r>
                        <a:rPr lang="he-IL" sz="1400" b="1" dirty="0">
                          <a:solidFill>
                            <a:schemeClr val="bg1"/>
                          </a:solidFill>
                          <a:latin typeface="Calibri" panose="020F0502020204030204" pitchFamily="34" charset="0"/>
                          <a:cs typeface="Calibri" panose="020F0502020204030204" pitchFamily="34" charset="0"/>
                        </a:rPr>
                        <a:t>אימות פרטים אישיים</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123613">
                <a:tc>
                  <a:txBody>
                    <a:bodyPr/>
                    <a:lstStyle/>
                    <a:p>
                      <a:pPr algn="r" rtl="1"/>
                      <a:r>
                        <a:rPr lang="he-IL" sz="1200" b="1" dirty="0">
                          <a:solidFill>
                            <a:srgbClr val="009DD7"/>
                          </a:solidFill>
                        </a:rPr>
                        <a:t>כניסה ראשונה אל מערכת עתירות</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123613">
                <a:tc>
                  <a:txBody>
                    <a:bodyPr/>
                    <a:lstStyle/>
                    <a:p>
                      <a:pPr algn="r" rtl="1"/>
                      <a:r>
                        <a:rPr lang="he-IL" sz="1200" b="0" dirty="0">
                          <a:latin typeface="Calibri" panose="020F0502020204030204" pitchFamily="34" charset="0"/>
                          <a:cs typeface="Calibri" panose="020F0502020204030204" pitchFamily="34" charset="0"/>
                        </a:rPr>
                        <a:t>אם זוהי כניסתכם הראשונה, תתבקשו לבצע </a:t>
                      </a:r>
                      <a:r>
                        <a:rPr lang="he-IL" sz="1200" b="1" dirty="0">
                          <a:latin typeface="Calibri" panose="020F0502020204030204" pitchFamily="34" charset="0"/>
                          <a:cs typeface="Calibri" panose="020F0502020204030204" pitchFamily="34" charset="0"/>
                        </a:rPr>
                        <a:t>אימות פרטים אישיים</a:t>
                      </a:r>
                      <a:r>
                        <a:rPr lang="he-IL" sz="1200" b="0" dirty="0">
                          <a:latin typeface="Calibri" panose="020F0502020204030204" pitchFamily="34" charset="0"/>
                          <a:cs typeface="Calibri" panose="020F0502020204030204" pitchFamily="34" charset="0"/>
                        </a:rPr>
                        <a:t>. יש להקפיד למלא את כל הפרטים הנדרשים.</a:t>
                      </a:r>
                    </a:p>
                    <a:p>
                      <a:pPr algn="r" rtl="1"/>
                      <a:r>
                        <a:rPr lang="he-IL" sz="1200" b="0" dirty="0">
                          <a:latin typeface="Calibri" panose="020F0502020204030204" pitchFamily="34" charset="0"/>
                          <a:cs typeface="Calibri" panose="020F0502020204030204" pitchFamily="34" charset="0"/>
                        </a:rPr>
                        <a:t>לאחר מילוי הפרטים יש לאשר את תנאי השימוש, המופיעים בחלקו התחתון של המסך, וללחוץ </a:t>
                      </a:r>
                      <a:r>
                        <a:rPr lang="he-IL" sz="1200" b="1" dirty="0">
                          <a:latin typeface="Calibri" panose="020F0502020204030204" pitchFamily="34" charset="0"/>
                          <a:cs typeface="Calibri" panose="020F0502020204030204" pitchFamily="34" charset="0"/>
                        </a:rPr>
                        <a:t>'הבא</a:t>
                      </a:r>
                      <a:r>
                        <a:rPr lang="he-IL" sz="1200" b="0" dirty="0">
                          <a:latin typeface="Calibri" panose="020F0502020204030204" pitchFamily="34" charset="0"/>
                          <a:cs typeface="Calibri" panose="020F0502020204030204" pitchFamily="34" charset="0"/>
                        </a:rPr>
                        <a:t>'. </a:t>
                      </a:r>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grpSp>
        <p:nvGrpSpPr>
          <p:cNvPr id="22" name="Group 21">
            <a:extLst>
              <a:ext uri="{FF2B5EF4-FFF2-40B4-BE49-F238E27FC236}">
                <a16:creationId xmlns:a16="http://schemas.microsoft.com/office/drawing/2014/main" id="{90854F3C-EE07-8053-28A5-90E024843179}"/>
              </a:ext>
            </a:extLst>
          </p:cNvPr>
          <p:cNvGrpSpPr/>
          <p:nvPr/>
        </p:nvGrpSpPr>
        <p:grpSpPr>
          <a:xfrm>
            <a:off x="-168478" y="603384"/>
            <a:ext cx="7026478" cy="1341050"/>
            <a:chOff x="533198" y="957600"/>
            <a:chExt cx="7026478" cy="1341050"/>
          </a:xfrm>
        </p:grpSpPr>
        <p:sp>
          <p:nvSpPr>
            <p:cNvPr id="11" name="כותרת 1">
              <a:extLst>
                <a:ext uri="{FF2B5EF4-FFF2-40B4-BE49-F238E27FC236}">
                  <a16:creationId xmlns:a16="http://schemas.microsoft.com/office/drawing/2014/main" id="{65A8E228-9D7E-71A4-79DE-719731BEBD32}"/>
                </a:ext>
              </a:extLst>
            </p:cNvPr>
            <p:cNvSpPr txBox="1">
              <a:spLocks/>
            </p:cNvSpPr>
            <p:nvPr/>
          </p:nvSpPr>
          <p:spPr>
            <a:xfrm>
              <a:off x="533198" y="1283998"/>
              <a:ext cx="6520220" cy="672958"/>
            </a:xfrm>
            <a:prstGeom prst="rect">
              <a:avLst/>
            </a:prstGeom>
          </p:spPr>
          <p:txBody>
            <a:bodyPr vert="horz" lIns="91440" tIns="45720" rIns="91440" bIns="45720" rtlCol="0" anchor="ctr">
              <a:normAutofit/>
            </a:bodyPr>
            <a:lstStyle>
              <a:lvl1pPr algn="r" defTabSz="755939" rtl="1" eaLnBrk="1" latinLnBrk="0" hangingPunct="1">
                <a:lnSpc>
                  <a:spcPct val="90000"/>
                </a:lnSpc>
                <a:spcBef>
                  <a:spcPct val="0"/>
                </a:spcBef>
                <a:buNone/>
                <a:defRPr sz="3200" b="1" kern="1200">
                  <a:solidFill>
                    <a:srgbClr val="007CBC"/>
                  </a:solidFill>
                  <a:latin typeface="+mj-lt"/>
                  <a:ea typeface="+mj-ea"/>
                  <a:cs typeface="+mn-cs"/>
                </a:defRPr>
              </a:lvl1pPr>
            </a:lstStyle>
            <a:p>
              <a:pPr marL="0" marR="0" lvl="0" indent="0" algn="r" defTabSz="755939" rtl="1" eaLnBrk="1" fontAlgn="auto" latinLnBrk="0" hangingPunct="1">
                <a:lnSpc>
                  <a:spcPct val="90000"/>
                </a:lnSpc>
                <a:spcBef>
                  <a:spcPct val="0"/>
                </a:spcBef>
                <a:spcAft>
                  <a:spcPts val="0"/>
                </a:spcAft>
                <a:buClrTx/>
                <a:buSzTx/>
                <a:buFontTx/>
                <a:buNone/>
                <a:tabLst/>
                <a:defRPr/>
              </a:pPr>
              <a:r>
                <a:rPr kumimoji="0" lang="he-IL" sz="28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מערכת עתירות – נעים להכיר!</a:t>
              </a:r>
            </a:p>
          </p:txBody>
        </p:sp>
        <p:sp>
          <p:nvSpPr>
            <p:cNvPr id="12" name="משולש שווה שוקיים 7">
              <a:extLst>
                <a:ext uri="{FF2B5EF4-FFF2-40B4-BE49-F238E27FC236}">
                  <a16:creationId xmlns:a16="http://schemas.microsoft.com/office/drawing/2014/main" id="{70AEA085-6D4F-EE5D-3E0A-4DDCCDEABF36}"/>
                </a:ext>
              </a:extLst>
            </p:cNvPr>
            <p:cNvSpPr/>
            <p:nvPr/>
          </p:nvSpPr>
          <p:spPr>
            <a:xfrm rot="16200000">
              <a:off x="7134005" y="1390478"/>
              <a:ext cx="457201" cy="394138"/>
            </a:xfrm>
            <a:prstGeom prst="triangle">
              <a:avLst/>
            </a:prstGeom>
            <a:solidFill>
              <a:srgbClr val="D92026"/>
            </a:solidFill>
            <a:ln w="12700" cap="flat" cmpd="sng" algn="ctr">
              <a:solidFill>
                <a:srgbClr val="D92026"/>
              </a:solidFill>
              <a:prstDash val="solid"/>
              <a:miter lim="800000"/>
            </a:ln>
            <a:effectLst/>
          </p:spPr>
          <p:txBody>
            <a:bodyPr rtlCol="1" anchor="ctr"/>
            <a:lstStyle/>
            <a:p>
              <a:pPr marL="0" marR="0" lvl="0" indent="0" algn="ctr" defTabSz="914373" eaLnBrk="1" fontAlgn="auto" latinLnBrk="0" hangingPunct="1">
                <a:lnSpc>
                  <a:spcPct val="100000"/>
                </a:lnSpc>
                <a:spcBef>
                  <a:spcPts val="0"/>
                </a:spcBef>
                <a:spcAft>
                  <a:spcPts val="0"/>
                </a:spcAft>
                <a:buClrTx/>
                <a:buSzTx/>
                <a:buFontTx/>
                <a:buNone/>
                <a:tabLst/>
                <a:defRPr/>
              </a:pPr>
              <a:endParaRPr kumimoji="0" lang="he-IL" sz="1653" b="0" i="0" u="none" strike="noStrike" kern="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69EDDD4D-C24C-626E-01B9-A23B8D7EE715}"/>
                </a:ext>
              </a:extLst>
            </p:cNvPr>
            <p:cNvSpPr txBox="1"/>
            <p:nvPr/>
          </p:nvSpPr>
          <p:spPr>
            <a:xfrm>
              <a:off x="6153889" y="957600"/>
              <a:ext cx="888384" cy="424732"/>
            </a:xfrm>
            <a:prstGeom prst="rect">
              <a:avLst/>
            </a:prstGeom>
            <a:noFill/>
          </p:spPr>
          <p:txBody>
            <a:bodyPr wrap="none" rtlCol="0">
              <a:spAutoFit/>
            </a:bodyPr>
            <a:lstStyle/>
            <a:p>
              <a:pPr defTabSz="755939">
                <a:lnSpc>
                  <a:spcPct val="90000"/>
                </a:lnSpc>
                <a:spcBef>
                  <a:spcPct val="0"/>
                </a:spcBef>
              </a:pPr>
              <a:r>
                <a:rPr lang="he-IL"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פרק 1</a:t>
              </a:r>
              <a:endParaRPr lang="en-GB"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FEA9502-8262-D474-8F1B-E0CD6BA36EB1}"/>
                </a:ext>
              </a:extLst>
            </p:cNvPr>
            <p:cNvSpPr txBox="1"/>
            <p:nvPr/>
          </p:nvSpPr>
          <p:spPr>
            <a:xfrm>
              <a:off x="673934" y="1709578"/>
              <a:ext cx="6397279" cy="589072"/>
            </a:xfrm>
            <a:prstGeom prst="rect">
              <a:avLst/>
            </a:prstGeom>
            <a:noFill/>
          </p:spPr>
          <p:txBody>
            <a:bodyPr wrap="square" rtlCol="1">
              <a:spAutoFit/>
            </a:bodyPr>
            <a:lstStyle/>
            <a:p>
              <a:pPr marL="0" marR="0" lvl="0" indent="0" defTabSz="914373" eaLnBrk="1" fontAlgn="auto" latinLnBrk="0" hangingPunct="1">
                <a:lnSpc>
                  <a:spcPct val="150000"/>
                </a:lnSpc>
                <a:spcBef>
                  <a:spcPts val="0"/>
                </a:spcBef>
                <a:spcAft>
                  <a:spcPts val="0"/>
                </a:spcAft>
                <a:buClrTx/>
                <a:buSzTx/>
                <a:buFontTx/>
                <a:buNone/>
                <a:tabLst/>
                <a:defRPr/>
              </a:pPr>
              <a:r>
                <a:rPr kumimoji="0" lang="he-IL" sz="2400" b="1" i="0" u="none" strike="noStrike" kern="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כניסה למערכת</a:t>
              </a:r>
            </a:p>
          </p:txBody>
        </p:sp>
        <p:sp>
          <p:nvSpPr>
            <p:cNvPr id="30" name="משולש שווה שוקיים 7">
              <a:extLst>
                <a:ext uri="{FF2B5EF4-FFF2-40B4-BE49-F238E27FC236}">
                  <a16:creationId xmlns:a16="http://schemas.microsoft.com/office/drawing/2014/main" id="{F78B54B7-AE1A-1752-78C9-EC8543BE7DD6}"/>
                </a:ext>
              </a:extLst>
            </p:cNvPr>
            <p:cNvSpPr/>
            <p:nvPr/>
          </p:nvSpPr>
          <p:spPr>
            <a:xfrm rot="16200000">
              <a:off x="7134006" y="1390478"/>
              <a:ext cx="457201" cy="394138"/>
            </a:xfrm>
            <a:prstGeom prst="triangle">
              <a:avLst/>
            </a:prstGeom>
            <a:solidFill>
              <a:srgbClr val="D92026"/>
            </a:solidFill>
            <a:ln w="12700" cap="flat" cmpd="sng" algn="ctr">
              <a:solidFill>
                <a:srgbClr val="D92026"/>
              </a:solidFill>
              <a:prstDash val="solid"/>
              <a:miter lim="800000"/>
            </a:ln>
            <a:effectLst/>
          </p:spPr>
          <p:txBody>
            <a:bodyPr rtlCol="1" anchor="ctr"/>
            <a:lstStyle/>
            <a:p>
              <a:pPr marL="0" marR="0" lvl="0" indent="0" algn="ctr" defTabSz="914373" eaLnBrk="1" fontAlgn="auto" latinLnBrk="0" hangingPunct="1">
                <a:lnSpc>
                  <a:spcPct val="100000"/>
                </a:lnSpc>
                <a:spcBef>
                  <a:spcPts val="0"/>
                </a:spcBef>
                <a:spcAft>
                  <a:spcPts val="0"/>
                </a:spcAft>
                <a:buClrTx/>
                <a:buSzTx/>
                <a:buFontTx/>
                <a:buNone/>
                <a:tabLst/>
                <a:defRPr/>
              </a:pPr>
              <a:endParaRPr kumimoji="0" lang="he-IL" sz="1653" b="0" i="0" u="none" strike="noStrike" kern="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pic>
        <p:nvPicPr>
          <p:cNvPr id="23" name="תמונה 2">
            <a:extLst>
              <a:ext uri="{FF2B5EF4-FFF2-40B4-BE49-F238E27FC236}">
                <a16:creationId xmlns:a16="http://schemas.microsoft.com/office/drawing/2014/main" id="{EB9439A7-7955-330F-7266-145F94A1901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93508" y="8834703"/>
            <a:ext cx="848412" cy="738940"/>
          </a:xfrm>
          <a:prstGeom prst="rect">
            <a:avLst/>
          </a:prstGeom>
        </p:spPr>
      </p:pic>
      <p:grpSp>
        <p:nvGrpSpPr>
          <p:cNvPr id="3" name="Group 2">
            <a:extLst>
              <a:ext uri="{FF2B5EF4-FFF2-40B4-BE49-F238E27FC236}">
                <a16:creationId xmlns:a16="http://schemas.microsoft.com/office/drawing/2014/main" id="{D6D5B700-6DC7-F53A-479D-DAFCACBE0533}"/>
              </a:ext>
            </a:extLst>
          </p:cNvPr>
          <p:cNvGrpSpPr/>
          <p:nvPr/>
        </p:nvGrpSpPr>
        <p:grpSpPr>
          <a:xfrm>
            <a:off x="550583" y="3738562"/>
            <a:ext cx="5673985" cy="3389564"/>
            <a:chOff x="550583" y="3738562"/>
            <a:chExt cx="5673985" cy="3389564"/>
          </a:xfrm>
        </p:grpSpPr>
        <p:pic>
          <p:nvPicPr>
            <p:cNvPr id="5" name="Picture 4">
              <a:extLst>
                <a:ext uri="{FF2B5EF4-FFF2-40B4-BE49-F238E27FC236}">
                  <a16:creationId xmlns:a16="http://schemas.microsoft.com/office/drawing/2014/main" id="{BEC9631A-B940-18AC-A112-E9B7669603BA}"/>
                </a:ext>
              </a:extLst>
            </p:cNvPr>
            <p:cNvPicPr>
              <a:picLocks noChangeAspect="1"/>
            </p:cNvPicPr>
            <p:nvPr/>
          </p:nvPicPr>
          <p:blipFill rotWithShape="1">
            <a:blip r:embed="rId3"/>
            <a:srcRect l="17995" t="16022" r="19274" b="17355"/>
            <a:stretch/>
          </p:blipFill>
          <p:spPr>
            <a:xfrm>
              <a:off x="550583" y="3738562"/>
              <a:ext cx="5673985" cy="3389564"/>
            </a:xfrm>
            <a:prstGeom prst="rect">
              <a:avLst/>
            </a:prstGeom>
            <a:ln>
              <a:noFill/>
            </a:ln>
            <a:effectLst>
              <a:outerShdw blurRad="292100" dist="139700" dir="2700000" algn="tl" rotWithShape="0">
                <a:srgbClr val="333333">
                  <a:alpha val="65000"/>
                </a:srgbClr>
              </a:outerShdw>
            </a:effectLst>
          </p:spPr>
        </p:pic>
        <p:sp>
          <p:nvSpPr>
            <p:cNvPr id="6" name="Rectangle 5">
              <a:extLst>
                <a:ext uri="{FF2B5EF4-FFF2-40B4-BE49-F238E27FC236}">
                  <a16:creationId xmlns:a16="http://schemas.microsoft.com/office/drawing/2014/main" id="{85BB3D76-EA00-59D0-36B0-B0F91DC06B4A}"/>
                </a:ext>
              </a:extLst>
            </p:cNvPr>
            <p:cNvSpPr/>
            <p:nvPr/>
          </p:nvSpPr>
          <p:spPr>
            <a:xfrm>
              <a:off x="2166936" y="6315075"/>
              <a:ext cx="3898268" cy="29746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1EC2E80-1115-0435-A206-AF619C61F864}"/>
                </a:ext>
              </a:extLst>
            </p:cNvPr>
            <p:cNvSpPr/>
            <p:nvPr/>
          </p:nvSpPr>
          <p:spPr>
            <a:xfrm>
              <a:off x="3204232" y="6812866"/>
              <a:ext cx="465956" cy="2268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99354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7999" cy="9906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9" name="Straight Connector 8"/>
          <p:cNvCxnSpPr/>
          <p:nvPr/>
        </p:nvCxnSpPr>
        <p:spPr>
          <a:xfrm flipH="1" flipV="1">
            <a:off x="284085" y="1811045"/>
            <a:ext cx="40168" cy="7794598"/>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61956" y="385011"/>
            <a:ext cx="3489158" cy="12031"/>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95742" y="175460"/>
            <a:ext cx="421506" cy="427924"/>
          </a:xfrm>
          <a:prstGeom prst="ellipse">
            <a:avLst/>
          </a:prstGeom>
          <a:solidFill>
            <a:schemeClr val="bg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a:latin typeface="Tahoma" panose="020B0604030504040204" pitchFamily="34" charset="0"/>
                <a:ea typeface="Tahoma" panose="020B0604030504040204" pitchFamily="34" charset="0"/>
                <a:cs typeface="Tahoma" panose="020B0604030504040204" pitchFamily="34" charset="0"/>
              </a:rPr>
              <a:t>7</a:t>
            </a:r>
          </a:p>
        </p:txBody>
      </p:sp>
      <p:graphicFrame>
        <p:nvGraphicFramePr>
          <p:cNvPr id="21" name="Table 20"/>
          <p:cNvGraphicFramePr>
            <a:graphicFrameLocks noGrp="1"/>
          </p:cNvGraphicFramePr>
          <p:nvPr>
            <p:extLst>
              <p:ext uri="{D42A27DB-BD31-4B8C-83A1-F6EECF244321}">
                <p14:modId xmlns:p14="http://schemas.microsoft.com/office/powerpoint/2010/main" val="3259863444"/>
              </p:ext>
            </p:extLst>
          </p:nvPr>
        </p:nvGraphicFramePr>
        <p:xfrm>
          <a:off x="351996" y="2144758"/>
          <a:ext cx="6071160" cy="5308600"/>
        </p:xfrm>
        <a:graphic>
          <a:graphicData uri="http://schemas.openxmlformats.org/drawingml/2006/table">
            <a:tbl>
              <a:tblPr rtl="1" firstRow="1" bandRow="1">
                <a:effectLst/>
                <a:tableStyleId>{8799B23B-EC83-4686-B30A-512413B5E67A}</a:tableStyleId>
              </a:tblPr>
              <a:tblGrid>
                <a:gridCol w="6071160">
                  <a:extLst>
                    <a:ext uri="{9D8B030D-6E8A-4147-A177-3AD203B41FA5}">
                      <a16:colId xmlns:a16="http://schemas.microsoft.com/office/drawing/2014/main" val="20000"/>
                    </a:ext>
                  </a:extLst>
                </a:gridCol>
              </a:tblGrid>
              <a:tr h="370840">
                <a:tc>
                  <a:txBody>
                    <a:bodyPr/>
                    <a:lstStyle/>
                    <a:p>
                      <a:pPr algn="ctr" rtl="1"/>
                      <a:r>
                        <a:rPr lang="he-IL" sz="1400" b="1" dirty="0">
                          <a:solidFill>
                            <a:schemeClr val="bg1"/>
                          </a:solidFill>
                          <a:latin typeface="Calibri" panose="020F0502020204030204" pitchFamily="34" charset="0"/>
                          <a:cs typeface="Calibri" panose="020F0502020204030204" pitchFamily="34" charset="0"/>
                        </a:rPr>
                        <a:t>כיצד נראה דף הבית?</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123613">
                <a:tc>
                  <a:txBody>
                    <a:bodyPr/>
                    <a:lstStyle/>
                    <a:p>
                      <a:pPr algn="r" rtl="1"/>
                      <a:r>
                        <a:rPr lang="he-IL" sz="1200" b="1" dirty="0">
                          <a:solidFill>
                            <a:srgbClr val="009DD7"/>
                          </a:solidFill>
                        </a:rPr>
                        <a:t>איזורי דף הבית</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123613">
                <a:tc>
                  <a:txBody>
                    <a:bodyPr/>
                    <a:lstStyle/>
                    <a:p>
                      <a:pPr algn="r" rtl="1"/>
                      <a:r>
                        <a:rPr lang="he-IL" sz="1200" b="1" dirty="0">
                          <a:latin typeface="Calibri" panose="020F0502020204030204" pitchFamily="34" charset="0"/>
                          <a:cs typeface="Calibri" panose="020F0502020204030204" pitchFamily="34" charset="0"/>
                        </a:rPr>
                        <a:t>בדף הבית תוכלו למצוא ארבעה איזורי מידע:</a:t>
                      </a:r>
                    </a:p>
                    <a:p>
                      <a:pPr marL="284163" indent="-171450" algn="r" rtl="1">
                        <a:buFont typeface="Arial" panose="020B0604020202020204" pitchFamily="34" charset="0"/>
                        <a:buChar char="•"/>
                      </a:pPr>
                      <a:r>
                        <a:rPr lang="he-IL" sz="1200" b="1" dirty="0">
                          <a:latin typeface="Calibri" panose="020F0502020204030204" pitchFamily="34" charset="0"/>
                          <a:cs typeface="Calibri" panose="020F0502020204030204" pitchFamily="34" charset="0"/>
                        </a:rPr>
                        <a:t>איזור 'הליכים פתוחים שלי' – </a:t>
                      </a:r>
                      <a:r>
                        <a:rPr lang="he-IL" sz="1200" b="0" dirty="0">
                          <a:latin typeface="Calibri" panose="020F0502020204030204" pitchFamily="34" charset="0"/>
                          <a:cs typeface="Calibri" panose="020F0502020204030204" pitchFamily="34" charset="0"/>
                        </a:rPr>
                        <a:t>צפייה בהליכים פתוחים, בהם אתם מעורבים.</a:t>
                      </a:r>
                    </a:p>
                    <a:p>
                      <a:pPr marL="284163" indent="-171450" algn="r" rtl="1">
                        <a:buFont typeface="Arial" panose="020B0604020202020204" pitchFamily="34" charset="0"/>
                        <a:buChar char="•"/>
                      </a:pPr>
                      <a:r>
                        <a:rPr lang="he-IL" sz="1200" b="1" dirty="0">
                          <a:latin typeface="Calibri" panose="020F0502020204030204" pitchFamily="34" charset="0"/>
                          <a:cs typeface="Calibri" panose="020F0502020204030204" pitchFamily="34" charset="0"/>
                        </a:rPr>
                        <a:t>איזור 'החלטות חדשות' </a:t>
                      </a:r>
                      <a:r>
                        <a:rPr lang="he-IL" sz="1200" b="0" dirty="0">
                          <a:latin typeface="Calibri" panose="020F0502020204030204" pitchFamily="34" charset="0"/>
                          <a:cs typeface="Calibri" panose="020F0502020204030204" pitchFamily="34" charset="0"/>
                        </a:rPr>
                        <a:t>– החלטות שהתקבלו בשבועיים האחרונים בהליכים בהם אתם מעורבים.</a:t>
                      </a:r>
                    </a:p>
                    <a:p>
                      <a:pPr marL="284163" indent="-171450" algn="r" rtl="1">
                        <a:buFont typeface="Arial" panose="020B0604020202020204" pitchFamily="34" charset="0"/>
                        <a:buChar char="•"/>
                      </a:pPr>
                      <a:r>
                        <a:rPr lang="he-IL" sz="1200" b="1" dirty="0">
                          <a:latin typeface="Calibri" panose="020F0502020204030204" pitchFamily="34" charset="0"/>
                          <a:cs typeface="Calibri" panose="020F0502020204030204" pitchFamily="34" charset="0"/>
                        </a:rPr>
                        <a:t>איזור</a:t>
                      </a:r>
                      <a:r>
                        <a:rPr lang="he-IL" sz="1200" b="0" dirty="0">
                          <a:latin typeface="Calibri" panose="020F0502020204030204" pitchFamily="34" charset="0"/>
                          <a:cs typeface="Calibri" panose="020F0502020204030204" pitchFamily="34" charset="0"/>
                        </a:rPr>
                        <a:t> </a:t>
                      </a:r>
                      <a:r>
                        <a:rPr lang="he-IL" sz="1200" b="1" dirty="0">
                          <a:latin typeface="Calibri" panose="020F0502020204030204" pitchFamily="34" charset="0"/>
                          <a:cs typeface="Calibri" panose="020F0502020204030204" pitchFamily="34" charset="0"/>
                        </a:rPr>
                        <a:t>'מסמכים חדשים' </a:t>
                      </a:r>
                      <a:r>
                        <a:rPr lang="he-IL" sz="1200" b="0" dirty="0">
                          <a:latin typeface="Calibri" panose="020F0502020204030204" pitchFamily="34" charset="0"/>
                          <a:cs typeface="Calibri" panose="020F0502020204030204" pitchFamily="34" charset="0"/>
                        </a:rPr>
                        <a:t>– מסמכים חדשים שנוספו בשבועיים האחרונים בהליכים בהם אתם מעורבים.</a:t>
                      </a:r>
                    </a:p>
                    <a:p>
                      <a:pPr marL="284163" indent="-171450" algn="r" rtl="1">
                        <a:buFont typeface="Arial" panose="020B0604020202020204" pitchFamily="34" charset="0"/>
                        <a:buChar char="•"/>
                      </a:pPr>
                      <a:r>
                        <a:rPr lang="he-IL" sz="1200" b="1" dirty="0">
                          <a:latin typeface="Calibri" panose="020F0502020204030204" pitchFamily="34" charset="0"/>
                          <a:cs typeface="Calibri" panose="020F0502020204030204" pitchFamily="34" charset="0"/>
                        </a:rPr>
                        <a:t>איזור</a:t>
                      </a:r>
                      <a:r>
                        <a:rPr lang="he-IL" sz="1200" b="0" dirty="0">
                          <a:latin typeface="Calibri" panose="020F0502020204030204" pitchFamily="34" charset="0"/>
                          <a:cs typeface="Calibri" panose="020F0502020204030204" pitchFamily="34" charset="0"/>
                        </a:rPr>
                        <a:t> </a:t>
                      </a:r>
                      <a:r>
                        <a:rPr lang="he-IL" sz="1200" b="1" dirty="0">
                          <a:latin typeface="Calibri" panose="020F0502020204030204" pitchFamily="34" charset="0"/>
                          <a:cs typeface="Calibri" panose="020F0502020204030204" pitchFamily="34" charset="0"/>
                        </a:rPr>
                        <a:t>'דיונים' </a:t>
                      </a:r>
                      <a:r>
                        <a:rPr lang="he-IL" sz="1200" b="0" dirty="0">
                          <a:latin typeface="Calibri" panose="020F0502020204030204" pitchFamily="34" charset="0"/>
                          <a:cs typeface="Calibri" panose="020F0502020204030204" pitchFamily="34" charset="0"/>
                        </a:rPr>
                        <a:t>- דיונים עתידיים שנקבעו בהליכים בהם אתם מעורבים.</a:t>
                      </a:r>
                    </a:p>
                    <a:p>
                      <a:pPr algn="r" rtl="1"/>
                      <a:endParaRPr lang="he-IL" sz="1200" b="0"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grpSp>
        <p:nvGrpSpPr>
          <p:cNvPr id="22" name="Group 21">
            <a:extLst>
              <a:ext uri="{FF2B5EF4-FFF2-40B4-BE49-F238E27FC236}">
                <a16:creationId xmlns:a16="http://schemas.microsoft.com/office/drawing/2014/main" id="{90854F3C-EE07-8053-28A5-90E024843179}"/>
              </a:ext>
            </a:extLst>
          </p:cNvPr>
          <p:cNvGrpSpPr/>
          <p:nvPr/>
        </p:nvGrpSpPr>
        <p:grpSpPr>
          <a:xfrm>
            <a:off x="-168478" y="603384"/>
            <a:ext cx="7026478" cy="1341050"/>
            <a:chOff x="533198" y="957600"/>
            <a:chExt cx="7026478" cy="1341050"/>
          </a:xfrm>
        </p:grpSpPr>
        <p:sp>
          <p:nvSpPr>
            <p:cNvPr id="11" name="כותרת 1">
              <a:extLst>
                <a:ext uri="{FF2B5EF4-FFF2-40B4-BE49-F238E27FC236}">
                  <a16:creationId xmlns:a16="http://schemas.microsoft.com/office/drawing/2014/main" id="{65A8E228-9D7E-71A4-79DE-719731BEBD32}"/>
                </a:ext>
              </a:extLst>
            </p:cNvPr>
            <p:cNvSpPr txBox="1">
              <a:spLocks/>
            </p:cNvSpPr>
            <p:nvPr/>
          </p:nvSpPr>
          <p:spPr>
            <a:xfrm>
              <a:off x="533198" y="1283998"/>
              <a:ext cx="6520220" cy="672958"/>
            </a:xfrm>
            <a:prstGeom prst="rect">
              <a:avLst/>
            </a:prstGeom>
          </p:spPr>
          <p:txBody>
            <a:bodyPr vert="horz" lIns="91440" tIns="45720" rIns="91440" bIns="45720" rtlCol="0" anchor="ctr">
              <a:normAutofit/>
            </a:bodyPr>
            <a:lstStyle>
              <a:lvl1pPr algn="r" defTabSz="755939" rtl="1" eaLnBrk="1" latinLnBrk="0" hangingPunct="1">
                <a:lnSpc>
                  <a:spcPct val="90000"/>
                </a:lnSpc>
                <a:spcBef>
                  <a:spcPct val="0"/>
                </a:spcBef>
                <a:buNone/>
                <a:defRPr sz="3200" b="1" kern="1200">
                  <a:solidFill>
                    <a:srgbClr val="007CBC"/>
                  </a:solidFill>
                  <a:latin typeface="+mj-lt"/>
                  <a:ea typeface="+mj-ea"/>
                  <a:cs typeface="+mn-cs"/>
                </a:defRPr>
              </a:lvl1pPr>
            </a:lstStyle>
            <a:p>
              <a:pPr marL="0" marR="0" lvl="0" indent="0" algn="r" defTabSz="755939" rtl="1" eaLnBrk="1" fontAlgn="auto" latinLnBrk="0" hangingPunct="1">
                <a:lnSpc>
                  <a:spcPct val="90000"/>
                </a:lnSpc>
                <a:spcBef>
                  <a:spcPct val="0"/>
                </a:spcBef>
                <a:spcAft>
                  <a:spcPts val="0"/>
                </a:spcAft>
                <a:buClrTx/>
                <a:buSzTx/>
                <a:buFontTx/>
                <a:buNone/>
                <a:tabLst/>
                <a:defRPr/>
              </a:pPr>
              <a:r>
                <a:rPr kumimoji="0" lang="he-IL" sz="28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מערכת עתירות – נעים להכיר!</a:t>
              </a:r>
            </a:p>
          </p:txBody>
        </p:sp>
        <p:sp>
          <p:nvSpPr>
            <p:cNvPr id="12" name="משולש שווה שוקיים 7">
              <a:extLst>
                <a:ext uri="{FF2B5EF4-FFF2-40B4-BE49-F238E27FC236}">
                  <a16:creationId xmlns:a16="http://schemas.microsoft.com/office/drawing/2014/main" id="{70AEA085-6D4F-EE5D-3E0A-4DDCCDEABF36}"/>
                </a:ext>
              </a:extLst>
            </p:cNvPr>
            <p:cNvSpPr/>
            <p:nvPr/>
          </p:nvSpPr>
          <p:spPr>
            <a:xfrm rot="16200000">
              <a:off x="7134005" y="1390478"/>
              <a:ext cx="457201" cy="394138"/>
            </a:xfrm>
            <a:prstGeom prst="triangle">
              <a:avLst/>
            </a:prstGeom>
            <a:solidFill>
              <a:srgbClr val="D92026"/>
            </a:solidFill>
            <a:ln w="12700" cap="flat" cmpd="sng" algn="ctr">
              <a:solidFill>
                <a:srgbClr val="D92026"/>
              </a:solidFill>
              <a:prstDash val="solid"/>
              <a:miter lim="800000"/>
            </a:ln>
            <a:effectLst/>
          </p:spPr>
          <p:txBody>
            <a:bodyPr rtlCol="1" anchor="ctr"/>
            <a:lstStyle/>
            <a:p>
              <a:pPr marL="0" marR="0" lvl="0" indent="0" algn="ctr" defTabSz="914373" eaLnBrk="1" fontAlgn="auto" latinLnBrk="0" hangingPunct="1">
                <a:lnSpc>
                  <a:spcPct val="100000"/>
                </a:lnSpc>
                <a:spcBef>
                  <a:spcPts val="0"/>
                </a:spcBef>
                <a:spcAft>
                  <a:spcPts val="0"/>
                </a:spcAft>
                <a:buClrTx/>
                <a:buSzTx/>
                <a:buFontTx/>
                <a:buNone/>
                <a:tabLst/>
                <a:defRPr/>
              </a:pPr>
              <a:endParaRPr kumimoji="0" lang="he-IL" sz="1653" b="0" i="0" u="none" strike="noStrike" kern="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69EDDD4D-C24C-626E-01B9-A23B8D7EE715}"/>
                </a:ext>
              </a:extLst>
            </p:cNvPr>
            <p:cNvSpPr txBox="1"/>
            <p:nvPr/>
          </p:nvSpPr>
          <p:spPr>
            <a:xfrm>
              <a:off x="6153889" y="957600"/>
              <a:ext cx="888384" cy="424732"/>
            </a:xfrm>
            <a:prstGeom prst="rect">
              <a:avLst/>
            </a:prstGeom>
            <a:noFill/>
          </p:spPr>
          <p:txBody>
            <a:bodyPr wrap="none" rtlCol="0">
              <a:spAutoFit/>
            </a:bodyPr>
            <a:lstStyle/>
            <a:p>
              <a:pPr defTabSz="755939">
                <a:lnSpc>
                  <a:spcPct val="90000"/>
                </a:lnSpc>
                <a:spcBef>
                  <a:spcPct val="0"/>
                </a:spcBef>
              </a:pPr>
              <a:r>
                <a:rPr lang="he-IL"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פרק 1</a:t>
              </a:r>
              <a:endParaRPr lang="en-GB"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FEA9502-8262-D474-8F1B-E0CD6BA36EB1}"/>
                </a:ext>
              </a:extLst>
            </p:cNvPr>
            <p:cNvSpPr txBox="1"/>
            <p:nvPr/>
          </p:nvSpPr>
          <p:spPr>
            <a:xfrm>
              <a:off x="673934" y="1709578"/>
              <a:ext cx="6397279" cy="589072"/>
            </a:xfrm>
            <a:prstGeom prst="rect">
              <a:avLst/>
            </a:prstGeom>
            <a:noFill/>
          </p:spPr>
          <p:txBody>
            <a:bodyPr wrap="square" rtlCol="1">
              <a:spAutoFit/>
            </a:bodyPr>
            <a:lstStyle/>
            <a:p>
              <a:pPr marL="0" marR="0" lvl="0" indent="0" defTabSz="914373" eaLnBrk="1" fontAlgn="auto" latinLnBrk="0" hangingPunct="1">
                <a:lnSpc>
                  <a:spcPct val="150000"/>
                </a:lnSpc>
                <a:spcBef>
                  <a:spcPts val="0"/>
                </a:spcBef>
                <a:spcAft>
                  <a:spcPts val="0"/>
                </a:spcAft>
                <a:buClrTx/>
                <a:buSzTx/>
                <a:buFontTx/>
                <a:buNone/>
                <a:tabLst/>
                <a:defRPr/>
              </a:pPr>
              <a:r>
                <a:rPr kumimoji="0" lang="he-IL" sz="2400" b="1" i="0" u="none" strike="noStrike" kern="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התמצאות בדף הבית</a:t>
              </a:r>
            </a:p>
          </p:txBody>
        </p:sp>
        <p:sp>
          <p:nvSpPr>
            <p:cNvPr id="30" name="משולש שווה שוקיים 7">
              <a:extLst>
                <a:ext uri="{FF2B5EF4-FFF2-40B4-BE49-F238E27FC236}">
                  <a16:creationId xmlns:a16="http://schemas.microsoft.com/office/drawing/2014/main" id="{F78B54B7-AE1A-1752-78C9-EC8543BE7DD6}"/>
                </a:ext>
              </a:extLst>
            </p:cNvPr>
            <p:cNvSpPr/>
            <p:nvPr/>
          </p:nvSpPr>
          <p:spPr>
            <a:xfrm rot="16200000">
              <a:off x="7134006" y="1390478"/>
              <a:ext cx="457201" cy="394138"/>
            </a:xfrm>
            <a:prstGeom prst="triangle">
              <a:avLst/>
            </a:prstGeom>
            <a:solidFill>
              <a:srgbClr val="D92026"/>
            </a:solidFill>
            <a:ln w="12700" cap="flat" cmpd="sng" algn="ctr">
              <a:solidFill>
                <a:srgbClr val="D92026"/>
              </a:solidFill>
              <a:prstDash val="solid"/>
              <a:miter lim="800000"/>
            </a:ln>
            <a:effectLst/>
          </p:spPr>
          <p:txBody>
            <a:bodyPr rtlCol="1" anchor="ctr"/>
            <a:lstStyle/>
            <a:p>
              <a:pPr marL="0" marR="0" lvl="0" indent="0" algn="ctr" defTabSz="914373" eaLnBrk="1" fontAlgn="auto" latinLnBrk="0" hangingPunct="1">
                <a:lnSpc>
                  <a:spcPct val="100000"/>
                </a:lnSpc>
                <a:spcBef>
                  <a:spcPts val="0"/>
                </a:spcBef>
                <a:spcAft>
                  <a:spcPts val="0"/>
                </a:spcAft>
                <a:buClrTx/>
                <a:buSzTx/>
                <a:buFontTx/>
                <a:buNone/>
                <a:tabLst/>
                <a:defRPr/>
              </a:pPr>
              <a:endParaRPr kumimoji="0" lang="he-IL" sz="1653" b="0" i="0" u="none" strike="noStrike" kern="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pic>
        <p:nvPicPr>
          <p:cNvPr id="23" name="תמונה 2">
            <a:extLst>
              <a:ext uri="{FF2B5EF4-FFF2-40B4-BE49-F238E27FC236}">
                <a16:creationId xmlns:a16="http://schemas.microsoft.com/office/drawing/2014/main" id="{EB9439A7-7955-330F-7266-145F94A1901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93508" y="8834703"/>
            <a:ext cx="848412" cy="738940"/>
          </a:xfrm>
          <a:prstGeom prst="rect">
            <a:avLst/>
          </a:prstGeom>
        </p:spPr>
      </p:pic>
      <p:pic>
        <p:nvPicPr>
          <p:cNvPr id="3" name="Picture 2">
            <a:extLst>
              <a:ext uri="{FF2B5EF4-FFF2-40B4-BE49-F238E27FC236}">
                <a16:creationId xmlns:a16="http://schemas.microsoft.com/office/drawing/2014/main" id="{C7065D47-B399-4826-9FE2-43D32933046C}"/>
              </a:ext>
            </a:extLst>
          </p:cNvPr>
          <p:cNvPicPr>
            <a:picLocks noChangeAspect="1"/>
          </p:cNvPicPr>
          <p:nvPr/>
        </p:nvPicPr>
        <p:blipFill>
          <a:blip r:embed="rId3"/>
          <a:stretch>
            <a:fillRect/>
          </a:stretch>
        </p:blipFill>
        <p:spPr>
          <a:xfrm>
            <a:off x="652467" y="3973161"/>
            <a:ext cx="5553064" cy="2920366"/>
          </a:xfrm>
          <a:prstGeom prst="rect">
            <a:avLst/>
          </a:prstGeom>
          <a:ln>
            <a:noFill/>
          </a:ln>
          <a:effectLst>
            <a:outerShdw blurRad="292100" dist="139700" dir="2700000" algn="tl" rotWithShape="0">
              <a:srgbClr val="333333">
                <a:alpha val="65000"/>
              </a:srgbClr>
            </a:outerShdw>
          </a:effectLst>
        </p:spPr>
      </p:pic>
      <p:sp>
        <p:nvSpPr>
          <p:cNvPr id="6" name="Rectangle 5">
            <a:extLst>
              <a:ext uri="{FF2B5EF4-FFF2-40B4-BE49-F238E27FC236}">
                <a16:creationId xmlns:a16="http://schemas.microsoft.com/office/drawing/2014/main" id="{85BB3D76-EA00-59D0-36B0-B0F91DC06B4A}"/>
              </a:ext>
            </a:extLst>
          </p:cNvPr>
          <p:cNvSpPr/>
          <p:nvPr/>
        </p:nvSpPr>
        <p:spPr>
          <a:xfrm>
            <a:off x="5174974" y="4821314"/>
            <a:ext cx="784727" cy="18386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D3C95EC-DB2A-E126-6ECE-276958A2DD8A}"/>
              </a:ext>
            </a:extLst>
          </p:cNvPr>
          <p:cNvSpPr/>
          <p:nvPr/>
        </p:nvSpPr>
        <p:spPr>
          <a:xfrm>
            <a:off x="5174972" y="5296807"/>
            <a:ext cx="784727" cy="18386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C1392B0-031A-9342-57B5-7B7CB28C0DD0}"/>
              </a:ext>
            </a:extLst>
          </p:cNvPr>
          <p:cNvSpPr/>
          <p:nvPr/>
        </p:nvSpPr>
        <p:spPr>
          <a:xfrm>
            <a:off x="5174973" y="5777072"/>
            <a:ext cx="784727" cy="18386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F60882D-7958-57C4-34DE-E37A19CBED42}"/>
              </a:ext>
            </a:extLst>
          </p:cNvPr>
          <p:cNvSpPr/>
          <p:nvPr/>
        </p:nvSpPr>
        <p:spPr>
          <a:xfrm>
            <a:off x="5174973" y="6257337"/>
            <a:ext cx="784727" cy="18386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956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7999" cy="9906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9" name="Straight Connector 8"/>
          <p:cNvCxnSpPr/>
          <p:nvPr/>
        </p:nvCxnSpPr>
        <p:spPr>
          <a:xfrm flipH="1" flipV="1">
            <a:off x="284085" y="1811045"/>
            <a:ext cx="40168" cy="7794598"/>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61956" y="385011"/>
            <a:ext cx="3489158" cy="12031"/>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95742" y="175460"/>
            <a:ext cx="421506" cy="427924"/>
          </a:xfrm>
          <a:prstGeom prst="ellipse">
            <a:avLst/>
          </a:prstGeom>
          <a:solidFill>
            <a:schemeClr val="bg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a:latin typeface="Tahoma" panose="020B0604030504040204" pitchFamily="34" charset="0"/>
                <a:ea typeface="Tahoma" panose="020B0604030504040204" pitchFamily="34" charset="0"/>
                <a:cs typeface="Tahoma" panose="020B0604030504040204" pitchFamily="34" charset="0"/>
              </a:rPr>
              <a:t>8</a:t>
            </a:r>
          </a:p>
        </p:txBody>
      </p:sp>
      <p:graphicFrame>
        <p:nvGraphicFramePr>
          <p:cNvPr id="21" name="Table 20"/>
          <p:cNvGraphicFramePr>
            <a:graphicFrameLocks noGrp="1"/>
          </p:cNvGraphicFramePr>
          <p:nvPr>
            <p:extLst>
              <p:ext uri="{D42A27DB-BD31-4B8C-83A1-F6EECF244321}">
                <p14:modId xmlns:p14="http://schemas.microsoft.com/office/powerpoint/2010/main" val="3642282958"/>
              </p:ext>
            </p:extLst>
          </p:nvPr>
        </p:nvGraphicFramePr>
        <p:xfrm>
          <a:off x="351996" y="2144757"/>
          <a:ext cx="6071160" cy="6530058"/>
        </p:xfrm>
        <a:graphic>
          <a:graphicData uri="http://schemas.openxmlformats.org/drawingml/2006/table">
            <a:tbl>
              <a:tblPr rtl="1" firstRow="1" bandRow="1">
                <a:effectLst/>
                <a:tableStyleId>{8799B23B-EC83-4686-B30A-512413B5E67A}</a:tableStyleId>
              </a:tblPr>
              <a:tblGrid>
                <a:gridCol w="6071160">
                  <a:extLst>
                    <a:ext uri="{9D8B030D-6E8A-4147-A177-3AD203B41FA5}">
                      <a16:colId xmlns:a16="http://schemas.microsoft.com/office/drawing/2014/main" val="20000"/>
                    </a:ext>
                  </a:extLst>
                </a:gridCol>
              </a:tblGrid>
              <a:tr h="389658">
                <a:tc>
                  <a:txBody>
                    <a:bodyPr/>
                    <a:lstStyle/>
                    <a:p>
                      <a:pPr algn="ctr" rtl="1"/>
                      <a:r>
                        <a:rPr lang="he-IL" sz="1400" b="1" dirty="0">
                          <a:solidFill>
                            <a:schemeClr val="bg1"/>
                          </a:solidFill>
                          <a:latin typeface="Calibri" panose="020F0502020204030204" pitchFamily="34" charset="0"/>
                          <a:cs typeface="Calibri" panose="020F0502020204030204" pitchFamily="34" charset="0"/>
                        </a:rPr>
                        <a:t>מסך הליך</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288240">
                <a:tc>
                  <a:txBody>
                    <a:bodyPr/>
                    <a:lstStyle/>
                    <a:p>
                      <a:pPr algn="r" rtl="1"/>
                      <a:r>
                        <a:rPr lang="he-IL" sz="1200" b="1" dirty="0">
                          <a:solidFill>
                            <a:srgbClr val="009DD7"/>
                          </a:solidFill>
                        </a:rPr>
                        <a:t>צפייה בפרטי ההליך</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3020206">
                <a:tc>
                  <a:txBody>
                    <a:bodyPr/>
                    <a:lstStyle/>
                    <a:p>
                      <a:pPr algn="r" rtl="1"/>
                      <a:r>
                        <a:rPr lang="he-IL" sz="1200" b="1" dirty="0">
                          <a:latin typeface="Calibri" panose="020F0502020204030204" pitchFamily="34" charset="0"/>
                          <a:cs typeface="Calibri" panose="020F0502020204030204" pitchFamily="34" charset="0"/>
                        </a:rPr>
                        <a:t>מסך ההליך מאפשר לקבל תמונת מצב כוללת על ההליך, לרבות פרטי ההליך, המסמכים השונים שהוגשו במסגרתו וההחלטות שניתנו בו.</a:t>
                      </a:r>
                    </a:p>
                    <a:p>
                      <a:pPr algn="r" rtl="1"/>
                      <a:endParaRPr lang="he-IL" sz="1200" b="1" dirty="0">
                        <a:latin typeface="Calibri" panose="020F0502020204030204" pitchFamily="34" charset="0"/>
                        <a:cs typeface="Calibri" panose="020F0502020204030204" pitchFamily="34" charset="0"/>
                      </a:endParaRPr>
                    </a:p>
                    <a:p>
                      <a:pPr algn="r" rtl="1"/>
                      <a:r>
                        <a:rPr lang="he-IL" sz="1200" b="1" dirty="0">
                          <a:latin typeface="Calibri" panose="020F0502020204030204" pitchFamily="34" charset="0"/>
                          <a:cs typeface="Calibri" panose="020F0502020204030204" pitchFamily="34" charset="0"/>
                        </a:rPr>
                        <a:t>כיצד תכנסו אל הליך קיים?</a:t>
                      </a:r>
                    </a:p>
                    <a:p>
                      <a:pPr algn="r" rtl="1"/>
                      <a:r>
                        <a:rPr lang="he-IL" sz="1200" b="0" dirty="0">
                          <a:latin typeface="Calibri" panose="020F0502020204030204" pitchFamily="34" charset="0"/>
                          <a:cs typeface="Calibri" panose="020F0502020204030204" pitchFamily="34" charset="0"/>
                        </a:rPr>
                        <a:t>בדף הבית, לחצו על שם ההליך [קישור בכחול].</a:t>
                      </a:r>
                    </a:p>
                    <a:p>
                      <a:pPr algn="r" rtl="1"/>
                      <a:endParaRPr lang="he-IL" sz="1200" b="0" dirty="0">
                        <a:latin typeface="Calibri" panose="020F0502020204030204" pitchFamily="34" charset="0"/>
                        <a:cs typeface="Calibri" panose="020F0502020204030204" pitchFamily="34" charset="0"/>
                      </a:endParaRPr>
                    </a:p>
                    <a:p>
                      <a:pPr algn="r" rtl="1"/>
                      <a:endParaRPr lang="he-IL" sz="1200" b="0" dirty="0">
                        <a:latin typeface="Calibri" panose="020F0502020204030204" pitchFamily="34" charset="0"/>
                        <a:cs typeface="Calibri" panose="020F0502020204030204" pitchFamily="34" charset="0"/>
                      </a:endParaRPr>
                    </a:p>
                    <a:p>
                      <a:pPr algn="r" rtl="1"/>
                      <a:endParaRPr lang="he-IL" sz="1200" b="0"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88240">
                <a:tc>
                  <a:txBody>
                    <a:bodyPr/>
                    <a:lstStyle/>
                    <a:p>
                      <a:pPr algn="r" rtl="1"/>
                      <a:r>
                        <a:rPr lang="he-IL" sz="1200" b="0" dirty="0">
                          <a:latin typeface="Calibri" panose="020F0502020204030204" pitchFamily="34" charset="0"/>
                          <a:cs typeface="Calibri" panose="020F0502020204030204" pitchFamily="34" charset="0"/>
                        </a:rPr>
                        <a:t>לאחר שתלחצו על שם ההליך הפתוח, תיכנסו אל מסך ההליך.</a:t>
                      </a:r>
                    </a:p>
                    <a:p>
                      <a:pPr algn="r" rtl="1"/>
                      <a:endParaRPr lang="he-IL" sz="1200" b="0" dirty="0">
                        <a:latin typeface="Calibri" panose="020F0502020204030204" pitchFamily="34" charset="0"/>
                        <a:cs typeface="Calibri" panose="020F0502020204030204" pitchFamily="34" charset="0"/>
                      </a:endParaRPr>
                    </a:p>
                    <a:p>
                      <a:pPr algn="r" rtl="1"/>
                      <a:endParaRPr lang="he-IL" sz="1200" b="0" dirty="0">
                        <a:latin typeface="Calibri" panose="020F0502020204030204" pitchFamily="34" charset="0"/>
                        <a:cs typeface="Calibri" panose="020F0502020204030204" pitchFamily="34" charset="0"/>
                      </a:endParaRPr>
                    </a:p>
                    <a:p>
                      <a:pPr algn="r" rtl="1"/>
                      <a:endParaRPr lang="he-IL" sz="1200" b="0" dirty="0">
                        <a:latin typeface="Calibri" panose="020F0502020204030204" pitchFamily="34" charset="0"/>
                        <a:cs typeface="Calibri" panose="020F0502020204030204" pitchFamily="34" charset="0"/>
                      </a:endParaRPr>
                    </a:p>
                    <a:p>
                      <a:pPr algn="r" rtl="1"/>
                      <a:endParaRPr lang="he-IL" sz="1200" b="0" dirty="0">
                        <a:latin typeface="Calibri" panose="020F0502020204030204" pitchFamily="34" charset="0"/>
                        <a:cs typeface="Calibri" panose="020F0502020204030204" pitchFamily="34" charset="0"/>
                      </a:endParaRPr>
                    </a:p>
                    <a:p>
                      <a:pPr algn="r" rtl="1"/>
                      <a:endParaRPr lang="he-IL" sz="1200" b="0" dirty="0">
                        <a:latin typeface="Calibri" panose="020F0502020204030204" pitchFamily="34" charset="0"/>
                        <a:cs typeface="Calibri" panose="020F0502020204030204" pitchFamily="34" charset="0"/>
                      </a:endParaRPr>
                    </a:p>
                    <a:p>
                      <a:pPr algn="r" rtl="1"/>
                      <a:endParaRPr lang="he-IL" sz="1200" b="0" dirty="0">
                        <a:latin typeface="Calibri" panose="020F0502020204030204" pitchFamily="34" charset="0"/>
                        <a:cs typeface="Calibri" panose="020F0502020204030204" pitchFamily="34" charset="0"/>
                      </a:endParaRPr>
                    </a:p>
                    <a:p>
                      <a:pPr algn="r" rtl="1"/>
                      <a:endParaRPr lang="he-IL" sz="1200" b="0" dirty="0">
                        <a:latin typeface="Calibri" panose="020F0502020204030204" pitchFamily="34" charset="0"/>
                        <a:cs typeface="Calibri" panose="020F0502020204030204" pitchFamily="34" charset="0"/>
                      </a:endParaRPr>
                    </a:p>
                    <a:p>
                      <a:pPr algn="r" rtl="1"/>
                      <a:endParaRPr lang="he-IL" sz="1200" b="0" dirty="0">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grpSp>
        <p:nvGrpSpPr>
          <p:cNvPr id="22" name="Group 21">
            <a:extLst>
              <a:ext uri="{FF2B5EF4-FFF2-40B4-BE49-F238E27FC236}">
                <a16:creationId xmlns:a16="http://schemas.microsoft.com/office/drawing/2014/main" id="{90854F3C-EE07-8053-28A5-90E024843179}"/>
              </a:ext>
            </a:extLst>
          </p:cNvPr>
          <p:cNvGrpSpPr/>
          <p:nvPr/>
        </p:nvGrpSpPr>
        <p:grpSpPr>
          <a:xfrm>
            <a:off x="-168478" y="603384"/>
            <a:ext cx="6538015" cy="1341050"/>
            <a:chOff x="533198" y="957600"/>
            <a:chExt cx="6538015" cy="1341050"/>
          </a:xfrm>
        </p:grpSpPr>
        <p:sp>
          <p:nvSpPr>
            <p:cNvPr id="11" name="כותרת 1">
              <a:extLst>
                <a:ext uri="{FF2B5EF4-FFF2-40B4-BE49-F238E27FC236}">
                  <a16:creationId xmlns:a16="http://schemas.microsoft.com/office/drawing/2014/main" id="{65A8E228-9D7E-71A4-79DE-719731BEBD32}"/>
                </a:ext>
              </a:extLst>
            </p:cNvPr>
            <p:cNvSpPr txBox="1">
              <a:spLocks/>
            </p:cNvSpPr>
            <p:nvPr/>
          </p:nvSpPr>
          <p:spPr>
            <a:xfrm>
              <a:off x="533198" y="1283998"/>
              <a:ext cx="6520220" cy="672958"/>
            </a:xfrm>
            <a:prstGeom prst="rect">
              <a:avLst/>
            </a:prstGeom>
          </p:spPr>
          <p:txBody>
            <a:bodyPr vert="horz" lIns="91440" tIns="45720" rIns="91440" bIns="45720" rtlCol="0" anchor="ctr">
              <a:normAutofit/>
            </a:bodyPr>
            <a:lstStyle>
              <a:lvl1pPr algn="r" defTabSz="755939" rtl="1" eaLnBrk="1" latinLnBrk="0" hangingPunct="1">
                <a:lnSpc>
                  <a:spcPct val="90000"/>
                </a:lnSpc>
                <a:spcBef>
                  <a:spcPct val="0"/>
                </a:spcBef>
                <a:buNone/>
                <a:defRPr sz="3200" b="1" kern="1200">
                  <a:solidFill>
                    <a:srgbClr val="007CBC"/>
                  </a:solidFill>
                  <a:latin typeface="+mj-lt"/>
                  <a:ea typeface="+mj-ea"/>
                  <a:cs typeface="+mn-cs"/>
                </a:defRPr>
              </a:lvl1pPr>
            </a:lstStyle>
            <a:p>
              <a:pPr marL="0" marR="0" lvl="0" indent="0" algn="r" defTabSz="755939" rtl="1" eaLnBrk="1" fontAlgn="auto" latinLnBrk="0" hangingPunct="1">
                <a:lnSpc>
                  <a:spcPct val="90000"/>
                </a:lnSpc>
                <a:spcBef>
                  <a:spcPct val="0"/>
                </a:spcBef>
                <a:spcAft>
                  <a:spcPts val="0"/>
                </a:spcAft>
                <a:buClrTx/>
                <a:buSzTx/>
                <a:buFontTx/>
                <a:buNone/>
                <a:tabLst/>
                <a:defRPr/>
              </a:pPr>
              <a:r>
                <a:rPr kumimoji="0" lang="he-IL" sz="28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מערכת עתירות – נעים להכיר!</a:t>
              </a:r>
            </a:p>
          </p:txBody>
        </p:sp>
        <p:sp>
          <p:nvSpPr>
            <p:cNvPr id="13" name="TextBox 12">
              <a:extLst>
                <a:ext uri="{FF2B5EF4-FFF2-40B4-BE49-F238E27FC236}">
                  <a16:creationId xmlns:a16="http://schemas.microsoft.com/office/drawing/2014/main" id="{69EDDD4D-C24C-626E-01B9-A23B8D7EE715}"/>
                </a:ext>
              </a:extLst>
            </p:cNvPr>
            <p:cNvSpPr txBox="1"/>
            <p:nvPr/>
          </p:nvSpPr>
          <p:spPr>
            <a:xfrm>
              <a:off x="6153889" y="957600"/>
              <a:ext cx="888384" cy="424732"/>
            </a:xfrm>
            <a:prstGeom prst="rect">
              <a:avLst/>
            </a:prstGeom>
            <a:noFill/>
          </p:spPr>
          <p:txBody>
            <a:bodyPr wrap="none" rtlCol="0">
              <a:spAutoFit/>
            </a:bodyPr>
            <a:lstStyle/>
            <a:p>
              <a:pPr defTabSz="755939">
                <a:lnSpc>
                  <a:spcPct val="90000"/>
                </a:lnSpc>
                <a:spcBef>
                  <a:spcPct val="0"/>
                </a:spcBef>
              </a:pPr>
              <a:r>
                <a:rPr lang="he-IL"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פרק 1</a:t>
              </a:r>
              <a:endParaRPr lang="en-GB"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FEA9502-8262-D474-8F1B-E0CD6BA36EB1}"/>
                </a:ext>
              </a:extLst>
            </p:cNvPr>
            <p:cNvSpPr txBox="1"/>
            <p:nvPr/>
          </p:nvSpPr>
          <p:spPr>
            <a:xfrm>
              <a:off x="673934" y="1709578"/>
              <a:ext cx="6397279" cy="589072"/>
            </a:xfrm>
            <a:prstGeom prst="rect">
              <a:avLst/>
            </a:prstGeom>
            <a:noFill/>
          </p:spPr>
          <p:txBody>
            <a:bodyPr wrap="square" rtlCol="1">
              <a:spAutoFit/>
            </a:bodyPr>
            <a:lstStyle/>
            <a:p>
              <a:pPr marL="0" marR="0" lvl="0" indent="0" defTabSz="914373" eaLnBrk="1" fontAlgn="auto" latinLnBrk="0" hangingPunct="1">
                <a:lnSpc>
                  <a:spcPct val="150000"/>
                </a:lnSpc>
                <a:spcBef>
                  <a:spcPts val="0"/>
                </a:spcBef>
                <a:spcAft>
                  <a:spcPts val="0"/>
                </a:spcAft>
                <a:buClrTx/>
                <a:buSzTx/>
                <a:buFontTx/>
                <a:buNone/>
                <a:tabLst/>
                <a:defRPr/>
              </a:pPr>
              <a:r>
                <a:rPr kumimoji="0" lang="he-IL" sz="2400" b="1" i="0" u="none" strike="noStrike" kern="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התמצאות במסך ההליך</a:t>
              </a:r>
            </a:p>
          </p:txBody>
        </p:sp>
      </p:grpSp>
      <p:pic>
        <p:nvPicPr>
          <p:cNvPr id="23" name="תמונה 2">
            <a:extLst>
              <a:ext uri="{FF2B5EF4-FFF2-40B4-BE49-F238E27FC236}">
                <a16:creationId xmlns:a16="http://schemas.microsoft.com/office/drawing/2014/main" id="{EB9439A7-7955-330F-7266-145F94A1901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93508" y="8834703"/>
            <a:ext cx="848412" cy="738940"/>
          </a:xfrm>
          <a:prstGeom prst="rect">
            <a:avLst/>
          </a:prstGeom>
        </p:spPr>
      </p:pic>
      <p:sp>
        <p:nvSpPr>
          <p:cNvPr id="4" name="משולש שווה שוקיים 7">
            <a:extLst>
              <a:ext uri="{FF2B5EF4-FFF2-40B4-BE49-F238E27FC236}">
                <a16:creationId xmlns:a16="http://schemas.microsoft.com/office/drawing/2014/main" id="{174836CD-19BA-BC96-1657-1977CA17F6DB}"/>
              </a:ext>
            </a:extLst>
          </p:cNvPr>
          <p:cNvSpPr/>
          <p:nvPr/>
        </p:nvSpPr>
        <p:spPr>
          <a:xfrm rot="16200000">
            <a:off x="6432330" y="1036262"/>
            <a:ext cx="457201" cy="394138"/>
          </a:xfrm>
          <a:prstGeom prst="triangle">
            <a:avLst/>
          </a:prstGeom>
          <a:solidFill>
            <a:srgbClr val="D92026"/>
          </a:solidFill>
          <a:ln w="12700" cap="flat" cmpd="sng" algn="ctr">
            <a:solidFill>
              <a:srgbClr val="D92026"/>
            </a:solidFill>
            <a:prstDash val="solid"/>
            <a:miter lim="800000"/>
          </a:ln>
          <a:effectLst/>
        </p:spPr>
        <p:txBody>
          <a:bodyPr rtlCol="1" anchor="ctr"/>
          <a:lstStyle/>
          <a:p>
            <a:pPr marL="0" marR="0" lvl="0" indent="0" algn="ctr" defTabSz="914373" eaLnBrk="1" fontAlgn="auto" latinLnBrk="0" hangingPunct="1">
              <a:lnSpc>
                <a:spcPct val="100000"/>
              </a:lnSpc>
              <a:spcBef>
                <a:spcPts val="0"/>
              </a:spcBef>
              <a:spcAft>
                <a:spcPts val="0"/>
              </a:spcAft>
              <a:buClrTx/>
              <a:buSzTx/>
              <a:buFontTx/>
              <a:buNone/>
              <a:tabLst/>
              <a:defRPr/>
            </a:pPr>
            <a:endParaRPr kumimoji="0" lang="he-IL" sz="1653" b="0" i="0" u="none" strike="noStrike" kern="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19" name="Group 18">
            <a:extLst>
              <a:ext uri="{FF2B5EF4-FFF2-40B4-BE49-F238E27FC236}">
                <a16:creationId xmlns:a16="http://schemas.microsoft.com/office/drawing/2014/main" id="{9DE9271F-5DB7-71F9-2D2A-79FD85DC22BB}"/>
              </a:ext>
            </a:extLst>
          </p:cNvPr>
          <p:cNvGrpSpPr/>
          <p:nvPr/>
        </p:nvGrpSpPr>
        <p:grpSpPr>
          <a:xfrm>
            <a:off x="801436" y="3858651"/>
            <a:ext cx="5234580" cy="2963389"/>
            <a:chOff x="-2133251" y="605347"/>
            <a:chExt cx="9739204" cy="5799323"/>
          </a:xfrm>
        </p:grpSpPr>
        <p:pic>
          <p:nvPicPr>
            <p:cNvPr id="17" name="Picture 16">
              <a:extLst>
                <a:ext uri="{FF2B5EF4-FFF2-40B4-BE49-F238E27FC236}">
                  <a16:creationId xmlns:a16="http://schemas.microsoft.com/office/drawing/2014/main" id="{F20B1F33-B79D-466F-DAB8-0F067BC3AD8B}"/>
                </a:ext>
              </a:extLst>
            </p:cNvPr>
            <p:cNvPicPr>
              <a:picLocks noChangeAspect="1"/>
            </p:cNvPicPr>
            <p:nvPr/>
          </p:nvPicPr>
          <p:blipFill>
            <a:blip r:embed="rId3"/>
            <a:stretch>
              <a:fillRect/>
            </a:stretch>
          </p:blipFill>
          <p:spPr>
            <a:xfrm>
              <a:off x="-2133251" y="605347"/>
              <a:ext cx="9739204" cy="5799323"/>
            </a:xfrm>
            <a:prstGeom prst="rect">
              <a:avLst/>
            </a:prstGeom>
            <a:ln>
              <a:noFill/>
            </a:ln>
            <a:effectLst>
              <a:outerShdw blurRad="292100" dist="139700" dir="2700000" algn="tl" rotWithShape="0">
                <a:srgbClr val="333333">
                  <a:alpha val="65000"/>
                </a:srgbClr>
              </a:outerShdw>
            </a:effectLst>
          </p:spPr>
        </p:pic>
        <p:sp>
          <p:nvSpPr>
            <p:cNvPr id="18" name="Rectangle 17">
              <a:extLst>
                <a:ext uri="{FF2B5EF4-FFF2-40B4-BE49-F238E27FC236}">
                  <a16:creationId xmlns:a16="http://schemas.microsoft.com/office/drawing/2014/main" id="{75F82791-0088-968C-CD62-F3E2C0689591}"/>
                </a:ext>
              </a:extLst>
            </p:cNvPr>
            <p:cNvSpPr/>
            <p:nvPr/>
          </p:nvSpPr>
          <p:spPr>
            <a:xfrm>
              <a:off x="6303573" y="2630459"/>
              <a:ext cx="1108851" cy="25412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0" name="Picture 19">
            <a:extLst>
              <a:ext uri="{FF2B5EF4-FFF2-40B4-BE49-F238E27FC236}">
                <a16:creationId xmlns:a16="http://schemas.microsoft.com/office/drawing/2014/main" id="{042AD66D-4951-148E-8EC4-1FF6E9F65D36}"/>
              </a:ext>
            </a:extLst>
          </p:cNvPr>
          <p:cNvPicPr>
            <a:picLocks noChangeAspect="1"/>
          </p:cNvPicPr>
          <p:nvPr/>
        </p:nvPicPr>
        <p:blipFill>
          <a:blip r:embed="rId4"/>
          <a:stretch>
            <a:fillRect/>
          </a:stretch>
        </p:blipFill>
        <p:spPr>
          <a:xfrm>
            <a:off x="801436" y="7436298"/>
            <a:ext cx="5234580" cy="12982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15742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7999" cy="9906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9" name="Straight Connector 8"/>
          <p:cNvCxnSpPr/>
          <p:nvPr/>
        </p:nvCxnSpPr>
        <p:spPr>
          <a:xfrm flipH="1" flipV="1">
            <a:off x="284085" y="1811045"/>
            <a:ext cx="40168" cy="7794598"/>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61956" y="385011"/>
            <a:ext cx="3489158" cy="12031"/>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95742" y="175460"/>
            <a:ext cx="421506" cy="427924"/>
          </a:xfrm>
          <a:prstGeom prst="ellipse">
            <a:avLst/>
          </a:prstGeom>
          <a:solidFill>
            <a:schemeClr val="bg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a:latin typeface="Tahoma" panose="020B0604030504040204" pitchFamily="34" charset="0"/>
                <a:ea typeface="Tahoma" panose="020B0604030504040204" pitchFamily="34" charset="0"/>
                <a:cs typeface="Tahoma" panose="020B0604030504040204" pitchFamily="34" charset="0"/>
              </a:rPr>
              <a:t>9</a:t>
            </a:r>
          </a:p>
        </p:txBody>
      </p:sp>
      <p:graphicFrame>
        <p:nvGraphicFramePr>
          <p:cNvPr id="21" name="Table 20"/>
          <p:cNvGraphicFramePr>
            <a:graphicFrameLocks noGrp="1"/>
          </p:cNvGraphicFramePr>
          <p:nvPr>
            <p:extLst>
              <p:ext uri="{D42A27DB-BD31-4B8C-83A1-F6EECF244321}">
                <p14:modId xmlns:p14="http://schemas.microsoft.com/office/powerpoint/2010/main" val="1284009412"/>
              </p:ext>
            </p:extLst>
          </p:nvPr>
        </p:nvGraphicFramePr>
        <p:xfrm>
          <a:off x="351996" y="2144757"/>
          <a:ext cx="6071160" cy="6452538"/>
        </p:xfrm>
        <a:graphic>
          <a:graphicData uri="http://schemas.openxmlformats.org/drawingml/2006/table">
            <a:tbl>
              <a:tblPr rtl="1" firstRow="1" bandRow="1">
                <a:effectLst/>
                <a:tableStyleId>{8799B23B-EC83-4686-B30A-512413B5E67A}</a:tableStyleId>
              </a:tblPr>
              <a:tblGrid>
                <a:gridCol w="1686769">
                  <a:extLst>
                    <a:ext uri="{9D8B030D-6E8A-4147-A177-3AD203B41FA5}">
                      <a16:colId xmlns:a16="http://schemas.microsoft.com/office/drawing/2014/main" val="20000"/>
                    </a:ext>
                  </a:extLst>
                </a:gridCol>
                <a:gridCol w="4384391">
                  <a:extLst>
                    <a:ext uri="{9D8B030D-6E8A-4147-A177-3AD203B41FA5}">
                      <a16:colId xmlns:a16="http://schemas.microsoft.com/office/drawing/2014/main" val="2149799021"/>
                    </a:ext>
                  </a:extLst>
                </a:gridCol>
              </a:tblGrid>
              <a:tr h="389658">
                <a:tc gridSpan="2">
                  <a:txBody>
                    <a:bodyPr/>
                    <a:lstStyle/>
                    <a:p>
                      <a:pPr algn="ctr" rtl="1"/>
                      <a:r>
                        <a:rPr lang="he-IL" sz="1400" b="1" dirty="0">
                          <a:solidFill>
                            <a:schemeClr val="bg1"/>
                          </a:solidFill>
                          <a:latin typeface="Calibri" panose="020F0502020204030204" pitchFamily="34" charset="0"/>
                          <a:cs typeface="Calibri" panose="020F0502020204030204" pitchFamily="34" charset="0"/>
                        </a:rPr>
                        <a:t>מסך הליך – מידע נוסף</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B0F0"/>
                    </a:solidFill>
                  </a:tcPr>
                </a:tc>
                <a:tc hMerge="1">
                  <a:txBody>
                    <a:bodyPr/>
                    <a:lstStyle/>
                    <a:p>
                      <a:pPr algn="ctr" rtl="1"/>
                      <a:endParaRPr lang="he-IL" sz="1400" b="1" dirty="0">
                        <a:solidFill>
                          <a:schemeClr val="bg1"/>
                        </a:solidFill>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288240">
                <a:tc gridSpan="2">
                  <a:txBody>
                    <a:bodyPr/>
                    <a:lstStyle/>
                    <a:p>
                      <a:pPr marL="0" marR="0" lvl="0" indent="0" algn="r" defTabSz="685800" rtl="1" eaLnBrk="1" fontAlgn="auto" latinLnBrk="0" hangingPunct="1">
                        <a:lnSpc>
                          <a:spcPct val="100000"/>
                        </a:lnSpc>
                        <a:spcBef>
                          <a:spcPts val="0"/>
                        </a:spcBef>
                        <a:spcAft>
                          <a:spcPts val="0"/>
                        </a:spcAft>
                        <a:buClrTx/>
                        <a:buSzTx/>
                        <a:buFontTx/>
                        <a:buNone/>
                        <a:tabLst/>
                        <a:defRPr/>
                      </a:pPr>
                      <a:r>
                        <a:rPr lang="he-IL" sz="1200" b="1" dirty="0">
                          <a:solidFill>
                            <a:srgbClr val="009DD7"/>
                          </a:solidFill>
                        </a:rPr>
                        <a:t>מסך הליך – לשוניות מידע</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tc hMerge="1">
                  <a:txBody>
                    <a:bodyPr/>
                    <a:lstStyle/>
                    <a:p>
                      <a:pPr rtl="1"/>
                      <a:endParaRPr lang="he-IL"/>
                    </a:p>
                  </a:txBody>
                  <a:tcPr/>
                </a:tc>
                <a:extLst>
                  <a:ext uri="{0D108BD9-81ED-4DB2-BD59-A6C34878D82A}">
                    <a16:rowId xmlns:a16="http://schemas.microsoft.com/office/drawing/2014/main" val="3679900057"/>
                  </a:ext>
                </a:extLst>
              </a:tr>
              <a:tr h="288240">
                <a:tc gridSpan="2">
                  <a:txBody>
                    <a:bodyPr/>
                    <a:lstStyle/>
                    <a:p>
                      <a:pPr marL="173038" indent="-173038" algn="r" rtl="1"/>
                      <a:r>
                        <a:rPr lang="he-IL" sz="1200" b="1" dirty="0">
                          <a:latin typeface="Calibri" panose="020F0502020204030204" pitchFamily="34" charset="0"/>
                          <a:cs typeface="Calibri" panose="020F0502020204030204" pitchFamily="34" charset="0"/>
                        </a:rPr>
                        <a:t>במסך ההליך תוכלו למצוא מידע על ההליך:</a:t>
                      </a:r>
                    </a:p>
                    <a:p>
                      <a:pPr marL="173038" indent="-173038" algn="r" rtl="1">
                        <a:buFont typeface="Arial" panose="020B0604020202020204" pitchFamily="34" charset="0"/>
                        <a:buChar char="•"/>
                      </a:pPr>
                      <a:r>
                        <a:rPr lang="he-IL" sz="1200" b="1" dirty="0">
                          <a:latin typeface="Calibri" panose="020F0502020204030204" pitchFamily="34" charset="0"/>
                          <a:cs typeface="Calibri" panose="020F0502020204030204" pitchFamily="34" charset="0"/>
                        </a:rPr>
                        <a:t>לשונית 'פרטי ההליך' </a:t>
                      </a:r>
                      <a:r>
                        <a:rPr lang="he-IL" sz="1200" b="0" dirty="0">
                          <a:latin typeface="Calibri" panose="020F0502020204030204" pitchFamily="34" charset="0"/>
                          <a:cs typeface="Calibri" panose="020F0502020204030204" pitchFamily="34" charset="0"/>
                        </a:rPr>
                        <a:t>– צפייה בפרטי ההליך (מספר הליך, נושא </a:t>
                      </a:r>
                      <a:r>
                        <a:rPr lang="he-IL" sz="1200" b="0" dirty="0" err="1">
                          <a:latin typeface="Calibri" panose="020F0502020204030204" pitchFamily="34" charset="0"/>
                          <a:cs typeface="Calibri" panose="020F0502020204030204" pitchFamily="34" charset="0"/>
                        </a:rPr>
                        <a:t>וכו</a:t>
                      </a:r>
                      <a:r>
                        <a:rPr lang="he-IL" sz="1200" b="0" dirty="0">
                          <a:latin typeface="Calibri" panose="020F0502020204030204" pitchFamily="34" charset="0"/>
                          <a:cs typeface="Calibri" panose="020F0502020204030204" pitchFamily="34" charset="0"/>
                        </a:rPr>
                        <a:t>'.</a:t>
                      </a:r>
                    </a:p>
                    <a:p>
                      <a:pPr marL="173038" indent="-173038" algn="r" rtl="1">
                        <a:buFont typeface="Arial" panose="020B0604020202020204" pitchFamily="34" charset="0"/>
                        <a:buChar char="•"/>
                      </a:pPr>
                      <a:r>
                        <a:rPr lang="he-IL" sz="1200" b="1" dirty="0">
                          <a:latin typeface="Calibri" panose="020F0502020204030204" pitchFamily="34" charset="0"/>
                          <a:cs typeface="Calibri" panose="020F0502020204030204" pitchFamily="34" charset="0"/>
                        </a:rPr>
                        <a:t>לשונית 'צדדים' – </a:t>
                      </a:r>
                      <a:r>
                        <a:rPr lang="he-IL" sz="1200" b="0" dirty="0">
                          <a:latin typeface="Calibri" panose="020F0502020204030204" pitchFamily="34" charset="0"/>
                          <a:cs typeface="Calibri" panose="020F0502020204030204" pitchFamily="34" charset="0"/>
                        </a:rPr>
                        <a:t>צפייה בפרטי העותרים, המשיבים והמייצגים.</a:t>
                      </a:r>
                    </a:p>
                    <a:p>
                      <a:pPr marL="173038" marR="0" lvl="0" indent="-173038" algn="r" defTabSz="6858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he-IL" sz="1200" b="1" dirty="0">
                          <a:latin typeface="Calibri" panose="020F0502020204030204" pitchFamily="34" charset="0"/>
                          <a:cs typeface="Calibri" panose="020F0502020204030204" pitchFamily="34" charset="0"/>
                        </a:rPr>
                        <a:t>לשונית 'מסמכים' </a:t>
                      </a:r>
                      <a:r>
                        <a:rPr lang="he-IL" sz="1200" b="0" dirty="0">
                          <a:latin typeface="Calibri" panose="020F0502020204030204" pitchFamily="34" charset="0"/>
                          <a:cs typeface="Calibri" panose="020F0502020204030204" pitchFamily="34" charset="0"/>
                        </a:rPr>
                        <a:t>– צפייה בכלל המסמכים במערכת שקשורים להליך.</a:t>
                      </a:r>
                    </a:p>
                    <a:p>
                      <a:pPr marL="173038" marR="0" lvl="0" indent="-173038" algn="r" defTabSz="6858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he-IL" sz="1200" b="1" dirty="0">
                          <a:latin typeface="Calibri" panose="020F0502020204030204" pitchFamily="34" charset="0"/>
                          <a:cs typeface="Calibri" panose="020F0502020204030204" pitchFamily="34" charset="0"/>
                        </a:rPr>
                        <a:t>לשונית 'החלטות' </a:t>
                      </a:r>
                      <a:r>
                        <a:rPr lang="he-IL" sz="1200" b="0" dirty="0">
                          <a:latin typeface="Calibri" panose="020F0502020204030204" pitchFamily="34" charset="0"/>
                          <a:cs typeface="Calibri" panose="020F0502020204030204" pitchFamily="34" charset="0"/>
                        </a:rPr>
                        <a:t>– צפייה בהחלטות שניתנו בהליך. </a:t>
                      </a:r>
                    </a:p>
                    <a:p>
                      <a:pPr marL="173038" marR="0" lvl="0" indent="-173038" algn="r" defTabSz="6858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he-IL" sz="1200" b="1" dirty="0">
                          <a:latin typeface="Calibri" panose="020F0502020204030204" pitchFamily="34" charset="0"/>
                          <a:cs typeface="Calibri" panose="020F0502020204030204" pitchFamily="34" charset="0"/>
                        </a:rPr>
                        <a:t>לשונית 'דיונים' </a:t>
                      </a:r>
                      <a:r>
                        <a:rPr lang="he-IL" sz="1200" b="0" dirty="0">
                          <a:latin typeface="Calibri" panose="020F0502020204030204" pitchFamily="34" charset="0"/>
                          <a:cs typeface="Calibri" panose="020F0502020204030204" pitchFamily="34" charset="0"/>
                        </a:rPr>
                        <a:t>– פרטי הדיונים שנקבעו במסגרת ההליך.</a:t>
                      </a:r>
                    </a:p>
                    <a:p>
                      <a:pPr marL="173038" marR="0" lvl="0" indent="-173038" algn="r" defTabSz="6858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he-IL" sz="1200" b="1" dirty="0">
                          <a:latin typeface="Calibri" panose="020F0502020204030204" pitchFamily="34" charset="0"/>
                          <a:cs typeface="Calibri" panose="020F0502020204030204" pitchFamily="34" charset="0"/>
                        </a:rPr>
                        <a:t>לשונית 'בקשות' </a:t>
                      </a:r>
                      <a:r>
                        <a:rPr lang="he-IL" sz="1200" b="0" dirty="0">
                          <a:latin typeface="Calibri" panose="020F0502020204030204" pitchFamily="34" charset="0"/>
                          <a:cs typeface="Calibri" panose="020F0502020204030204" pitchFamily="34" charset="0"/>
                        </a:rPr>
                        <a:t>– צפייה בבקשות שהוגשו בהליך וכלל המסמכים הקשורים אליהן.</a:t>
                      </a:r>
                    </a:p>
                    <a:p>
                      <a:pPr marL="173038" marR="0" lvl="0" indent="-173038" algn="r" defTabSz="6858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lang="he-IL" sz="1200" b="0" dirty="0">
                        <a:latin typeface="Calibri" panose="020F0502020204030204" pitchFamily="34" charset="0"/>
                        <a:cs typeface="Calibri" panose="020F0502020204030204" pitchFamily="34" charset="0"/>
                      </a:endParaRPr>
                    </a:p>
                    <a:p>
                      <a:pPr marL="173038" marR="0" lvl="0" indent="-173038" algn="r" defTabSz="6858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lang="he-IL" sz="1200" b="0" dirty="0">
                        <a:latin typeface="Calibri" panose="020F0502020204030204" pitchFamily="34" charset="0"/>
                        <a:cs typeface="Calibri" panose="020F0502020204030204" pitchFamily="34" charset="0"/>
                      </a:endParaRPr>
                    </a:p>
                    <a:p>
                      <a:pPr marL="173038" marR="0" lvl="0" indent="-173038" algn="r" defTabSz="6858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lang="he-IL" sz="1200" b="0" dirty="0">
                        <a:latin typeface="Calibri" panose="020F0502020204030204" pitchFamily="34" charset="0"/>
                        <a:cs typeface="Calibri" panose="020F0502020204030204" pitchFamily="34" charset="0"/>
                      </a:endParaRPr>
                    </a:p>
                    <a:p>
                      <a:pPr marL="173038" marR="0" lvl="0" indent="-173038" algn="r" defTabSz="6858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lang="he-IL" sz="1200" b="0" dirty="0">
                        <a:latin typeface="Calibri" panose="020F0502020204030204" pitchFamily="34" charset="0"/>
                        <a:cs typeface="Calibri" panose="020F0502020204030204" pitchFamily="34" charset="0"/>
                      </a:endParaRPr>
                    </a:p>
                    <a:p>
                      <a:pPr marL="173038" marR="0" lvl="0" indent="-173038" algn="r" defTabSz="6858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lang="he-IL" sz="1200" b="0" dirty="0">
                        <a:latin typeface="Calibri" panose="020F0502020204030204" pitchFamily="34" charset="0"/>
                        <a:cs typeface="Calibri" panose="020F0502020204030204" pitchFamily="34" charset="0"/>
                      </a:endParaRPr>
                    </a:p>
                    <a:p>
                      <a:pPr marL="173038" marR="0" lvl="0" indent="-173038" algn="r" defTabSz="6858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lang="he-IL" sz="1200" b="0" dirty="0">
                        <a:latin typeface="Calibri" panose="020F0502020204030204" pitchFamily="34" charset="0"/>
                        <a:cs typeface="Calibri" panose="020F0502020204030204" pitchFamily="34" charset="0"/>
                      </a:endParaRPr>
                    </a:p>
                    <a:p>
                      <a:pPr marL="173038" marR="0" lvl="0" indent="-173038" algn="r" defTabSz="6858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lang="he-IL" sz="1200" b="0" dirty="0">
                        <a:latin typeface="Calibri" panose="020F0502020204030204" pitchFamily="34" charset="0"/>
                        <a:cs typeface="Calibri" panose="020F0502020204030204" pitchFamily="34" charset="0"/>
                      </a:endParaRPr>
                    </a:p>
                    <a:p>
                      <a:pPr algn="r" rtl="1"/>
                      <a:endParaRPr lang="he-IL" sz="1200" b="1" dirty="0">
                        <a:solidFill>
                          <a:srgbClr val="009DD7"/>
                        </a:solidFill>
                      </a:endParaRPr>
                    </a:p>
                    <a:p>
                      <a:pPr algn="r" rtl="1"/>
                      <a:endParaRPr lang="he-IL" sz="1200" b="1" dirty="0">
                        <a:solidFill>
                          <a:srgbClr val="009DD7"/>
                        </a:solidFill>
                      </a:endParaRPr>
                    </a:p>
                    <a:p>
                      <a:pPr algn="r" rtl="1"/>
                      <a:endParaRPr lang="he-IL" sz="1200" b="1" dirty="0">
                        <a:solidFill>
                          <a:srgbClr val="009DD7"/>
                        </a:solidFill>
                      </a:endParaRPr>
                    </a:p>
                    <a:p>
                      <a:pPr algn="r" rtl="1"/>
                      <a:endParaRPr lang="he-IL" sz="1200" b="1" dirty="0">
                        <a:solidFill>
                          <a:srgbClr val="009DD7"/>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hMerge="1">
                  <a:txBody>
                    <a:bodyPr/>
                    <a:lstStyle/>
                    <a:p>
                      <a:pPr rtl="1"/>
                      <a:endParaRPr lang="he-IL"/>
                    </a:p>
                  </a:txBody>
                  <a:tcPr/>
                </a:tc>
                <a:extLst>
                  <a:ext uri="{0D108BD9-81ED-4DB2-BD59-A6C34878D82A}">
                    <a16:rowId xmlns:a16="http://schemas.microsoft.com/office/drawing/2014/main" val="2786927047"/>
                  </a:ext>
                </a:extLst>
              </a:tr>
              <a:tr h="288240">
                <a:tc gridSpan="2">
                  <a:txBody>
                    <a:bodyPr/>
                    <a:lstStyle/>
                    <a:p>
                      <a:pPr algn="r" rtl="1"/>
                      <a:r>
                        <a:rPr lang="he-IL" sz="1200" b="1" dirty="0">
                          <a:solidFill>
                            <a:srgbClr val="009DD7"/>
                          </a:solidFill>
                        </a:rPr>
                        <a:t>מסך הליך – פרטי ההליך</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tc hMerge="1">
                  <a:txBody>
                    <a:bodyPr/>
                    <a:lstStyle/>
                    <a:p>
                      <a:pPr algn="r" rtl="1"/>
                      <a:endParaRPr lang="he-IL" sz="1200" b="1" dirty="0">
                        <a:solidFill>
                          <a:srgbClr val="009DD7"/>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927309">
                <a:tc>
                  <a:txBody>
                    <a:bodyPr/>
                    <a:lstStyle/>
                    <a:p>
                      <a:pPr algn="ctr" rtl="1"/>
                      <a:endParaRPr lang="he-IL" sz="1200" b="1" dirty="0">
                        <a:latin typeface="Calibri" panose="020F0502020204030204" pitchFamily="34" charset="0"/>
                        <a:cs typeface="Calibri" panose="020F0502020204030204" pitchFamily="34" charset="0"/>
                      </a:endParaRPr>
                    </a:p>
                    <a:p>
                      <a:pPr algn="r" rtl="1"/>
                      <a:r>
                        <a:rPr lang="he-IL" sz="1200" b="1" dirty="0">
                          <a:latin typeface="Calibri" panose="020F0502020204030204" pitchFamily="34" charset="0"/>
                          <a:cs typeface="Calibri" panose="020F0502020204030204" pitchFamily="34" charset="0"/>
                        </a:rPr>
                        <a:t>במסך ההליך תוכלו למצוא את המידע על סיווג ההליך:</a:t>
                      </a:r>
                    </a:p>
                    <a:p>
                      <a:pPr marL="171450" indent="-171450" algn="r" rtl="1">
                        <a:buFont typeface="Arial" panose="020B0604020202020204" pitchFamily="34" charset="0"/>
                        <a:buChar char="•"/>
                      </a:pPr>
                      <a:r>
                        <a:rPr lang="he-IL" sz="1200" b="0" dirty="0">
                          <a:latin typeface="Calibri" panose="020F0502020204030204" pitchFamily="34" charset="0"/>
                          <a:cs typeface="Calibri" panose="020F0502020204030204" pitchFamily="34" charset="0"/>
                        </a:rPr>
                        <a:t>שם ההליך</a:t>
                      </a:r>
                    </a:p>
                    <a:p>
                      <a:pPr marL="171450" indent="-171450" algn="r" rtl="1">
                        <a:buFont typeface="Arial" panose="020B0604020202020204" pitchFamily="34" charset="0"/>
                        <a:buChar char="•"/>
                      </a:pPr>
                      <a:r>
                        <a:rPr lang="he-IL" sz="1200" b="0" dirty="0">
                          <a:latin typeface="Calibri" panose="020F0502020204030204" pitchFamily="34" charset="0"/>
                          <a:cs typeface="Calibri" panose="020F0502020204030204" pitchFamily="34" charset="0"/>
                        </a:rPr>
                        <a:t>מספר הליך</a:t>
                      </a:r>
                    </a:p>
                    <a:p>
                      <a:pPr marL="171450" indent="-171450" algn="r" rtl="1">
                        <a:buFont typeface="Arial" panose="020B0604020202020204" pitchFamily="34" charset="0"/>
                        <a:buChar char="•"/>
                      </a:pPr>
                      <a:r>
                        <a:rPr lang="he-IL" sz="1200" b="0" dirty="0">
                          <a:latin typeface="Calibri" panose="020F0502020204030204" pitchFamily="34" charset="0"/>
                          <a:cs typeface="Calibri" panose="020F0502020204030204" pitchFamily="34" charset="0"/>
                        </a:rPr>
                        <a:t>תאריך הפתיחה</a:t>
                      </a:r>
                    </a:p>
                    <a:p>
                      <a:pPr marL="171450" indent="-171450" algn="r" rtl="1">
                        <a:buFont typeface="Arial" panose="020B0604020202020204" pitchFamily="34" charset="0"/>
                        <a:buChar char="•"/>
                      </a:pPr>
                      <a:r>
                        <a:rPr lang="he-IL" sz="1200" b="0" dirty="0">
                          <a:latin typeface="Calibri" panose="020F0502020204030204" pitchFamily="34" charset="0"/>
                          <a:cs typeface="Calibri" panose="020F0502020204030204" pitchFamily="34" charset="0"/>
                        </a:rPr>
                        <a:t>קדנציה</a:t>
                      </a:r>
                    </a:p>
                    <a:p>
                      <a:pPr marL="171450" indent="-171450" algn="r" rtl="1">
                        <a:buFont typeface="Arial" panose="020B0604020202020204" pitchFamily="34" charset="0"/>
                        <a:buChar char="•"/>
                      </a:pPr>
                      <a:r>
                        <a:rPr lang="he-IL" sz="1200" b="0" dirty="0">
                          <a:latin typeface="Calibri" panose="020F0502020204030204" pitchFamily="34" charset="0"/>
                          <a:cs typeface="Calibri" panose="020F0502020204030204" pitchFamily="34" charset="0"/>
                        </a:rPr>
                        <a:t>סטטוס</a:t>
                      </a:r>
                    </a:p>
                    <a:p>
                      <a:pPr marL="171450" indent="-171450" algn="r" rtl="1">
                        <a:buFont typeface="Arial" panose="020B0604020202020204" pitchFamily="34" charset="0"/>
                        <a:buChar char="•"/>
                      </a:pPr>
                      <a:r>
                        <a:rPr lang="he-IL" sz="1200" b="0" dirty="0">
                          <a:latin typeface="Calibri" panose="020F0502020204030204" pitchFamily="34" charset="0"/>
                          <a:cs typeface="Calibri" panose="020F0502020204030204" pitchFamily="34" charset="0"/>
                        </a:rPr>
                        <a:t>סיווג</a:t>
                      </a:r>
                    </a:p>
                    <a:p>
                      <a:pPr marL="171450" indent="-171450" algn="r" rtl="1">
                        <a:buFont typeface="Arial" panose="020B0604020202020204" pitchFamily="34" charset="0"/>
                        <a:buChar char="•"/>
                      </a:pPr>
                      <a:r>
                        <a:rPr lang="he-IL" sz="1200" b="0" dirty="0">
                          <a:latin typeface="Calibri" panose="020F0502020204030204" pitchFamily="34" charset="0"/>
                          <a:cs typeface="Calibri" panose="020F0502020204030204" pitchFamily="34" charset="0"/>
                        </a:rPr>
                        <a:t>נושא משנה</a:t>
                      </a:r>
                    </a:p>
                    <a:p>
                      <a:pPr algn="ctr" rtl="1"/>
                      <a:endParaRPr lang="he-IL" sz="1200" b="1" dirty="0">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1"/>
                      <a:endParaRPr lang="he-IL" sz="1200" b="1" dirty="0">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21855176"/>
                  </a:ext>
                </a:extLst>
              </a:tr>
            </a:tbl>
          </a:graphicData>
        </a:graphic>
      </p:graphicFrame>
      <p:grpSp>
        <p:nvGrpSpPr>
          <p:cNvPr id="22" name="Group 21">
            <a:extLst>
              <a:ext uri="{FF2B5EF4-FFF2-40B4-BE49-F238E27FC236}">
                <a16:creationId xmlns:a16="http://schemas.microsoft.com/office/drawing/2014/main" id="{90854F3C-EE07-8053-28A5-90E024843179}"/>
              </a:ext>
            </a:extLst>
          </p:cNvPr>
          <p:cNvGrpSpPr/>
          <p:nvPr/>
        </p:nvGrpSpPr>
        <p:grpSpPr>
          <a:xfrm>
            <a:off x="-168478" y="603384"/>
            <a:ext cx="6538015" cy="1341050"/>
            <a:chOff x="533198" y="957600"/>
            <a:chExt cx="6538015" cy="1341050"/>
          </a:xfrm>
        </p:grpSpPr>
        <p:sp>
          <p:nvSpPr>
            <p:cNvPr id="11" name="כותרת 1">
              <a:extLst>
                <a:ext uri="{FF2B5EF4-FFF2-40B4-BE49-F238E27FC236}">
                  <a16:creationId xmlns:a16="http://schemas.microsoft.com/office/drawing/2014/main" id="{65A8E228-9D7E-71A4-79DE-719731BEBD32}"/>
                </a:ext>
              </a:extLst>
            </p:cNvPr>
            <p:cNvSpPr txBox="1">
              <a:spLocks/>
            </p:cNvSpPr>
            <p:nvPr/>
          </p:nvSpPr>
          <p:spPr>
            <a:xfrm>
              <a:off x="533198" y="1283998"/>
              <a:ext cx="6520220" cy="672958"/>
            </a:xfrm>
            <a:prstGeom prst="rect">
              <a:avLst/>
            </a:prstGeom>
          </p:spPr>
          <p:txBody>
            <a:bodyPr vert="horz" lIns="91440" tIns="45720" rIns="91440" bIns="45720" rtlCol="0" anchor="ctr">
              <a:normAutofit/>
            </a:bodyPr>
            <a:lstStyle>
              <a:lvl1pPr algn="r" defTabSz="755939" rtl="1" eaLnBrk="1" latinLnBrk="0" hangingPunct="1">
                <a:lnSpc>
                  <a:spcPct val="90000"/>
                </a:lnSpc>
                <a:spcBef>
                  <a:spcPct val="0"/>
                </a:spcBef>
                <a:buNone/>
                <a:defRPr sz="3200" b="1" kern="1200">
                  <a:solidFill>
                    <a:srgbClr val="007CBC"/>
                  </a:solidFill>
                  <a:latin typeface="+mj-lt"/>
                  <a:ea typeface="+mj-ea"/>
                  <a:cs typeface="+mn-cs"/>
                </a:defRPr>
              </a:lvl1pPr>
            </a:lstStyle>
            <a:p>
              <a:pPr marL="0" marR="0" lvl="0" indent="0" algn="r" defTabSz="755939" rtl="1" eaLnBrk="1" fontAlgn="auto" latinLnBrk="0" hangingPunct="1">
                <a:lnSpc>
                  <a:spcPct val="90000"/>
                </a:lnSpc>
                <a:spcBef>
                  <a:spcPct val="0"/>
                </a:spcBef>
                <a:spcAft>
                  <a:spcPts val="0"/>
                </a:spcAft>
                <a:buClrTx/>
                <a:buSzTx/>
                <a:buFontTx/>
                <a:buNone/>
                <a:tabLst/>
                <a:defRPr/>
              </a:pPr>
              <a:r>
                <a:rPr kumimoji="0" lang="he-IL" sz="28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מערכת עתירות – נעים להכיר!</a:t>
              </a:r>
            </a:p>
          </p:txBody>
        </p:sp>
        <p:sp>
          <p:nvSpPr>
            <p:cNvPr id="13" name="TextBox 12">
              <a:extLst>
                <a:ext uri="{FF2B5EF4-FFF2-40B4-BE49-F238E27FC236}">
                  <a16:creationId xmlns:a16="http://schemas.microsoft.com/office/drawing/2014/main" id="{69EDDD4D-C24C-626E-01B9-A23B8D7EE715}"/>
                </a:ext>
              </a:extLst>
            </p:cNvPr>
            <p:cNvSpPr txBox="1"/>
            <p:nvPr/>
          </p:nvSpPr>
          <p:spPr>
            <a:xfrm>
              <a:off x="6153889" y="957600"/>
              <a:ext cx="888384" cy="424732"/>
            </a:xfrm>
            <a:prstGeom prst="rect">
              <a:avLst/>
            </a:prstGeom>
            <a:noFill/>
          </p:spPr>
          <p:txBody>
            <a:bodyPr wrap="none" rtlCol="0">
              <a:spAutoFit/>
            </a:bodyPr>
            <a:lstStyle/>
            <a:p>
              <a:pPr defTabSz="755939">
                <a:lnSpc>
                  <a:spcPct val="90000"/>
                </a:lnSpc>
                <a:spcBef>
                  <a:spcPct val="0"/>
                </a:spcBef>
              </a:pPr>
              <a:r>
                <a:rPr lang="he-IL"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פרק 1</a:t>
              </a:r>
              <a:endParaRPr lang="en-GB"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FEA9502-8262-D474-8F1B-E0CD6BA36EB1}"/>
                </a:ext>
              </a:extLst>
            </p:cNvPr>
            <p:cNvSpPr txBox="1"/>
            <p:nvPr/>
          </p:nvSpPr>
          <p:spPr>
            <a:xfrm>
              <a:off x="673934" y="1709578"/>
              <a:ext cx="6397279" cy="589072"/>
            </a:xfrm>
            <a:prstGeom prst="rect">
              <a:avLst/>
            </a:prstGeom>
            <a:noFill/>
          </p:spPr>
          <p:txBody>
            <a:bodyPr wrap="square" rtlCol="1">
              <a:spAutoFit/>
            </a:bodyPr>
            <a:lstStyle/>
            <a:p>
              <a:pPr marL="0" marR="0" lvl="0" indent="0" defTabSz="914373" eaLnBrk="1" fontAlgn="auto" latinLnBrk="0" hangingPunct="1">
                <a:lnSpc>
                  <a:spcPct val="150000"/>
                </a:lnSpc>
                <a:spcBef>
                  <a:spcPts val="0"/>
                </a:spcBef>
                <a:spcAft>
                  <a:spcPts val="0"/>
                </a:spcAft>
                <a:buClrTx/>
                <a:buSzTx/>
                <a:buFontTx/>
                <a:buNone/>
                <a:tabLst/>
                <a:defRPr/>
              </a:pPr>
              <a:r>
                <a:rPr kumimoji="0" lang="he-IL" sz="2400" b="1" i="0" u="none" strike="noStrike" kern="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התמצאות במסך ההליך</a:t>
              </a:r>
            </a:p>
          </p:txBody>
        </p:sp>
      </p:grpSp>
      <p:pic>
        <p:nvPicPr>
          <p:cNvPr id="23" name="תמונה 2">
            <a:extLst>
              <a:ext uri="{FF2B5EF4-FFF2-40B4-BE49-F238E27FC236}">
                <a16:creationId xmlns:a16="http://schemas.microsoft.com/office/drawing/2014/main" id="{EB9439A7-7955-330F-7266-145F94A1901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93508" y="8834703"/>
            <a:ext cx="848412" cy="738940"/>
          </a:xfrm>
          <a:prstGeom prst="rect">
            <a:avLst/>
          </a:prstGeom>
        </p:spPr>
      </p:pic>
      <p:pic>
        <p:nvPicPr>
          <p:cNvPr id="10" name="Picture 9">
            <a:extLst>
              <a:ext uri="{FF2B5EF4-FFF2-40B4-BE49-F238E27FC236}">
                <a16:creationId xmlns:a16="http://schemas.microsoft.com/office/drawing/2014/main" id="{E73D91BF-A1B5-4A55-6F61-85C505112A9F}"/>
              </a:ext>
            </a:extLst>
          </p:cNvPr>
          <p:cNvPicPr>
            <a:picLocks noChangeAspect="1"/>
          </p:cNvPicPr>
          <p:nvPr/>
        </p:nvPicPr>
        <p:blipFill>
          <a:blip r:embed="rId3"/>
          <a:stretch>
            <a:fillRect/>
          </a:stretch>
        </p:blipFill>
        <p:spPr>
          <a:xfrm>
            <a:off x="351995" y="7064051"/>
            <a:ext cx="4429925" cy="1211307"/>
          </a:xfrm>
          <a:prstGeom prst="rect">
            <a:avLst/>
          </a:prstGeom>
        </p:spPr>
      </p:pic>
      <p:pic>
        <p:nvPicPr>
          <p:cNvPr id="16" name="Picture 15">
            <a:extLst>
              <a:ext uri="{FF2B5EF4-FFF2-40B4-BE49-F238E27FC236}">
                <a16:creationId xmlns:a16="http://schemas.microsoft.com/office/drawing/2014/main" id="{61C9A2CC-13F3-94C3-3F56-94AF8DA69EB1}"/>
              </a:ext>
            </a:extLst>
          </p:cNvPr>
          <p:cNvPicPr>
            <a:picLocks noChangeAspect="1"/>
          </p:cNvPicPr>
          <p:nvPr/>
        </p:nvPicPr>
        <p:blipFill>
          <a:blip r:embed="rId4"/>
          <a:stretch>
            <a:fillRect/>
          </a:stretch>
        </p:blipFill>
        <p:spPr>
          <a:xfrm>
            <a:off x="661956" y="4236002"/>
            <a:ext cx="5667375" cy="1552575"/>
          </a:xfrm>
          <a:prstGeom prst="rect">
            <a:avLst/>
          </a:prstGeom>
        </p:spPr>
      </p:pic>
      <p:sp>
        <p:nvSpPr>
          <p:cNvPr id="17" name="Rectangle 16">
            <a:extLst>
              <a:ext uri="{FF2B5EF4-FFF2-40B4-BE49-F238E27FC236}">
                <a16:creationId xmlns:a16="http://schemas.microsoft.com/office/drawing/2014/main" id="{84AB26E1-FE03-87C8-D0DE-D3FBD3EF7317}"/>
              </a:ext>
            </a:extLst>
          </p:cNvPr>
          <p:cNvSpPr/>
          <p:nvPr/>
        </p:nvSpPr>
        <p:spPr>
          <a:xfrm>
            <a:off x="1207502" y="7774826"/>
            <a:ext cx="3524419" cy="50053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51319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7999" cy="9906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9" name="Straight Connector 8"/>
          <p:cNvCxnSpPr/>
          <p:nvPr/>
        </p:nvCxnSpPr>
        <p:spPr>
          <a:xfrm flipH="1" flipV="1">
            <a:off x="284085" y="1811045"/>
            <a:ext cx="40168" cy="7794598"/>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61956" y="385011"/>
            <a:ext cx="3489158" cy="12031"/>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95742" y="175460"/>
            <a:ext cx="421506" cy="427924"/>
          </a:xfrm>
          <a:prstGeom prst="ellipse">
            <a:avLst/>
          </a:prstGeom>
          <a:solidFill>
            <a:schemeClr val="bg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700" b="1" dirty="0">
                <a:latin typeface="Tahoma" panose="020B0604030504040204" pitchFamily="34" charset="0"/>
                <a:ea typeface="Tahoma" panose="020B0604030504040204" pitchFamily="34" charset="0"/>
                <a:cs typeface="Tahoma" panose="020B0604030504040204" pitchFamily="34" charset="0"/>
              </a:rPr>
              <a:t>10</a:t>
            </a:r>
          </a:p>
        </p:txBody>
      </p:sp>
      <p:graphicFrame>
        <p:nvGraphicFramePr>
          <p:cNvPr id="21" name="Table 20"/>
          <p:cNvGraphicFramePr>
            <a:graphicFrameLocks noGrp="1"/>
          </p:cNvGraphicFramePr>
          <p:nvPr>
            <p:extLst>
              <p:ext uri="{D42A27DB-BD31-4B8C-83A1-F6EECF244321}">
                <p14:modId xmlns:p14="http://schemas.microsoft.com/office/powerpoint/2010/main" val="3747953387"/>
              </p:ext>
            </p:extLst>
          </p:nvPr>
        </p:nvGraphicFramePr>
        <p:xfrm>
          <a:off x="351996" y="2144757"/>
          <a:ext cx="6071160" cy="5798538"/>
        </p:xfrm>
        <a:graphic>
          <a:graphicData uri="http://schemas.openxmlformats.org/drawingml/2006/table">
            <a:tbl>
              <a:tblPr rtl="1" firstRow="1" bandRow="1">
                <a:effectLst/>
                <a:tableStyleId>{8799B23B-EC83-4686-B30A-512413B5E67A}</a:tableStyleId>
              </a:tblPr>
              <a:tblGrid>
                <a:gridCol w="1686769">
                  <a:extLst>
                    <a:ext uri="{9D8B030D-6E8A-4147-A177-3AD203B41FA5}">
                      <a16:colId xmlns:a16="http://schemas.microsoft.com/office/drawing/2014/main" val="20000"/>
                    </a:ext>
                  </a:extLst>
                </a:gridCol>
                <a:gridCol w="4384391">
                  <a:extLst>
                    <a:ext uri="{9D8B030D-6E8A-4147-A177-3AD203B41FA5}">
                      <a16:colId xmlns:a16="http://schemas.microsoft.com/office/drawing/2014/main" val="2149799021"/>
                    </a:ext>
                  </a:extLst>
                </a:gridCol>
              </a:tblGrid>
              <a:tr h="389658">
                <a:tc gridSpan="2">
                  <a:txBody>
                    <a:bodyPr/>
                    <a:lstStyle/>
                    <a:p>
                      <a:pPr algn="ctr" rtl="1"/>
                      <a:r>
                        <a:rPr lang="he-IL" sz="1400" b="1" dirty="0">
                          <a:solidFill>
                            <a:schemeClr val="bg1"/>
                          </a:solidFill>
                          <a:latin typeface="Calibri" panose="020F0502020204030204" pitchFamily="34" charset="0"/>
                          <a:cs typeface="Calibri" panose="020F0502020204030204" pitchFamily="34" charset="0"/>
                        </a:rPr>
                        <a:t>מסך הליך</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288240">
                <a:tc gridSpan="2">
                  <a:txBody>
                    <a:bodyPr/>
                    <a:lstStyle/>
                    <a:p>
                      <a:pPr algn="r" rtl="1"/>
                      <a:r>
                        <a:rPr lang="he-IL" sz="1200" b="1" dirty="0">
                          <a:solidFill>
                            <a:srgbClr val="009DD7"/>
                          </a:solidFill>
                        </a:rPr>
                        <a:t>צפייה בהחלטה שהתקבלה בהליך</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tc hMerge="1">
                  <a:txBody>
                    <a:bodyPr/>
                    <a:lstStyle/>
                    <a:p>
                      <a:endParaRPr lang="en-US"/>
                    </a:p>
                  </a:txBody>
                  <a:tcPr/>
                </a:tc>
                <a:extLst>
                  <a:ext uri="{0D108BD9-81ED-4DB2-BD59-A6C34878D82A}">
                    <a16:rowId xmlns:a16="http://schemas.microsoft.com/office/drawing/2014/main" val="10001"/>
                  </a:ext>
                </a:extLst>
              </a:tr>
              <a:tr h="927309">
                <a:tc>
                  <a:txBody>
                    <a:bodyPr/>
                    <a:lstStyle/>
                    <a:p>
                      <a:pPr marL="0" marR="0" lvl="0" indent="0" algn="r" defTabSz="685800" rtl="1" eaLnBrk="1" fontAlgn="auto" latinLnBrk="0" hangingPunct="1">
                        <a:lnSpc>
                          <a:spcPct val="100000"/>
                        </a:lnSpc>
                        <a:spcBef>
                          <a:spcPts val="0"/>
                        </a:spcBef>
                        <a:spcAft>
                          <a:spcPts val="0"/>
                        </a:spcAft>
                        <a:buClrTx/>
                        <a:buSzTx/>
                        <a:buFontTx/>
                        <a:buNone/>
                        <a:tabLst/>
                        <a:defRPr/>
                      </a:pPr>
                      <a:r>
                        <a:rPr lang="he-IL" sz="1200" b="1" dirty="0">
                          <a:latin typeface="Calibri" panose="020F0502020204030204" pitchFamily="34" charset="0"/>
                          <a:cs typeface="Calibri" panose="020F0502020204030204" pitchFamily="34" charset="0"/>
                        </a:rPr>
                        <a:t>מעוניינים לצפות בהחלטה שהתקבלה?</a:t>
                      </a:r>
                    </a:p>
                    <a:p>
                      <a:pPr marL="0" marR="0" lvl="0" indent="0" algn="r" defTabSz="685800" rtl="1" eaLnBrk="1" fontAlgn="auto" latinLnBrk="0" hangingPunct="1">
                        <a:lnSpc>
                          <a:spcPct val="100000"/>
                        </a:lnSpc>
                        <a:spcBef>
                          <a:spcPts val="0"/>
                        </a:spcBef>
                        <a:spcAft>
                          <a:spcPts val="0"/>
                        </a:spcAft>
                        <a:buClrTx/>
                        <a:buSzTx/>
                        <a:buFontTx/>
                        <a:buNone/>
                        <a:tabLst/>
                        <a:defRPr/>
                      </a:pPr>
                      <a:endParaRPr lang="he-IL" sz="1200" b="0" dirty="0">
                        <a:latin typeface="Calibri" panose="020F0502020204030204" pitchFamily="34" charset="0"/>
                        <a:cs typeface="Calibri" panose="020F0502020204030204" pitchFamily="34" charset="0"/>
                      </a:endParaRPr>
                    </a:p>
                    <a:p>
                      <a:pPr marL="0" marR="0" lvl="0" indent="0" algn="r" defTabSz="685800" rtl="1" eaLnBrk="1" fontAlgn="auto" latinLnBrk="0" hangingPunct="1">
                        <a:lnSpc>
                          <a:spcPct val="100000"/>
                        </a:lnSpc>
                        <a:spcBef>
                          <a:spcPts val="0"/>
                        </a:spcBef>
                        <a:spcAft>
                          <a:spcPts val="0"/>
                        </a:spcAft>
                        <a:buClrTx/>
                        <a:buSzTx/>
                        <a:buFontTx/>
                        <a:buNone/>
                        <a:tabLst/>
                        <a:defRPr/>
                      </a:pPr>
                      <a:r>
                        <a:rPr lang="he-IL" sz="1200" b="0" dirty="0">
                          <a:latin typeface="Calibri" panose="020F0502020204030204" pitchFamily="34" charset="0"/>
                          <a:cs typeface="Calibri" panose="020F0502020204030204" pitchFamily="34" charset="0"/>
                        </a:rPr>
                        <a:t>ניתן לגשת אליהן מלשונית 'מסמכים' או לשונית 'החלטות'.</a:t>
                      </a:r>
                    </a:p>
                    <a:p>
                      <a:pPr marL="0" marR="0" lvl="0" indent="0" algn="r" defTabSz="685800" rtl="1" eaLnBrk="1" fontAlgn="auto" latinLnBrk="0" hangingPunct="1">
                        <a:lnSpc>
                          <a:spcPct val="100000"/>
                        </a:lnSpc>
                        <a:spcBef>
                          <a:spcPts val="0"/>
                        </a:spcBef>
                        <a:spcAft>
                          <a:spcPts val="0"/>
                        </a:spcAft>
                        <a:buClrTx/>
                        <a:buSzTx/>
                        <a:buFontTx/>
                        <a:buNone/>
                        <a:tabLst/>
                        <a:defRPr/>
                      </a:pPr>
                      <a:r>
                        <a:rPr lang="he-IL" sz="1200" b="0" dirty="0">
                          <a:latin typeface="Calibri" panose="020F0502020204030204" pitchFamily="34" charset="0"/>
                          <a:cs typeface="Calibri" panose="020F0502020204030204" pitchFamily="34" charset="0"/>
                        </a:rPr>
                        <a:t>לחצו על הקישור </a:t>
                      </a:r>
                      <a:r>
                        <a:rPr lang="he-IL" sz="1200" b="1" dirty="0">
                          <a:latin typeface="Calibri" panose="020F0502020204030204" pitchFamily="34" charset="0"/>
                          <a:cs typeface="Calibri" panose="020F0502020204030204" pitchFamily="34" charset="0"/>
                        </a:rPr>
                        <a:t>'צפייה'</a:t>
                      </a: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1"/>
                      <a:endParaRPr lang="he-IL" sz="1200" b="1" dirty="0">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21855176"/>
                  </a:ext>
                </a:extLst>
              </a:tr>
              <a:tr h="927309">
                <a:tc>
                  <a:txBody>
                    <a:bodyPr/>
                    <a:lstStyle/>
                    <a:p>
                      <a:pPr marL="0" indent="0" algn="r" rtl="1"/>
                      <a:r>
                        <a:rPr lang="he-IL" sz="1200" b="0" dirty="0">
                          <a:latin typeface="Calibri" panose="020F0502020204030204" pitchFamily="34" charset="0"/>
                          <a:cs typeface="Calibri" panose="020F0502020204030204" pitchFamily="34" charset="0"/>
                        </a:rPr>
                        <a:t>לאחר לחיצה על </a:t>
                      </a:r>
                      <a:r>
                        <a:rPr lang="he-IL" sz="1200" b="1" dirty="0">
                          <a:latin typeface="Calibri" panose="020F0502020204030204" pitchFamily="34" charset="0"/>
                          <a:cs typeface="Calibri" panose="020F0502020204030204" pitchFamily="34" charset="0"/>
                        </a:rPr>
                        <a:t>'צפייה'</a:t>
                      </a:r>
                      <a:r>
                        <a:rPr lang="he-IL" sz="1200" b="0" dirty="0">
                          <a:latin typeface="Calibri" panose="020F0502020204030204" pitchFamily="34" charset="0"/>
                          <a:cs typeface="Calibri" panose="020F0502020204030204" pitchFamily="34" charset="0"/>
                        </a:rPr>
                        <a:t>, ייפתח מסמך ההחלטה.</a:t>
                      </a:r>
                    </a:p>
                    <a:p>
                      <a:pPr marL="173038" marR="0" lvl="0" indent="-173038" algn="r" defTabSz="685800" rtl="1" eaLnBrk="1" fontAlgn="auto" latinLnBrk="0" hangingPunct="1">
                        <a:lnSpc>
                          <a:spcPct val="100000"/>
                        </a:lnSpc>
                        <a:spcBef>
                          <a:spcPts val="0"/>
                        </a:spcBef>
                        <a:spcAft>
                          <a:spcPts val="0"/>
                        </a:spcAft>
                        <a:buClrTx/>
                        <a:buSzTx/>
                        <a:buFontTx/>
                        <a:buNone/>
                        <a:tabLst/>
                        <a:defRPr/>
                      </a:pPr>
                      <a:endParaRPr lang="he-IL" sz="1200" b="0" dirty="0">
                        <a:latin typeface="Calibri" panose="020F0502020204030204" pitchFamily="34" charset="0"/>
                        <a:cs typeface="Calibri" panose="020F0502020204030204" pitchFamily="34" charset="0"/>
                      </a:endParaRPr>
                    </a:p>
                    <a:p>
                      <a:pPr marL="173038" indent="-173038" algn="r" rtl="1"/>
                      <a:endParaRPr lang="he-IL" sz="1200" b="0" dirty="0">
                        <a:latin typeface="Calibri" panose="020F0502020204030204" pitchFamily="34" charset="0"/>
                        <a:cs typeface="Calibri" panose="020F0502020204030204" pitchFamily="34" charset="0"/>
                      </a:endParaRPr>
                    </a:p>
                    <a:p>
                      <a:pPr marL="173038" indent="-173038" algn="r" rtl="1"/>
                      <a:endParaRPr lang="he-IL" sz="1200" b="1" dirty="0">
                        <a:latin typeface="Calibri" panose="020F0502020204030204" pitchFamily="34" charset="0"/>
                        <a:cs typeface="Calibri" panose="020F0502020204030204" pitchFamily="34" charset="0"/>
                      </a:endParaRPr>
                    </a:p>
                    <a:p>
                      <a:pPr marL="173038" indent="-173038" algn="r" rtl="1"/>
                      <a:endParaRPr lang="he-IL" sz="1200" b="1" dirty="0">
                        <a:latin typeface="Calibri" panose="020F0502020204030204" pitchFamily="34" charset="0"/>
                        <a:cs typeface="Calibri" panose="020F0502020204030204" pitchFamily="34" charset="0"/>
                      </a:endParaRPr>
                    </a:p>
                    <a:p>
                      <a:pPr marL="173038" indent="-173038" algn="r" rtl="1"/>
                      <a:endParaRPr lang="he-IL" sz="1200" b="1" dirty="0">
                        <a:latin typeface="Calibri" panose="020F0502020204030204" pitchFamily="34" charset="0"/>
                        <a:cs typeface="Calibri" panose="020F0502020204030204" pitchFamily="34" charset="0"/>
                      </a:endParaRPr>
                    </a:p>
                    <a:p>
                      <a:pPr marL="173038" indent="-173038" algn="r" rtl="1"/>
                      <a:endParaRPr lang="he-IL" sz="1200" b="1" dirty="0">
                        <a:latin typeface="Calibri" panose="020F0502020204030204" pitchFamily="34" charset="0"/>
                        <a:cs typeface="Calibri" panose="020F0502020204030204" pitchFamily="34" charset="0"/>
                      </a:endParaRPr>
                    </a:p>
                    <a:p>
                      <a:pPr marL="173038" indent="-173038" algn="r" rtl="1"/>
                      <a:endParaRPr lang="he-IL" sz="1200" b="1" dirty="0">
                        <a:latin typeface="Calibri" panose="020F0502020204030204" pitchFamily="34" charset="0"/>
                        <a:cs typeface="Calibri" panose="020F0502020204030204" pitchFamily="34" charset="0"/>
                      </a:endParaRPr>
                    </a:p>
                    <a:p>
                      <a:pPr marL="173038" indent="-173038" algn="r" rtl="1"/>
                      <a:endParaRPr lang="he-IL" sz="1200" b="1" dirty="0">
                        <a:latin typeface="Calibri" panose="020F0502020204030204" pitchFamily="34" charset="0"/>
                        <a:cs typeface="Calibri" panose="020F0502020204030204" pitchFamily="34" charset="0"/>
                      </a:endParaRPr>
                    </a:p>
                    <a:p>
                      <a:pPr marL="173038" indent="-173038" algn="r" rtl="1"/>
                      <a:endParaRPr lang="he-IL" sz="1200" b="1" dirty="0">
                        <a:latin typeface="Calibri" panose="020F0502020204030204" pitchFamily="34" charset="0"/>
                        <a:cs typeface="Calibri" panose="020F0502020204030204" pitchFamily="34" charset="0"/>
                      </a:endParaRPr>
                    </a:p>
                    <a:p>
                      <a:pPr marL="173038" indent="-173038" algn="r" rtl="1"/>
                      <a:endParaRPr lang="he-IL" sz="1200" b="1" dirty="0">
                        <a:latin typeface="Calibri" panose="020F0502020204030204" pitchFamily="34" charset="0"/>
                        <a:cs typeface="Calibri" panose="020F0502020204030204" pitchFamily="34" charset="0"/>
                      </a:endParaRPr>
                    </a:p>
                    <a:p>
                      <a:pPr marL="173038" indent="-173038" algn="r" rtl="1"/>
                      <a:endParaRPr lang="he-IL" sz="1200" b="1" dirty="0">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1"/>
                      <a:endParaRPr lang="he-IL" sz="1200" b="1" dirty="0">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64351546"/>
                  </a:ext>
                </a:extLst>
              </a:tr>
            </a:tbl>
          </a:graphicData>
        </a:graphic>
      </p:graphicFrame>
      <p:grpSp>
        <p:nvGrpSpPr>
          <p:cNvPr id="22" name="Group 21">
            <a:extLst>
              <a:ext uri="{FF2B5EF4-FFF2-40B4-BE49-F238E27FC236}">
                <a16:creationId xmlns:a16="http://schemas.microsoft.com/office/drawing/2014/main" id="{90854F3C-EE07-8053-28A5-90E024843179}"/>
              </a:ext>
            </a:extLst>
          </p:cNvPr>
          <p:cNvGrpSpPr/>
          <p:nvPr/>
        </p:nvGrpSpPr>
        <p:grpSpPr>
          <a:xfrm>
            <a:off x="-168478" y="603384"/>
            <a:ext cx="6538015" cy="1341050"/>
            <a:chOff x="533198" y="957600"/>
            <a:chExt cx="6538015" cy="1341050"/>
          </a:xfrm>
        </p:grpSpPr>
        <p:sp>
          <p:nvSpPr>
            <p:cNvPr id="11" name="כותרת 1">
              <a:extLst>
                <a:ext uri="{FF2B5EF4-FFF2-40B4-BE49-F238E27FC236}">
                  <a16:creationId xmlns:a16="http://schemas.microsoft.com/office/drawing/2014/main" id="{65A8E228-9D7E-71A4-79DE-719731BEBD32}"/>
                </a:ext>
              </a:extLst>
            </p:cNvPr>
            <p:cNvSpPr txBox="1">
              <a:spLocks/>
            </p:cNvSpPr>
            <p:nvPr/>
          </p:nvSpPr>
          <p:spPr>
            <a:xfrm>
              <a:off x="533198" y="1283998"/>
              <a:ext cx="6520220" cy="672958"/>
            </a:xfrm>
            <a:prstGeom prst="rect">
              <a:avLst/>
            </a:prstGeom>
          </p:spPr>
          <p:txBody>
            <a:bodyPr vert="horz" lIns="91440" tIns="45720" rIns="91440" bIns="45720" rtlCol="0" anchor="ctr">
              <a:normAutofit/>
            </a:bodyPr>
            <a:lstStyle>
              <a:lvl1pPr algn="r" defTabSz="755939" rtl="1" eaLnBrk="1" latinLnBrk="0" hangingPunct="1">
                <a:lnSpc>
                  <a:spcPct val="90000"/>
                </a:lnSpc>
                <a:spcBef>
                  <a:spcPct val="0"/>
                </a:spcBef>
                <a:buNone/>
                <a:defRPr sz="3200" b="1" kern="1200">
                  <a:solidFill>
                    <a:srgbClr val="007CBC"/>
                  </a:solidFill>
                  <a:latin typeface="+mj-lt"/>
                  <a:ea typeface="+mj-ea"/>
                  <a:cs typeface="+mn-cs"/>
                </a:defRPr>
              </a:lvl1pPr>
            </a:lstStyle>
            <a:p>
              <a:pPr marL="0" marR="0" lvl="0" indent="0" algn="r" defTabSz="755939" rtl="1" eaLnBrk="1" fontAlgn="auto" latinLnBrk="0" hangingPunct="1">
                <a:lnSpc>
                  <a:spcPct val="90000"/>
                </a:lnSpc>
                <a:spcBef>
                  <a:spcPct val="0"/>
                </a:spcBef>
                <a:spcAft>
                  <a:spcPts val="0"/>
                </a:spcAft>
                <a:buClrTx/>
                <a:buSzTx/>
                <a:buFontTx/>
                <a:buNone/>
                <a:tabLst/>
                <a:defRPr/>
              </a:pPr>
              <a:r>
                <a:rPr kumimoji="0" lang="he-IL" sz="28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מערכת עתירות – נעים להכיר!</a:t>
              </a:r>
            </a:p>
          </p:txBody>
        </p:sp>
        <p:sp>
          <p:nvSpPr>
            <p:cNvPr id="13" name="TextBox 12">
              <a:extLst>
                <a:ext uri="{FF2B5EF4-FFF2-40B4-BE49-F238E27FC236}">
                  <a16:creationId xmlns:a16="http://schemas.microsoft.com/office/drawing/2014/main" id="{69EDDD4D-C24C-626E-01B9-A23B8D7EE715}"/>
                </a:ext>
              </a:extLst>
            </p:cNvPr>
            <p:cNvSpPr txBox="1"/>
            <p:nvPr/>
          </p:nvSpPr>
          <p:spPr>
            <a:xfrm>
              <a:off x="6153889" y="957600"/>
              <a:ext cx="888384" cy="424732"/>
            </a:xfrm>
            <a:prstGeom prst="rect">
              <a:avLst/>
            </a:prstGeom>
            <a:noFill/>
          </p:spPr>
          <p:txBody>
            <a:bodyPr wrap="none" rtlCol="0">
              <a:spAutoFit/>
            </a:bodyPr>
            <a:lstStyle/>
            <a:p>
              <a:pPr defTabSz="755939">
                <a:lnSpc>
                  <a:spcPct val="90000"/>
                </a:lnSpc>
                <a:spcBef>
                  <a:spcPct val="0"/>
                </a:spcBef>
              </a:pPr>
              <a:r>
                <a:rPr lang="he-IL"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פרק 1</a:t>
              </a:r>
              <a:endParaRPr lang="en-GB"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FEA9502-8262-D474-8F1B-E0CD6BA36EB1}"/>
                </a:ext>
              </a:extLst>
            </p:cNvPr>
            <p:cNvSpPr txBox="1"/>
            <p:nvPr/>
          </p:nvSpPr>
          <p:spPr>
            <a:xfrm>
              <a:off x="673934" y="1709578"/>
              <a:ext cx="6397279" cy="589072"/>
            </a:xfrm>
            <a:prstGeom prst="rect">
              <a:avLst/>
            </a:prstGeom>
            <a:noFill/>
          </p:spPr>
          <p:txBody>
            <a:bodyPr wrap="square" rtlCol="1">
              <a:spAutoFit/>
            </a:bodyPr>
            <a:lstStyle/>
            <a:p>
              <a:pPr marL="0" marR="0" lvl="0" indent="0" defTabSz="914373" eaLnBrk="1" fontAlgn="auto" latinLnBrk="0" hangingPunct="1">
                <a:lnSpc>
                  <a:spcPct val="150000"/>
                </a:lnSpc>
                <a:spcBef>
                  <a:spcPts val="0"/>
                </a:spcBef>
                <a:spcAft>
                  <a:spcPts val="0"/>
                </a:spcAft>
                <a:buClrTx/>
                <a:buSzTx/>
                <a:buFontTx/>
                <a:buNone/>
                <a:tabLst/>
                <a:defRPr/>
              </a:pPr>
              <a:r>
                <a:rPr kumimoji="0" lang="he-IL" sz="2400" b="1" i="0" u="none" strike="noStrike" kern="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התמצאות במסך הליכים</a:t>
              </a:r>
            </a:p>
          </p:txBody>
        </p:sp>
      </p:grpSp>
      <p:pic>
        <p:nvPicPr>
          <p:cNvPr id="23" name="תמונה 2">
            <a:extLst>
              <a:ext uri="{FF2B5EF4-FFF2-40B4-BE49-F238E27FC236}">
                <a16:creationId xmlns:a16="http://schemas.microsoft.com/office/drawing/2014/main" id="{EB9439A7-7955-330F-7266-145F94A1901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93508" y="8834703"/>
            <a:ext cx="848412" cy="738940"/>
          </a:xfrm>
          <a:prstGeom prst="rect">
            <a:avLst/>
          </a:prstGeom>
        </p:spPr>
      </p:pic>
      <p:grpSp>
        <p:nvGrpSpPr>
          <p:cNvPr id="12" name="Group 11">
            <a:extLst>
              <a:ext uri="{FF2B5EF4-FFF2-40B4-BE49-F238E27FC236}">
                <a16:creationId xmlns:a16="http://schemas.microsoft.com/office/drawing/2014/main" id="{27E6B5CC-ABED-09FC-E1F7-889FB840ACB4}"/>
              </a:ext>
            </a:extLst>
          </p:cNvPr>
          <p:cNvGrpSpPr/>
          <p:nvPr/>
        </p:nvGrpSpPr>
        <p:grpSpPr>
          <a:xfrm>
            <a:off x="517248" y="3160310"/>
            <a:ext cx="3993067" cy="1515207"/>
            <a:chOff x="-3503487" y="2028320"/>
            <a:chExt cx="12192000" cy="3526011"/>
          </a:xfrm>
        </p:grpSpPr>
        <p:pic>
          <p:nvPicPr>
            <p:cNvPr id="4" name="Picture 3">
              <a:extLst>
                <a:ext uri="{FF2B5EF4-FFF2-40B4-BE49-F238E27FC236}">
                  <a16:creationId xmlns:a16="http://schemas.microsoft.com/office/drawing/2014/main" id="{086CA0AB-00C1-8EB5-0961-3DC9FAF4BD69}"/>
                </a:ext>
              </a:extLst>
            </p:cNvPr>
            <p:cNvPicPr>
              <a:picLocks noChangeAspect="1"/>
            </p:cNvPicPr>
            <p:nvPr/>
          </p:nvPicPr>
          <p:blipFill>
            <a:blip r:embed="rId3"/>
            <a:stretch>
              <a:fillRect/>
            </a:stretch>
          </p:blipFill>
          <p:spPr>
            <a:xfrm>
              <a:off x="-3503487" y="2028320"/>
              <a:ext cx="12192000" cy="3526011"/>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5554B369-B2E0-51AC-B5A5-CF38BB80DA16}"/>
                </a:ext>
              </a:extLst>
            </p:cNvPr>
            <p:cNvSpPr/>
            <p:nvPr/>
          </p:nvSpPr>
          <p:spPr>
            <a:xfrm>
              <a:off x="-297618" y="4581892"/>
              <a:ext cx="1010066" cy="56239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Picture 5">
            <a:extLst>
              <a:ext uri="{FF2B5EF4-FFF2-40B4-BE49-F238E27FC236}">
                <a16:creationId xmlns:a16="http://schemas.microsoft.com/office/drawing/2014/main" id="{8A0548DA-10D5-2A26-8E45-292EC30C1507}"/>
              </a:ext>
            </a:extLst>
          </p:cNvPr>
          <p:cNvPicPr>
            <a:picLocks noChangeAspect="1"/>
          </p:cNvPicPr>
          <p:nvPr/>
        </p:nvPicPr>
        <p:blipFill>
          <a:blip r:embed="rId4"/>
          <a:stretch>
            <a:fillRect/>
          </a:stretch>
        </p:blipFill>
        <p:spPr>
          <a:xfrm>
            <a:off x="517248" y="5226906"/>
            <a:ext cx="3993067" cy="20069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05672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7999" cy="9906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9" name="Straight Connector 8"/>
          <p:cNvCxnSpPr/>
          <p:nvPr/>
        </p:nvCxnSpPr>
        <p:spPr>
          <a:xfrm flipH="1" flipV="1">
            <a:off x="284085" y="1811045"/>
            <a:ext cx="40168" cy="7794598"/>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61956" y="385011"/>
            <a:ext cx="3489158" cy="12031"/>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95742" y="175460"/>
            <a:ext cx="421506" cy="427924"/>
          </a:xfrm>
          <a:prstGeom prst="ellipse">
            <a:avLst/>
          </a:prstGeom>
          <a:solidFill>
            <a:schemeClr val="bg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700" b="1" dirty="0">
                <a:latin typeface="Tahoma" panose="020B0604030504040204" pitchFamily="34" charset="0"/>
                <a:ea typeface="Tahoma" panose="020B0604030504040204" pitchFamily="34" charset="0"/>
                <a:cs typeface="Tahoma" panose="020B0604030504040204" pitchFamily="34" charset="0"/>
              </a:rPr>
              <a:t>11</a:t>
            </a:r>
          </a:p>
        </p:txBody>
      </p:sp>
      <p:graphicFrame>
        <p:nvGraphicFramePr>
          <p:cNvPr id="21" name="Table 20"/>
          <p:cNvGraphicFramePr>
            <a:graphicFrameLocks noGrp="1"/>
          </p:cNvGraphicFramePr>
          <p:nvPr>
            <p:extLst>
              <p:ext uri="{D42A27DB-BD31-4B8C-83A1-F6EECF244321}">
                <p14:modId xmlns:p14="http://schemas.microsoft.com/office/powerpoint/2010/main" val="1431475905"/>
              </p:ext>
            </p:extLst>
          </p:nvPr>
        </p:nvGraphicFramePr>
        <p:xfrm>
          <a:off x="608337" y="2051185"/>
          <a:ext cx="5761200" cy="6954520"/>
        </p:xfrm>
        <a:graphic>
          <a:graphicData uri="http://schemas.openxmlformats.org/drawingml/2006/table">
            <a:tbl>
              <a:tblPr rtl="1" firstRow="1" bandRow="1">
                <a:effectLst/>
                <a:tableStyleId>{8799B23B-EC83-4686-B30A-512413B5E67A}</a:tableStyleId>
              </a:tblPr>
              <a:tblGrid>
                <a:gridCol w="5761200">
                  <a:extLst>
                    <a:ext uri="{9D8B030D-6E8A-4147-A177-3AD203B41FA5}">
                      <a16:colId xmlns:a16="http://schemas.microsoft.com/office/drawing/2014/main" val="20000"/>
                    </a:ext>
                  </a:extLst>
                </a:gridCol>
              </a:tblGrid>
              <a:tr h="370840">
                <a:tc>
                  <a:txBody>
                    <a:bodyPr/>
                    <a:lstStyle/>
                    <a:p>
                      <a:pPr algn="ctr" rtl="1"/>
                      <a:r>
                        <a:rPr lang="he-IL" sz="1400" b="1" dirty="0">
                          <a:solidFill>
                            <a:schemeClr val="bg1"/>
                          </a:solidFill>
                          <a:latin typeface="Calibri" panose="020F0502020204030204" pitchFamily="34" charset="0"/>
                          <a:cs typeface="Calibri" panose="020F0502020204030204" pitchFamily="34" charset="0"/>
                        </a:rPr>
                        <a:t>פתיחת הליך חדש</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123613">
                <a:tc>
                  <a:txBody>
                    <a:bodyPr/>
                    <a:lstStyle/>
                    <a:p>
                      <a:pPr rtl="1"/>
                      <a:r>
                        <a:rPr lang="he-IL" sz="1200" b="1" dirty="0">
                          <a:latin typeface="Calibri" panose="020F0502020204030204" pitchFamily="34" charset="0"/>
                          <a:cs typeface="Calibri" panose="020F0502020204030204" pitchFamily="34" charset="0"/>
                        </a:rPr>
                        <a:t>כיצד ניצור הליך חדש במערכת?</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123613">
                <a:tc>
                  <a:txBody>
                    <a:bodyPr/>
                    <a:lstStyle/>
                    <a:p>
                      <a:pPr marL="0" indent="0">
                        <a:buNone/>
                      </a:pPr>
                      <a:r>
                        <a:rPr lang="he-IL" sz="1200" b="1" dirty="0">
                          <a:latin typeface="Calibri" panose="020F0502020204030204" pitchFamily="34" charset="0"/>
                          <a:ea typeface="Calibri" panose="020F0502020204030204" pitchFamily="34" charset="0"/>
                          <a:cs typeface="Calibri" panose="020F0502020204030204" pitchFamily="34" charset="0"/>
                        </a:rPr>
                        <a:t>פתיחת ההליך מתבצעת בארבעה שלבים:</a:t>
                      </a:r>
                    </a:p>
                    <a:p>
                      <a:pPr marL="228600" indent="-228600">
                        <a:buAutoNum type="arabicPeriod"/>
                      </a:pPr>
                      <a:r>
                        <a:rPr lang="he-IL" sz="1200" dirty="0">
                          <a:latin typeface="Calibri" panose="020F0502020204030204" pitchFamily="34" charset="0"/>
                          <a:ea typeface="Calibri" panose="020F0502020204030204" pitchFamily="34" charset="0"/>
                          <a:cs typeface="Calibri" panose="020F0502020204030204" pitchFamily="34" charset="0"/>
                        </a:rPr>
                        <a:t>הזנת מאפייני ההליך</a:t>
                      </a:r>
                    </a:p>
                    <a:p>
                      <a:pPr marL="228600" indent="-228600">
                        <a:buAutoNum type="arabicPeriod"/>
                      </a:pPr>
                      <a:r>
                        <a:rPr lang="he-IL" sz="1200" dirty="0">
                          <a:latin typeface="Calibri" panose="020F0502020204030204" pitchFamily="34" charset="0"/>
                          <a:ea typeface="Calibri" panose="020F0502020204030204" pitchFamily="34" charset="0"/>
                          <a:cs typeface="Calibri" panose="020F0502020204030204" pitchFamily="34" charset="0"/>
                        </a:rPr>
                        <a:t>הגדרת הצדדים להליך</a:t>
                      </a:r>
                    </a:p>
                    <a:p>
                      <a:pPr marL="228600" indent="-228600">
                        <a:buAutoNum type="arabicPeriod"/>
                      </a:pPr>
                      <a:r>
                        <a:rPr lang="he-IL" sz="1200" dirty="0">
                          <a:latin typeface="Calibri" panose="020F0502020204030204" pitchFamily="34" charset="0"/>
                          <a:ea typeface="Calibri" panose="020F0502020204030204" pitchFamily="34" charset="0"/>
                          <a:cs typeface="Calibri" panose="020F0502020204030204" pitchFamily="34" charset="0"/>
                        </a:rPr>
                        <a:t>צירוף מסמכים</a:t>
                      </a:r>
                    </a:p>
                    <a:p>
                      <a:pPr marL="228600" indent="-228600">
                        <a:buAutoNum type="arabicPeriod"/>
                      </a:pPr>
                      <a:r>
                        <a:rPr lang="he-IL" sz="1200" dirty="0">
                          <a:latin typeface="Calibri" panose="020F0502020204030204" pitchFamily="34" charset="0"/>
                          <a:ea typeface="Calibri" panose="020F0502020204030204" pitchFamily="34" charset="0"/>
                          <a:cs typeface="Calibri" panose="020F0502020204030204" pitchFamily="34" charset="0"/>
                        </a:rPr>
                        <a:t>אישור והגשת ההליך</a:t>
                      </a:r>
                    </a:p>
                    <a:p>
                      <a:pPr marL="228600" indent="-228600">
                        <a:buAutoNum type="arabicPeriod"/>
                      </a:pPr>
                      <a:endParaRPr lang="he-IL" sz="12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he-IL" sz="1200" dirty="0">
                          <a:latin typeface="Calibri" panose="020F0502020204030204" pitchFamily="34" charset="0"/>
                          <a:ea typeface="Calibri" panose="020F0502020204030204" pitchFamily="34" charset="0"/>
                          <a:cs typeface="Calibri" panose="020F0502020204030204" pitchFamily="34" charset="0"/>
                        </a:rPr>
                        <a:t>לחצו על </a:t>
                      </a:r>
                      <a:r>
                        <a:rPr lang="he-IL" sz="1200" b="1" dirty="0">
                          <a:latin typeface="Calibri" panose="020F0502020204030204" pitchFamily="34" charset="0"/>
                          <a:ea typeface="Calibri" panose="020F0502020204030204" pitchFamily="34" charset="0"/>
                          <a:cs typeface="Calibri" panose="020F0502020204030204" pitchFamily="34" charset="0"/>
                        </a:rPr>
                        <a:t>'פתיחת הליך חדש', </a:t>
                      </a:r>
                    </a:p>
                    <a:p>
                      <a:pPr marL="0" indent="0">
                        <a:buNone/>
                      </a:pPr>
                      <a:r>
                        <a:rPr lang="he-IL" sz="1200" dirty="0">
                          <a:latin typeface="Calibri" panose="020F0502020204030204" pitchFamily="34" charset="0"/>
                          <a:ea typeface="Calibri" panose="020F0502020204030204" pitchFamily="34" charset="0"/>
                          <a:cs typeface="Calibri" panose="020F0502020204030204" pitchFamily="34" charset="0"/>
                        </a:rPr>
                        <a:t>המופיע בראש הדף.</a:t>
                      </a:r>
                    </a:p>
                    <a:p>
                      <a:pPr marL="0" indent="0">
                        <a:buNone/>
                      </a:pPr>
                      <a:endParaRPr lang="he-IL" sz="12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he-IL" sz="12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he-IL" sz="12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he-IL" sz="12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he-IL" sz="12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50707">
                <a:tc>
                  <a:txBody>
                    <a:bodyPr/>
                    <a:lstStyle/>
                    <a:p>
                      <a:pPr algn="r" rtl="1"/>
                      <a:r>
                        <a:rPr lang="he-IL" sz="1200" b="1" dirty="0">
                          <a:latin typeface="Calibri" panose="020F0502020204030204" pitchFamily="34" charset="0"/>
                          <a:cs typeface="Calibri" panose="020F0502020204030204" pitchFamily="34" charset="0"/>
                        </a:rPr>
                        <a:t>1. מאפייני ההליך</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r h="150707">
                <a:tc>
                  <a:txBody>
                    <a:bodyPr/>
                    <a:lstStyle/>
                    <a:p>
                      <a:pPr marL="0" marR="0" lvl="0" indent="0" algn="r" defTabSz="685800" rtl="1" eaLnBrk="1" fontAlgn="auto" latinLnBrk="0" hangingPunct="1">
                        <a:lnSpc>
                          <a:spcPct val="100000"/>
                        </a:lnSpc>
                        <a:spcBef>
                          <a:spcPts val="0"/>
                        </a:spcBef>
                        <a:spcAft>
                          <a:spcPts val="0"/>
                        </a:spcAft>
                        <a:buClrTx/>
                        <a:buSzTx/>
                        <a:buFontTx/>
                        <a:buNone/>
                        <a:tabLst/>
                        <a:defRPr/>
                      </a:pPr>
                      <a:r>
                        <a:rPr lang="he-IL" sz="1200" b="0" dirty="0">
                          <a:latin typeface="Calibri" panose="020F0502020204030204" pitchFamily="34" charset="0"/>
                          <a:cs typeface="Calibri" panose="020F0502020204030204" pitchFamily="34" charset="0"/>
                        </a:rPr>
                        <a:t>ראשית, יש לבחור האם העתירה מוגשת מטעמכם או שאתם מייצגים את מגישי העתירה. לאחר מכן יש למלא את פרטים על נושא ההליך (לאיזה בחירות מתייחס, מה נושא ההליך, וככל שמדובר בבחירות לרשויות מקומיות גם הרשות הרלבנטית.</a:t>
                      </a:r>
                    </a:p>
                    <a:p>
                      <a:pPr marL="0" marR="0" lvl="0" indent="0" algn="r" defTabSz="685800" rtl="1" eaLnBrk="1" fontAlgn="auto" latinLnBrk="0" hangingPunct="1">
                        <a:lnSpc>
                          <a:spcPct val="100000"/>
                        </a:lnSpc>
                        <a:spcBef>
                          <a:spcPts val="0"/>
                        </a:spcBef>
                        <a:spcAft>
                          <a:spcPts val="0"/>
                        </a:spcAft>
                        <a:buClrTx/>
                        <a:buSzTx/>
                        <a:buFontTx/>
                        <a:buNone/>
                        <a:tabLst/>
                        <a:defRPr/>
                      </a:pPr>
                      <a:endParaRPr lang="he-IL" sz="1200" b="0" dirty="0">
                        <a:latin typeface="Calibri" panose="020F0502020204030204" pitchFamily="34" charset="0"/>
                        <a:cs typeface="Calibri" panose="020F0502020204030204" pitchFamily="34" charset="0"/>
                      </a:endParaRPr>
                    </a:p>
                    <a:p>
                      <a:pPr marL="0" marR="0" lvl="0" indent="0" algn="r" defTabSz="685800" rtl="1" eaLnBrk="1" fontAlgn="auto" latinLnBrk="0" hangingPunct="1">
                        <a:lnSpc>
                          <a:spcPct val="100000"/>
                        </a:lnSpc>
                        <a:spcBef>
                          <a:spcPts val="0"/>
                        </a:spcBef>
                        <a:spcAft>
                          <a:spcPts val="0"/>
                        </a:spcAft>
                        <a:buClrTx/>
                        <a:buSzTx/>
                        <a:buFontTx/>
                        <a:buNone/>
                        <a:tabLst/>
                        <a:defRPr/>
                      </a:pPr>
                      <a:endParaRPr lang="he-IL" sz="1200" b="0" dirty="0">
                        <a:latin typeface="Calibri" panose="020F0502020204030204" pitchFamily="34" charset="0"/>
                        <a:cs typeface="Calibri" panose="020F0502020204030204" pitchFamily="34" charset="0"/>
                      </a:endParaRPr>
                    </a:p>
                    <a:p>
                      <a:pPr marL="0" marR="0" lvl="0" indent="0" algn="r" defTabSz="685800" rtl="1" eaLnBrk="1" fontAlgn="auto" latinLnBrk="0" hangingPunct="1">
                        <a:lnSpc>
                          <a:spcPct val="100000"/>
                        </a:lnSpc>
                        <a:spcBef>
                          <a:spcPts val="0"/>
                        </a:spcBef>
                        <a:spcAft>
                          <a:spcPts val="0"/>
                        </a:spcAft>
                        <a:buClrTx/>
                        <a:buSzTx/>
                        <a:buFontTx/>
                        <a:buNone/>
                        <a:tabLst/>
                        <a:defRPr/>
                      </a:pPr>
                      <a:endParaRPr lang="he-IL" sz="1200" b="0" dirty="0">
                        <a:latin typeface="Calibri" panose="020F0502020204030204" pitchFamily="34" charset="0"/>
                        <a:cs typeface="Calibri" panose="020F0502020204030204" pitchFamily="34" charset="0"/>
                      </a:endParaRPr>
                    </a:p>
                    <a:p>
                      <a:pPr marL="0" marR="0" lvl="0" indent="0" algn="r" defTabSz="685800" rtl="1" eaLnBrk="1" fontAlgn="auto" latinLnBrk="0" hangingPunct="1">
                        <a:lnSpc>
                          <a:spcPct val="100000"/>
                        </a:lnSpc>
                        <a:spcBef>
                          <a:spcPts val="0"/>
                        </a:spcBef>
                        <a:spcAft>
                          <a:spcPts val="0"/>
                        </a:spcAft>
                        <a:buClrTx/>
                        <a:buSzTx/>
                        <a:buFontTx/>
                        <a:buNone/>
                        <a:tabLst/>
                        <a:defRPr/>
                      </a:pPr>
                      <a:endParaRPr lang="he-IL" sz="1200" b="0" dirty="0">
                        <a:latin typeface="Calibri" panose="020F0502020204030204" pitchFamily="34" charset="0"/>
                        <a:cs typeface="Calibri" panose="020F0502020204030204" pitchFamily="34" charset="0"/>
                      </a:endParaRPr>
                    </a:p>
                    <a:p>
                      <a:pPr marL="0" marR="0" lvl="0" indent="0" algn="r" defTabSz="685800" rtl="1" eaLnBrk="1" fontAlgn="auto" latinLnBrk="0" hangingPunct="1">
                        <a:lnSpc>
                          <a:spcPct val="100000"/>
                        </a:lnSpc>
                        <a:spcBef>
                          <a:spcPts val="0"/>
                        </a:spcBef>
                        <a:spcAft>
                          <a:spcPts val="0"/>
                        </a:spcAft>
                        <a:buClrTx/>
                        <a:buSzTx/>
                        <a:buFontTx/>
                        <a:buNone/>
                        <a:tabLst/>
                        <a:defRPr/>
                      </a:pPr>
                      <a:endParaRPr lang="he-IL" sz="1200" b="0" dirty="0">
                        <a:latin typeface="Calibri" panose="020F0502020204030204" pitchFamily="34" charset="0"/>
                        <a:cs typeface="Calibri" panose="020F0502020204030204" pitchFamily="34" charset="0"/>
                      </a:endParaRPr>
                    </a:p>
                    <a:p>
                      <a:pPr marL="0" marR="0" lvl="0" indent="0" algn="r" defTabSz="685800" rtl="1" eaLnBrk="1" fontAlgn="auto" latinLnBrk="0" hangingPunct="1">
                        <a:lnSpc>
                          <a:spcPct val="100000"/>
                        </a:lnSpc>
                        <a:spcBef>
                          <a:spcPts val="0"/>
                        </a:spcBef>
                        <a:spcAft>
                          <a:spcPts val="0"/>
                        </a:spcAft>
                        <a:buClrTx/>
                        <a:buSzTx/>
                        <a:buFontTx/>
                        <a:buNone/>
                        <a:tabLst/>
                        <a:defRPr/>
                      </a:pPr>
                      <a:endParaRPr lang="he-IL" sz="1200" b="0" dirty="0">
                        <a:latin typeface="Calibri" panose="020F0502020204030204" pitchFamily="34" charset="0"/>
                        <a:cs typeface="Calibri" panose="020F0502020204030204" pitchFamily="34" charset="0"/>
                      </a:endParaRPr>
                    </a:p>
                    <a:p>
                      <a:pPr marL="0" marR="0" lvl="0" indent="0" algn="r" defTabSz="685800" rtl="1" eaLnBrk="1" fontAlgn="auto" latinLnBrk="0" hangingPunct="1">
                        <a:lnSpc>
                          <a:spcPct val="100000"/>
                        </a:lnSpc>
                        <a:spcBef>
                          <a:spcPts val="0"/>
                        </a:spcBef>
                        <a:spcAft>
                          <a:spcPts val="0"/>
                        </a:spcAft>
                        <a:buClrTx/>
                        <a:buSzTx/>
                        <a:buFontTx/>
                        <a:buNone/>
                        <a:tabLst/>
                        <a:defRPr/>
                      </a:pPr>
                      <a:endParaRPr lang="he-IL" sz="1200" b="0" dirty="0">
                        <a:latin typeface="Calibri" panose="020F0502020204030204" pitchFamily="34" charset="0"/>
                        <a:cs typeface="Calibri" panose="020F0502020204030204" pitchFamily="34" charset="0"/>
                      </a:endParaRPr>
                    </a:p>
                    <a:p>
                      <a:pPr marL="0" marR="0" lvl="0" indent="0" algn="r" defTabSz="685800" rtl="1" eaLnBrk="1" fontAlgn="auto" latinLnBrk="0" hangingPunct="1">
                        <a:lnSpc>
                          <a:spcPct val="100000"/>
                        </a:lnSpc>
                        <a:spcBef>
                          <a:spcPts val="0"/>
                        </a:spcBef>
                        <a:spcAft>
                          <a:spcPts val="0"/>
                        </a:spcAft>
                        <a:buClrTx/>
                        <a:buSzTx/>
                        <a:buFontTx/>
                        <a:buNone/>
                        <a:tabLst/>
                        <a:defRPr/>
                      </a:pPr>
                      <a:endParaRPr lang="he-IL" sz="1200" b="0" dirty="0">
                        <a:latin typeface="Calibri" panose="020F0502020204030204" pitchFamily="34" charset="0"/>
                        <a:cs typeface="Calibri" panose="020F0502020204030204" pitchFamily="34" charset="0"/>
                      </a:endParaRPr>
                    </a:p>
                    <a:p>
                      <a:pPr marL="0" marR="0" lvl="0" indent="0" algn="r" defTabSz="685800" rtl="1" eaLnBrk="1" fontAlgn="auto" latinLnBrk="0" hangingPunct="1">
                        <a:lnSpc>
                          <a:spcPct val="100000"/>
                        </a:lnSpc>
                        <a:spcBef>
                          <a:spcPts val="0"/>
                        </a:spcBef>
                        <a:spcAft>
                          <a:spcPts val="0"/>
                        </a:spcAft>
                        <a:buClrTx/>
                        <a:buSzTx/>
                        <a:buFontTx/>
                        <a:buNone/>
                        <a:tabLst/>
                        <a:defRPr/>
                      </a:pPr>
                      <a:endParaRPr lang="he-IL" sz="1200" b="0" dirty="0">
                        <a:latin typeface="Calibri" panose="020F0502020204030204" pitchFamily="34" charset="0"/>
                        <a:cs typeface="Calibri" panose="020F0502020204030204" pitchFamily="34" charset="0"/>
                      </a:endParaRPr>
                    </a:p>
                    <a:p>
                      <a:pPr marL="0" marR="0" lvl="0" indent="0" algn="r" defTabSz="685800" rtl="1" eaLnBrk="1" fontAlgn="auto" latinLnBrk="0" hangingPunct="1">
                        <a:lnSpc>
                          <a:spcPct val="100000"/>
                        </a:lnSpc>
                        <a:spcBef>
                          <a:spcPts val="0"/>
                        </a:spcBef>
                        <a:spcAft>
                          <a:spcPts val="0"/>
                        </a:spcAft>
                        <a:buClrTx/>
                        <a:buSzTx/>
                        <a:buFontTx/>
                        <a:buNone/>
                        <a:tabLst/>
                        <a:defRPr/>
                      </a:pPr>
                      <a:endParaRPr lang="he-IL" sz="1200" b="0" dirty="0">
                        <a:solidFill>
                          <a:srgbClr val="FF0000"/>
                        </a:solidFill>
                        <a:latin typeface="Calibri" panose="020F0502020204030204" pitchFamily="34" charset="0"/>
                        <a:cs typeface="Calibri" panose="020F0502020204030204" pitchFamily="34" charset="0"/>
                      </a:endParaRPr>
                    </a:p>
                    <a:p>
                      <a:pPr marL="0" marR="0" lvl="0" indent="0" algn="r" defTabSz="685800" rtl="1" eaLnBrk="1" fontAlgn="auto" latinLnBrk="0" hangingPunct="1">
                        <a:lnSpc>
                          <a:spcPct val="100000"/>
                        </a:lnSpc>
                        <a:spcBef>
                          <a:spcPts val="0"/>
                        </a:spcBef>
                        <a:spcAft>
                          <a:spcPts val="0"/>
                        </a:spcAft>
                        <a:buClrTx/>
                        <a:buSzTx/>
                        <a:buFontTx/>
                        <a:buNone/>
                        <a:tabLst/>
                        <a:defRPr/>
                      </a:pPr>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r>
                        <a:rPr lang="he-IL" sz="1200" b="0" dirty="0">
                          <a:latin typeface="Calibri" panose="020F0502020204030204" pitchFamily="34" charset="0"/>
                          <a:cs typeface="Calibri" panose="020F0502020204030204" pitchFamily="34" charset="0"/>
                        </a:rPr>
                        <a:t>לאחר מכן, לחצו על כפתור </a:t>
                      </a:r>
                      <a:r>
                        <a:rPr lang="he-IL" sz="1200" b="1" dirty="0">
                          <a:latin typeface="Calibri" panose="020F0502020204030204" pitchFamily="34" charset="0"/>
                          <a:cs typeface="Calibri" panose="020F0502020204030204" pitchFamily="34" charset="0"/>
                        </a:rPr>
                        <a:t>'המשך להגדרת צדדים'.</a:t>
                      </a:r>
                    </a:p>
                    <a:p>
                      <a:pPr algn="r" rtl="1"/>
                      <a:endParaRPr lang="he-IL" sz="1200" b="1" dirty="0">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grpSp>
        <p:nvGrpSpPr>
          <p:cNvPr id="22" name="Group 21">
            <a:extLst>
              <a:ext uri="{FF2B5EF4-FFF2-40B4-BE49-F238E27FC236}">
                <a16:creationId xmlns:a16="http://schemas.microsoft.com/office/drawing/2014/main" id="{90854F3C-EE07-8053-28A5-90E024843179}"/>
              </a:ext>
            </a:extLst>
          </p:cNvPr>
          <p:cNvGrpSpPr/>
          <p:nvPr/>
        </p:nvGrpSpPr>
        <p:grpSpPr>
          <a:xfrm>
            <a:off x="-168478" y="603384"/>
            <a:ext cx="7026477" cy="1341050"/>
            <a:chOff x="533198" y="957600"/>
            <a:chExt cx="7026477" cy="1341050"/>
          </a:xfrm>
        </p:grpSpPr>
        <p:sp>
          <p:nvSpPr>
            <p:cNvPr id="11" name="כותרת 1">
              <a:extLst>
                <a:ext uri="{FF2B5EF4-FFF2-40B4-BE49-F238E27FC236}">
                  <a16:creationId xmlns:a16="http://schemas.microsoft.com/office/drawing/2014/main" id="{65A8E228-9D7E-71A4-79DE-719731BEBD32}"/>
                </a:ext>
              </a:extLst>
            </p:cNvPr>
            <p:cNvSpPr txBox="1">
              <a:spLocks/>
            </p:cNvSpPr>
            <p:nvPr/>
          </p:nvSpPr>
          <p:spPr>
            <a:xfrm>
              <a:off x="533198" y="1283998"/>
              <a:ext cx="6520220" cy="672958"/>
            </a:xfrm>
            <a:prstGeom prst="rect">
              <a:avLst/>
            </a:prstGeom>
          </p:spPr>
          <p:txBody>
            <a:bodyPr vert="horz" lIns="91440" tIns="45720" rIns="91440" bIns="45720" rtlCol="0" anchor="ctr">
              <a:normAutofit/>
            </a:bodyPr>
            <a:lstStyle>
              <a:lvl1pPr algn="r" defTabSz="755939" rtl="1" eaLnBrk="1" latinLnBrk="0" hangingPunct="1">
                <a:lnSpc>
                  <a:spcPct val="90000"/>
                </a:lnSpc>
                <a:spcBef>
                  <a:spcPct val="0"/>
                </a:spcBef>
                <a:buNone/>
                <a:defRPr sz="3200" b="1" kern="1200">
                  <a:solidFill>
                    <a:srgbClr val="007CBC"/>
                  </a:solidFill>
                  <a:latin typeface="+mj-lt"/>
                  <a:ea typeface="+mj-ea"/>
                  <a:cs typeface="+mn-cs"/>
                </a:defRPr>
              </a:lvl1pPr>
            </a:lstStyle>
            <a:p>
              <a:pPr marL="0" marR="0" lvl="0" indent="0" algn="r" defTabSz="755939" rtl="1" eaLnBrk="1" fontAlgn="auto" latinLnBrk="0" hangingPunct="1">
                <a:lnSpc>
                  <a:spcPct val="90000"/>
                </a:lnSpc>
                <a:spcBef>
                  <a:spcPct val="0"/>
                </a:spcBef>
                <a:spcAft>
                  <a:spcPts val="0"/>
                </a:spcAft>
                <a:buClrTx/>
                <a:buSzTx/>
                <a:buFontTx/>
                <a:buNone/>
                <a:tabLst/>
                <a:defRPr/>
              </a:pPr>
              <a:r>
                <a:rPr kumimoji="0" lang="he-IL" sz="28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פתיחת הליך חדש והגשת מסמכים</a:t>
              </a:r>
            </a:p>
          </p:txBody>
        </p:sp>
        <p:sp>
          <p:nvSpPr>
            <p:cNvPr id="12" name="משולש שווה שוקיים 7">
              <a:extLst>
                <a:ext uri="{FF2B5EF4-FFF2-40B4-BE49-F238E27FC236}">
                  <a16:creationId xmlns:a16="http://schemas.microsoft.com/office/drawing/2014/main" id="{70AEA085-6D4F-EE5D-3E0A-4DDCCDEABF36}"/>
                </a:ext>
              </a:extLst>
            </p:cNvPr>
            <p:cNvSpPr/>
            <p:nvPr/>
          </p:nvSpPr>
          <p:spPr>
            <a:xfrm rot="16200000">
              <a:off x="7134005" y="1390478"/>
              <a:ext cx="457201" cy="394138"/>
            </a:xfrm>
            <a:prstGeom prst="triangle">
              <a:avLst/>
            </a:prstGeom>
            <a:solidFill>
              <a:srgbClr val="D92026"/>
            </a:solidFill>
            <a:ln w="12700" cap="flat" cmpd="sng" algn="ctr">
              <a:solidFill>
                <a:srgbClr val="D92026"/>
              </a:solidFill>
              <a:prstDash val="solid"/>
              <a:miter lim="800000"/>
            </a:ln>
            <a:effectLst/>
          </p:spPr>
          <p:txBody>
            <a:bodyPr rtlCol="1" anchor="ctr"/>
            <a:lstStyle/>
            <a:p>
              <a:pPr marL="0" marR="0" lvl="0" indent="0" algn="ctr" defTabSz="914373" eaLnBrk="1" fontAlgn="auto" latinLnBrk="0" hangingPunct="1">
                <a:lnSpc>
                  <a:spcPct val="100000"/>
                </a:lnSpc>
                <a:spcBef>
                  <a:spcPts val="0"/>
                </a:spcBef>
                <a:spcAft>
                  <a:spcPts val="0"/>
                </a:spcAft>
                <a:buClrTx/>
                <a:buSzTx/>
                <a:buFontTx/>
                <a:buNone/>
                <a:tabLst/>
                <a:defRPr/>
              </a:pPr>
              <a:endParaRPr kumimoji="0" lang="he-IL" sz="1653" b="0" i="0" u="none" strike="noStrike" kern="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69EDDD4D-C24C-626E-01B9-A23B8D7EE715}"/>
                </a:ext>
              </a:extLst>
            </p:cNvPr>
            <p:cNvSpPr txBox="1"/>
            <p:nvPr/>
          </p:nvSpPr>
          <p:spPr>
            <a:xfrm>
              <a:off x="6153889" y="957600"/>
              <a:ext cx="888384" cy="424732"/>
            </a:xfrm>
            <a:prstGeom prst="rect">
              <a:avLst/>
            </a:prstGeom>
            <a:noFill/>
          </p:spPr>
          <p:txBody>
            <a:bodyPr wrap="none" rtlCol="0">
              <a:spAutoFit/>
            </a:bodyPr>
            <a:lstStyle/>
            <a:p>
              <a:pPr defTabSz="755939">
                <a:lnSpc>
                  <a:spcPct val="90000"/>
                </a:lnSpc>
                <a:spcBef>
                  <a:spcPct val="0"/>
                </a:spcBef>
              </a:pPr>
              <a:r>
                <a:rPr lang="he-IL"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פרק 2</a:t>
              </a:r>
              <a:endParaRPr lang="en-GB"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FEA9502-8262-D474-8F1B-E0CD6BA36EB1}"/>
                </a:ext>
              </a:extLst>
            </p:cNvPr>
            <p:cNvSpPr txBox="1"/>
            <p:nvPr/>
          </p:nvSpPr>
          <p:spPr>
            <a:xfrm>
              <a:off x="673934" y="1709578"/>
              <a:ext cx="6397279" cy="589072"/>
            </a:xfrm>
            <a:prstGeom prst="rect">
              <a:avLst/>
            </a:prstGeom>
            <a:noFill/>
          </p:spPr>
          <p:txBody>
            <a:bodyPr wrap="square" rtlCol="1">
              <a:spAutoFit/>
            </a:bodyPr>
            <a:lstStyle/>
            <a:p>
              <a:pPr marL="0" marR="0" lvl="0" indent="0" defTabSz="914373" eaLnBrk="1" fontAlgn="auto" latinLnBrk="0" hangingPunct="1">
                <a:lnSpc>
                  <a:spcPct val="150000"/>
                </a:lnSpc>
                <a:spcBef>
                  <a:spcPts val="0"/>
                </a:spcBef>
                <a:spcAft>
                  <a:spcPts val="0"/>
                </a:spcAft>
                <a:buClrTx/>
                <a:buSzTx/>
                <a:buFontTx/>
                <a:buNone/>
                <a:tabLst/>
                <a:defRPr/>
              </a:pPr>
              <a:r>
                <a:rPr kumimoji="0" lang="he-IL" sz="2400" b="1" i="0" u="none" strike="noStrike" kern="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פתיחת הליך חדש</a:t>
              </a:r>
            </a:p>
          </p:txBody>
        </p:sp>
      </p:grpSp>
      <p:pic>
        <p:nvPicPr>
          <p:cNvPr id="23" name="תמונה 2">
            <a:extLst>
              <a:ext uri="{FF2B5EF4-FFF2-40B4-BE49-F238E27FC236}">
                <a16:creationId xmlns:a16="http://schemas.microsoft.com/office/drawing/2014/main" id="{EB9439A7-7955-330F-7266-145F94A1901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93508" y="8834703"/>
            <a:ext cx="848412" cy="738940"/>
          </a:xfrm>
          <a:prstGeom prst="rect">
            <a:avLst/>
          </a:prstGeom>
        </p:spPr>
      </p:pic>
      <p:grpSp>
        <p:nvGrpSpPr>
          <p:cNvPr id="8" name="Group 7">
            <a:extLst>
              <a:ext uri="{FF2B5EF4-FFF2-40B4-BE49-F238E27FC236}">
                <a16:creationId xmlns:a16="http://schemas.microsoft.com/office/drawing/2014/main" id="{70E305D2-5189-08AF-9890-8DBD7559A717}"/>
              </a:ext>
            </a:extLst>
          </p:cNvPr>
          <p:cNvGrpSpPr/>
          <p:nvPr/>
        </p:nvGrpSpPr>
        <p:grpSpPr>
          <a:xfrm>
            <a:off x="853733" y="6105115"/>
            <a:ext cx="5408763" cy="2341295"/>
            <a:chOff x="-1642440" y="3823660"/>
            <a:chExt cx="7679798" cy="3933441"/>
          </a:xfrm>
        </p:grpSpPr>
        <p:pic>
          <p:nvPicPr>
            <p:cNvPr id="5" name="Picture 4">
              <a:extLst>
                <a:ext uri="{FF2B5EF4-FFF2-40B4-BE49-F238E27FC236}">
                  <a16:creationId xmlns:a16="http://schemas.microsoft.com/office/drawing/2014/main" id="{444436BC-C8C9-AD6D-71A9-C9A64C9EED3C}"/>
                </a:ext>
              </a:extLst>
            </p:cNvPr>
            <p:cNvPicPr>
              <a:picLocks noChangeAspect="1"/>
            </p:cNvPicPr>
            <p:nvPr/>
          </p:nvPicPr>
          <p:blipFill>
            <a:blip r:embed="rId3"/>
            <a:stretch>
              <a:fillRect/>
            </a:stretch>
          </p:blipFill>
          <p:spPr>
            <a:xfrm>
              <a:off x="-1642440" y="3823660"/>
              <a:ext cx="7679798" cy="3933441"/>
            </a:xfrm>
            <a:prstGeom prst="rect">
              <a:avLst/>
            </a:prstGeom>
            <a:ln>
              <a:noFill/>
            </a:ln>
            <a:effectLst>
              <a:outerShdw blurRad="292100" dist="139700" dir="2700000" algn="tl" rotWithShape="0">
                <a:srgbClr val="333333">
                  <a:alpha val="65000"/>
                </a:srgbClr>
              </a:outerShdw>
            </a:effectLst>
          </p:spPr>
        </p:pic>
        <p:sp>
          <p:nvSpPr>
            <p:cNvPr id="6" name="Rectangle 5">
              <a:extLst>
                <a:ext uri="{FF2B5EF4-FFF2-40B4-BE49-F238E27FC236}">
                  <a16:creationId xmlns:a16="http://schemas.microsoft.com/office/drawing/2014/main" id="{D354EEF2-17D2-0579-4DD2-3F1F9C55D26F}"/>
                </a:ext>
              </a:extLst>
            </p:cNvPr>
            <p:cNvSpPr/>
            <p:nvPr/>
          </p:nvSpPr>
          <p:spPr>
            <a:xfrm>
              <a:off x="5149970" y="4464671"/>
              <a:ext cx="746435" cy="25397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ED10964-25A8-7DBB-2327-9F93A8927761}"/>
                </a:ext>
              </a:extLst>
            </p:cNvPr>
            <p:cNvSpPr/>
            <p:nvPr/>
          </p:nvSpPr>
          <p:spPr>
            <a:xfrm>
              <a:off x="-1518249" y="7420656"/>
              <a:ext cx="888521" cy="27410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 2">
            <a:extLst>
              <a:ext uri="{FF2B5EF4-FFF2-40B4-BE49-F238E27FC236}">
                <a16:creationId xmlns:a16="http://schemas.microsoft.com/office/drawing/2014/main" id="{3C4E0C22-9666-4E7E-2672-AFEDF87BBA63}"/>
              </a:ext>
            </a:extLst>
          </p:cNvPr>
          <p:cNvGrpSpPr/>
          <p:nvPr/>
        </p:nvGrpSpPr>
        <p:grpSpPr>
          <a:xfrm>
            <a:off x="731520" y="3964401"/>
            <a:ext cx="3853656" cy="966044"/>
            <a:chOff x="731520" y="3964401"/>
            <a:chExt cx="3853656" cy="966044"/>
          </a:xfrm>
        </p:grpSpPr>
        <p:pic>
          <p:nvPicPr>
            <p:cNvPr id="10" name="Picture 9">
              <a:extLst>
                <a:ext uri="{FF2B5EF4-FFF2-40B4-BE49-F238E27FC236}">
                  <a16:creationId xmlns:a16="http://schemas.microsoft.com/office/drawing/2014/main" id="{23DA016C-8B0D-B102-9CD5-FCF5DD18B34D}"/>
                </a:ext>
              </a:extLst>
            </p:cNvPr>
            <p:cNvPicPr>
              <a:picLocks noChangeAspect="1"/>
            </p:cNvPicPr>
            <p:nvPr/>
          </p:nvPicPr>
          <p:blipFill rotWithShape="1">
            <a:blip r:embed="rId4"/>
            <a:srcRect b="59517"/>
            <a:stretch/>
          </p:blipFill>
          <p:spPr>
            <a:xfrm>
              <a:off x="731520" y="3964401"/>
              <a:ext cx="3853656" cy="966044"/>
            </a:xfrm>
            <a:prstGeom prst="rect">
              <a:avLst/>
            </a:prstGeom>
            <a:ln>
              <a:noFill/>
            </a:ln>
            <a:effectLst>
              <a:outerShdw blurRad="292100" dist="139700" dir="2700000" algn="tl" rotWithShape="0">
                <a:srgbClr val="333333">
                  <a:alpha val="65000"/>
                </a:srgbClr>
              </a:outerShdw>
            </a:effectLst>
          </p:spPr>
        </p:pic>
        <p:sp>
          <p:nvSpPr>
            <p:cNvPr id="16" name="Rectangle 15">
              <a:extLst>
                <a:ext uri="{FF2B5EF4-FFF2-40B4-BE49-F238E27FC236}">
                  <a16:creationId xmlns:a16="http://schemas.microsoft.com/office/drawing/2014/main" id="{DC1945C3-A2DB-DA22-85D5-5E63EB779942}"/>
                </a:ext>
              </a:extLst>
            </p:cNvPr>
            <p:cNvSpPr/>
            <p:nvPr/>
          </p:nvSpPr>
          <p:spPr>
            <a:xfrm>
              <a:off x="2493097" y="4038182"/>
              <a:ext cx="399842" cy="14089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830316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7999" cy="9906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9" name="Straight Connector 8"/>
          <p:cNvCxnSpPr/>
          <p:nvPr/>
        </p:nvCxnSpPr>
        <p:spPr>
          <a:xfrm flipH="1" flipV="1">
            <a:off x="284085" y="1811045"/>
            <a:ext cx="40168" cy="7794598"/>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61956" y="385011"/>
            <a:ext cx="3489158" cy="12031"/>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95742" y="175460"/>
            <a:ext cx="421506" cy="427924"/>
          </a:xfrm>
          <a:prstGeom prst="ellipse">
            <a:avLst/>
          </a:prstGeom>
          <a:solidFill>
            <a:schemeClr val="bg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700" b="1" dirty="0">
                <a:latin typeface="Tahoma" panose="020B0604030504040204" pitchFamily="34" charset="0"/>
                <a:ea typeface="Tahoma" panose="020B0604030504040204" pitchFamily="34" charset="0"/>
                <a:cs typeface="Tahoma" panose="020B0604030504040204" pitchFamily="34" charset="0"/>
              </a:rPr>
              <a:t>12</a:t>
            </a:r>
          </a:p>
        </p:txBody>
      </p:sp>
      <p:graphicFrame>
        <p:nvGraphicFramePr>
          <p:cNvPr id="21" name="Table 20"/>
          <p:cNvGraphicFramePr>
            <a:graphicFrameLocks noGrp="1"/>
          </p:cNvGraphicFramePr>
          <p:nvPr>
            <p:extLst>
              <p:ext uri="{D42A27DB-BD31-4B8C-83A1-F6EECF244321}">
                <p14:modId xmlns:p14="http://schemas.microsoft.com/office/powerpoint/2010/main" val="1328755151"/>
              </p:ext>
            </p:extLst>
          </p:nvPr>
        </p:nvGraphicFramePr>
        <p:xfrm>
          <a:off x="608337" y="2051185"/>
          <a:ext cx="5761200" cy="6588760"/>
        </p:xfrm>
        <a:graphic>
          <a:graphicData uri="http://schemas.openxmlformats.org/drawingml/2006/table">
            <a:tbl>
              <a:tblPr rtl="1" firstRow="1" bandRow="1">
                <a:effectLst/>
                <a:tableStyleId>{8799B23B-EC83-4686-B30A-512413B5E67A}</a:tableStyleId>
              </a:tblPr>
              <a:tblGrid>
                <a:gridCol w="5761200">
                  <a:extLst>
                    <a:ext uri="{9D8B030D-6E8A-4147-A177-3AD203B41FA5}">
                      <a16:colId xmlns:a16="http://schemas.microsoft.com/office/drawing/2014/main" val="20000"/>
                    </a:ext>
                  </a:extLst>
                </a:gridCol>
              </a:tblGrid>
              <a:tr h="370840">
                <a:tc>
                  <a:txBody>
                    <a:bodyPr/>
                    <a:lstStyle/>
                    <a:p>
                      <a:pPr algn="ctr" rtl="1"/>
                      <a:r>
                        <a:rPr lang="he-IL" sz="1400" b="1" dirty="0">
                          <a:solidFill>
                            <a:schemeClr val="bg1"/>
                          </a:solidFill>
                          <a:latin typeface="Calibri" panose="020F0502020204030204" pitchFamily="34" charset="0"/>
                          <a:cs typeface="Calibri" panose="020F0502020204030204" pitchFamily="34" charset="0"/>
                        </a:rPr>
                        <a:t>פתיחת הליך חדש</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123613">
                <a:tc>
                  <a:txBody>
                    <a:bodyPr/>
                    <a:lstStyle/>
                    <a:p>
                      <a:pPr algn="r" rtl="1"/>
                      <a:r>
                        <a:rPr lang="he-IL" sz="1200" b="1" dirty="0">
                          <a:latin typeface="Calibri" panose="020F0502020204030204" pitchFamily="34" charset="0"/>
                          <a:cs typeface="Calibri" panose="020F0502020204030204" pitchFamily="34" charset="0"/>
                        </a:rPr>
                        <a:t>2. הגדרת הצדדים בהליך</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123613">
                <a:tc>
                  <a:txBody>
                    <a:bodyPr/>
                    <a:lstStyle/>
                    <a:p>
                      <a:pPr marL="0" marR="0" lvl="0" indent="0" algn="r" defTabSz="685800" rtl="1" eaLnBrk="1" fontAlgn="auto" latinLnBrk="0" hangingPunct="1">
                        <a:lnSpc>
                          <a:spcPct val="100000"/>
                        </a:lnSpc>
                        <a:spcBef>
                          <a:spcPts val="0"/>
                        </a:spcBef>
                        <a:spcAft>
                          <a:spcPts val="0"/>
                        </a:spcAft>
                        <a:buClrTx/>
                        <a:buSzTx/>
                        <a:buFontTx/>
                        <a:buNone/>
                        <a:tabLst/>
                        <a:defRPr/>
                      </a:pPr>
                      <a:r>
                        <a:rPr lang="he-IL" sz="1200" b="0" dirty="0">
                          <a:latin typeface="Calibri" panose="020F0502020204030204" pitchFamily="34" charset="0"/>
                          <a:cs typeface="Calibri" panose="020F0502020204030204" pitchFamily="34" charset="0"/>
                        </a:rPr>
                        <a:t>הזינו את שמות הצדדים השונים. כל צד שתוסיפו יתווסף לטבלה.</a:t>
                      </a:r>
                    </a:p>
                    <a:p>
                      <a:pPr marL="0" marR="0" lvl="0" indent="0" algn="r" defTabSz="685800" rtl="1" eaLnBrk="1" fontAlgn="auto" latinLnBrk="0" hangingPunct="1">
                        <a:lnSpc>
                          <a:spcPct val="100000"/>
                        </a:lnSpc>
                        <a:spcBef>
                          <a:spcPts val="0"/>
                        </a:spcBef>
                        <a:spcAft>
                          <a:spcPts val="0"/>
                        </a:spcAft>
                        <a:buClrTx/>
                        <a:buSzTx/>
                        <a:buFontTx/>
                        <a:buNone/>
                        <a:tabLst/>
                        <a:defRPr/>
                      </a:pPr>
                      <a:r>
                        <a:rPr lang="he-IL" sz="1200" b="0" dirty="0">
                          <a:solidFill>
                            <a:schemeClr val="tx1"/>
                          </a:solidFill>
                          <a:latin typeface="Calibri" panose="020F0502020204030204" pitchFamily="34" charset="0"/>
                          <a:cs typeface="Calibri" panose="020F0502020204030204" pitchFamily="34" charset="0"/>
                        </a:rPr>
                        <a:t>לסיום לחצו על כפתור </a:t>
                      </a:r>
                      <a:r>
                        <a:rPr lang="he-IL" sz="1200" b="1" dirty="0">
                          <a:solidFill>
                            <a:schemeClr val="tx1"/>
                          </a:solidFill>
                          <a:latin typeface="Calibri" panose="020F0502020204030204" pitchFamily="34" charset="0"/>
                          <a:cs typeface="Calibri" panose="020F0502020204030204" pitchFamily="34" charset="0"/>
                        </a:rPr>
                        <a:t>'הבא'.</a:t>
                      </a:r>
                    </a:p>
                    <a:p>
                      <a:pPr marL="0" indent="0">
                        <a:buNone/>
                      </a:pPr>
                      <a:endParaRPr lang="he-IL" sz="1200" b="0" i="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he-IL" sz="1200" b="0" i="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he-IL" sz="1200" b="0" i="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he-IL" sz="1200" b="0" i="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he-IL" sz="1200" b="0" i="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he-IL" sz="1200" b="0" i="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he-IL" sz="1200" b="0" i="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he-IL" sz="1200" b="0" i="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he-IL" sz="1200" b="0" i="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he-IL" sz="1200" b="0" i="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he-IL" sz="1200" b="0" i="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he-IL" sz="1200" b="0" i="1"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50707">
                <a:tc>
                  <a:txBody>
                    <a:bodyPr/>
                    <a:lstStyle/>
                    <a:p>
                      <a:pPr marL="0" marR="0" lvl="0" indent="0" algn="r" defTabSz="685800" rtl="1" eaLnBrk="1" fontAlgn="auto" latinLnBrk="0" hangingPunct="1">
                        <a:lnSpc>
                          <a:spcPct val="100000"/>
                        </a:lnSpc>
                        <a:spcBef>
                          <a:spcPts val="0"/>
                        </a:spcBef>
                        <a:spcAft>
                          <a:spcPts val="0"/>
                        </a:spcAft>
                        <a:buClrTx/>
                        <a:buSzTx/>
                        <a:buFontTx/>
                        <a:buNone/>
                        <a:tabLst/>
                        <a:defRPr/>
                      </a:pPr>
                      <a:r>
                        <a:rPr lang="he-IL" sz="1200" b="1" dirty="0">
                          <a:latin typeface="Calibri" panose="020F0502020204030204" pitchFamily="34" charset="0"/>
                          <a:cs typeface="Calibri" panose="020F0502020204030204" pitchFamily="34" charset="0"/>
                        </a:rPr>
                        <a:t>הוספת </a:t>
                      </a:r>
                      <a:r>
                        <a:rPr lang="he-IL" sz="1200" b="1" kern="1200" dirty="0">
                          <a:solidFill>
                            <a:schemeClr val="tx1"/>
                          </a:solidFill>
                          <a:latin typeface="Calibri" panose="020F0502020204030204" pitchFamily="34" charset="0"/>
                          <a:ea typeface="+mn-ea"/>
                          <a:cs typeface="Calibri" panose="020F0502020204030204" pitchFamily="34" charset="0"/>
                        </a:rPr>
                        <a:t>צדדים, שינוי פרטי צדדים והסרת צד</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0003"/>
                  </a:ext>
                </a:extLst>
              </a:tr>
              <a:tr h="150707">
                <a:tc>
                  <a:txBody>
                    <a:bodyPr/>
                    <a:lstStyle/>
                    <a:p>
                      <a:pPr marL="171450" indent="-171450" algn="r" rtl="1">
                        <a:buFont typeface="Arial" panose="020B0604020202020204" pitchFamily="34" charset="0"/>
                        <a:buChar char="•"/>
                      </a:pPr>
                      <a:r>
                        <a:rPr lang="he-IL" sz="1200" b="0" dirty="0">
                          <a:latin typeface="Calibri" panose="020F0502020204030204" pitchFamily="34" charset="0"/>
                          <a:cs typeface="Calibri" panose="020F0502020204030204" pitchFamily="34" charset="0"/>
                        </a:rPr>
                        <a:t>במקרה של ריבוי צדדים בהליך, נוכל להוסיף צדדים נוספים באמצעות לחיצה על </a:t>
                      </a:r>
                      <a:r>
                        <a:rPr lang="he-IL" sz="1200" b="1" dirty="0">
                          <a:latin typeface="Calibri" panose="020F0502020204030204" pitchFamily="34" charset="0"/>
                          <a:cs typeface="Calibri" panose="020F0502020204030204" pitchFamily="34" charset="0"/>
                        </a:rPr>
                        <a:t>'הוספת צד'.</a:t>
                      </a:r>
                    </a:p>
                    <a:p>
                      <a:pPr marL="171450" indent="-171450" algn="r" rtl="1">
                        <a:buFont typeface="Arial" panose="020B0604020202020204" pitchFamily="34" charset="0"/>
                        <a:buChar char="•"/>
                      </a:pPr>
                      <a:r>
                        <a:rPr lang="he-IL" sz="1200" b="0" dirty="0">
                          <a:latin typeface="Calibri" panose="020F0502020204030204" pitchFamily="34" charset="0"/>
                          <a:cs typeface="Calibri" panose="020F0502020204030204" pitchFamily="34" charset="0"/>
                        </a:rPr>
                        <a:t>במקרה בו נרצה לשנות או להסיר את אחד הצדדים נלחץ על </a:t>
                      </a:r>
                      <a:r>
                        <a:rPr lang="he-IL" sz="1200" b="1" dirty="0">
                          <a:latin typeface="Calibri" panose="020F0502020204030204" pitchFamily="34" charset="0"/>
                          <a:cs typeface="Calibri" panose="020F0502020204030204" pitchFamily="34" charset="0"/>
                        </a:rPr>
                        <a:t>'עריכת צד' או הסרת צד'.</a:t>
                      </a:r>
                    </a:p>
                    <a:p>
                      <a:pPr algn="r" rtl="1"/>
                      <a:endParaRPr lang="he-IL" sz="1200" b="0" dirty="0">
                        <a:latin typeface="Calibri" panose="020F0502020204030204" pitchFamily="34" charset="0"/>
                        <a:cs typeface="Calibri" panose="020F0502020204030204" pitchFamily="34" charset="0"/>
                      </a:endParaRPr>
                    </a:p>
                    <a:p>
                      <a:pPr algn="r" rtl="1"/>
                      <a:r>
                        <a:rPr lang="he-IL" sz="1200" b="0" dirty="0">
                          <a:latin typeface="Calibri" panose="020F0502020204030204" pitchFamily="34" charset="0"/>
                          <a:cs typeface="Calibri" panose="020F0502020204030204" pitchFamily="34" charset="0"/>
                        </a:rPr>
                        <a:t>בסיום, לחצו על כפתור </a:t>
                      </a:r>
                      <a:r>
                        <a:rPr lang="he-IL" sz="1200" b="1" dirty="0">
                          <a:latin typeface="Calibri" panose="020F0502020204030204" pitchFamily="34" charset="0"/>
                          <a:cs typeface="Calibri" panose="020F0502020204030204" pitchFamily="34" charset="0"/>
                        </a:rPr>
                        <a:t>'המשך: העלאת מסמכים'.</a:t>
                      </a: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grpSp>
        <p:nvGrpSpPr>
          <p:cNvPr id="22" name="Group 21">
            <a:extLst>
              <a:ext uri="{FF2B5EF4-FFF2-40B4-BE49-F238E27FC236}">
                <a16:creationId xmlns:a16="http://schemas.microsoft.com/office/drawing/2014/main" id="{90854F3C-EE07-8053-28A5-90E024843179}"/>
              </a:ext>
            </a:extLst>
          </p:cNvPr>
          <p:cNvGrpSpPr/>
          <p:nvPr/>
        </p:nvGrpSpPr>
        <p:grpSpPr>
          <a:xfrm>
            <a:off x="-168478" y="603384"/>
            <a:ext cx="6538015" cy="1341050"/>
            <a:chOff x="533198" y="957600"/>
            <a:chExt cx="6538015" cy="1341050"/>
          </a:xfrm>
        </p:grpSpPr>
        <p:sp>
          <p:nvSpPr>
            <p:cNvPr id="11" name="כותרת 1">
              <a:extLst>
                <a:ext uri="{FF2B5EF4-FFF2-40B4-BE49-F238E27FC236}">
                  <a16:creationId xmlns:a16="http://schemas.microsoft.com/office/drawing/2014/main" id="{65A8E228-9D7E-71A4-79DE-719731BEBD32}"/>
                </a:ext>
              </a:extLst>
            </p:cNvPr>
            <p:cNvSpPr txBox="1">
              <a:spLocks/>
            </p:cNvSpPr>
            <p:nvPr/>
          </p:nvSpPr>
          <p:spPr>
            <a:xfrm>
              <a:off x="533198" y="1283998"/>
              <a:ext cx="6520220" cy="672958"/>
            </a:xfrm>
            <a:prstGeom prst="rect">
              <a:avLst/>
            </a:prstGeom>
          </p:spPr>
          <p:txBody>
            <a:bodyPr vert="horz" lIns="91440" tIns="45720" rIns="91440" bIns="45720" rtlCol="0" anchor="ctr">
              <a:normAutofit/>
            </a:bodyPr>
            <a:lstStyle>
              <a:lvl1pPr algn="r" defTabSz="755939" rtl="1" eaLnBrk="1" latinLnBrk="0" hangingPunct="1">
                <a:lnSpc>
                  <a:spcPct val="90000"/>
                </a:lnSpc>
                <a:spcBef>
                  <a:spcPct val="0"/>
                </a:spcBef>
                <a:buNone/>
                <a:defRPr sz="3200" b="1" kern="1200">
                  <a:solidFill>
                    <a:srgbClr val="007CBC"/>
                  </a:solidFill>
                  <a:latin typeface="+mj-lt"/>
                  <a:ea typeface="+mj-ea"/>
                  <a:cs typeface="+mn-cs"/>
                </a:defRPr>
              </a:lvl1pPr>
            </a:lstStyle>
            <a:p>
              <a:pPr marL="0" marR="0" lvl="0" indent="0" algn="r" defTabSz="755939" rtl="1" eaLnBrk="1" fontAlgn="auto" latinLnBrk="0" hangingPunct="1">
                <a:lnSpc>
                  <a:spcPct val="90000"/>
                </a:lnSpc>
                <a:spcBef>
                  <a:spcPct val="0"/>
                </a:spcBef>
                <a:spcAft>
                  <a:spcPts val="0"/>
                </a:spcAft>
                <a:buClrTx/>
                <a:buSzTx/>
                <a:buFontTx/>
                <a:buNone/>
                <a:tabLst/>
                <a:defRPr/>
              </a:pPr>
              <a:r>
                <a:rPr kumimoji="0" lang="he-IL" sz="28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פתיחת הליך חדש והגשת מסמכים</a:t>
              </a:r>
            </a:p>
          </p:txBody>
        </p:sp>
        <p:sp>
          <p:nvSpPr>
            <p:cNvPr id="13" name="TextBox 12">
              <a:extLst>
                <a:ext uri="{FF2B5EF4-FFF2-40B4-BE49-F238E27FC236}">
                  <a16:creationId xmlns:a16="http://schemas.microsoft.com/office/drawing/2014/main" id="{69EDDD4D-C24C-626E-01B9-A23B8D7EE715}"/>
                </a:ext>
              </a:extLst>
            </p:cNvPr>
            <p:cNvSpPr txBox="1"/>
            <p:nvPr/>
          </p:nvSpPr>
          <p:spPr>
            <a:xfrm>
              <a:off x="6153889" y="957600"/>
              <a:ext cx="888384" cy="424732"/>
            </a:xfrm>
            <a:prstGeom prst="rect">
              <a:avLst/>
            </a:prstGeom>
            <a:noFill/>
          </p:spPr>
          <p:txBody>
            <a:bodyPr wrap="none" rtlCol="0">
              <a:spAutoFit/>
            </a:bodyPr>
            <a:lstStyle/>
            <a:p>
              <a:pPr defTabSz="755939">
                <a:lnSpc>
                  <a:spcPct val="90000"/>
                </a:lnSpc>
                <a:spcBef>
                  <a:spcPct val="0"/>
                </a:spcBef>
              </a:pPr>
              <a:r>
                <a:rPr lang="he-IL"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פרק 2</a:t>
              </a:r>
              <a:endParaRPr lang="en-GB"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FEA9502-8262-D474-8F1B-E0CD6BA36EB1}"/>
                </a:ext>
              </a:extLst>
            </p:cNvPr>
            <p:cNvSpPr txBox="1"/>
            <p:nvPr/>
          </p:nvSpPr>
          <p:spPr>
            <a:xfrm>
              <a:off x="673934" y="1709578"/>
              <a:ext cx="6397279" cy="589072"/>
            </a:xfrm>
            <a:prstGeom prst="rect">
              <a:avLst/>
            </a:prstGeom>
            <a:noFill/>
          </p:spPr>
          <p:txBody>
            <a:bodyPr wrap="square" rtlCol="1">
              <a:spAutoFit/>
            </a:bodyPr>
            <a:lstStyle/>
            <a:p>
              <a:pPr marL="0" marR="0" lvl="0" indent="0" defTabSz="914373" eaLnBrk="1" fontAlgn="auto" latinLnBrk="0" hangingPunct="1">
                <a:lnSpc>
                  <a:spcPct val="150000"/>
                </a:lnSpc>
                <a:spcBef>
                  <a:spcPts val="0"/>
                </a:spcBef>
                <a:spcAft>
                  <a:spcPts val="0"/>
                </a:spcAft>
                <a:buClrTx/>
                <a:buSzTx/>
                <a:buFontTx/>
                <a:buNone/>
                <a:tabLst/>
                <a:defRPr/>
              </a:pPr>
              <a:r>
                <a:rPr kumimoji="0" lang="he-IL" sz="2400" b="1" i="0" u="none" strike="noStrike" kern="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פתיחת הליך חדש</a:t>
              </a:r>
            </a:p>
          </p:txBody>
        </p:sp>
      </p:grpSp>
      <p:pic>
        <p:nvPicPr>
          <p:cNvPr id="23" name="תמונה 2">
            <a:extLst>
              <a:ext uri="{FF2B5EF4-FFF2-40B4-BE49-F238E27FC236}">
                <a16:creationId xmlns:a16="http://schemas.microsoft.com/office/drawing/2014/main" id="{EB9439A7-7955-330F-7266-145F94A1901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93508" y="8834703"/>
            <a:ext cx="848412" cy="738940"/>
          </a:xfrm>
          <a:prstGeom prst="rect">
            <a:avLst/>
          </a:prstGeom>
        </p:spPr>
      </p:pic>
      <p:grpSp>
        <p:nvGrpSpPr>
          <p:cNvPr id="14" name="Group 13">
            <a:extLst>
              <a:ext uri="{FF2B5EF4-FFF2-40B4-BE49-F238E27FC236}">
                <a16:creationId xmlns:a16="http://schemas.microsoft.com/office/drawing/2014/main" id="{2EF1D382-E386-F4E4-3228-826F4B790B01}"/>
              </a:ext>
            </a:extLst>
          </p:cNvPr>
          <p:cNvGrpSpPr/>
          <p:nvPr/>
        </p:nvGrpSpPr>
        <p:grpSpPr>
          <a:xfrm>
            <a:off x="741159" y="3219619"/>
            <a:ext cx="5495556" cy="1879461"/>
            <a:chOff x="-1492369" y="1453696"/>
            <a:chExt cx="8663885" cy="2805498"/>
          </a:xfrm>
        </p:grpSpPr>
        <p:pic>
          <p:nvPicPr>
            <p:cNvPr id="3" name="Picture 2">
              <a:extLst>
                <a:ext uri="{FF2B5EF4-FFF2-40B4-BE49-F238E27FC236}">
                  <a16:creationId xmlns:a16="http://schemas.microsoft.com/office/drawing/2014/main" id="{03B8B0B6-33CB-C2AA-7FF0-79162C34F60F}"/>
                </a:ext>
              </a:extLst>
            </p:cNvPr>
            <p:cNvPicPr>
              <a:picLocks noChangeAspect="1"/>
            </p:cNvPicPr>
            <p:nvPr/>
          </p:nvPicPr>
          <p:blipFill>
            <a:blip r:embed="rId3"/>
            <a:stretch>
              <a:fillRect/>
            </a:stretch>
          </p:blipFill>
          <p:spPr>
            <a:xfrm>
              <a:off x="-1492369" y="1453696"/>
              <a:ext cx="8663885" cy="2805498"/>
            </a:xfrm>
            <a:prstGeom prst="rect">
              <a:avLst/>
            </a:prstGeom>
            <a:ln>
              <a:noFill/>
            </a:ln>
            <a:effectLst>
              <a:outerShdw blurRad="292100" dist="139700" dir="2700000" algn="tl" rotWithShape="0">
                <a:srgbClr val="333333">
                  <a:alpha val="65000"/>
                </a:srgbClr>
              </a:outerShdw>
            </a:effectLst>
          </p:spPr>
        </p:pic>
        <p:sp>
          <p:nvSpPr>
            <p:cNvPr id="4" name="Rectangle 3">
              <a:extLst>
                <a:ext uri="{FF2B5EF4-FFF2-40B4-BE49-F238E27FC236}">
                  <a16:creationId xmlns:a16="http://schemas.microsoft.com/office/drawing/2014/main" id="{04177180-2A0B-46E2-02DA-3A6C5F2BB8F5}"/>
                </a:ext>
              </a:extLst>
            </p:cNvPr>
            <p:cNvSpPr/>
            <p:nvPr/>
          </p:nvSpPr>
          <p:spPr>
            <a:xfrm>
              <a:off x="6211488" y="2539893"/>
              <a:ext cx="525704" cy="15117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C26F7CD-A4DD-A006-8113-7A912791BFA5}"/>
                </a:ext>
              </a:extLst>
            </p:cNvPr>
            <p:cNvSpPr/>
            <p:nvPr/>
          </p:nvSpPr>
          <p:spPr>
            <a:xfrm>
              <a:off x="-1371599" y="3881886"/>
              <a:ext cx="457200" cy="27604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01EEF4D6-50AE-0935-3B46-B76C44746084}"/>
              </a:ext>
            </a:extLst>
          </p:cNvPr>
          <p:cNvGrpSpPr/>
          <p:nvPr/>
        </p:nvGrpSpPr>
        <p:grpSpPr>
          <a:xfrm>
            <a:off x="741160" y="6610150"/>
            <a:ext cx="5495556" cy="1879461"/>
            <a:chOff x="529738" y="5724322"/>
            <a:chExt cx="5706977" cy="1963954"/>
          </a:xfrm>
        </p:grpSpPr>
        <p:pic>
          <p:nvPicPr>
            <p:cNvPr id="16" name="Picture 15">
              <a:extLst>
                <a:ext uri="{FF2B5EF4-FFF2-40B4-BE49-F238E27FC236}">
                  <a16:creationId xmlns:a16="http://schemas.microsoft.com/office/drawing/2014/main" id="{E686C91C-7DC4-715C-6D41-EFC6F5C768BA}"/>
                </a:ext>
              </a:extLst>
            </p:cNvPr>
            <p:cNvPicPr>
              <a:picLocks noChangeAspect="1"/>
            </p:cNvPicPr>
            <p:nvPr/>
          </p:nvPicPr>
          <p:blipFill>
            <a:blip r:embed="rId4"/>
            <a:stretch>
              <a:fillRect/>
            </a:stretch>
          </p:blipFill>
          <p:spPr>
            <a:xfrm>
              <a:off x="529738" y="5724322"/>
              <a:ext cx="5706977" cy="1963954"/>
            </a:xfrm>
            <a:prstGeom prst="rect">
              <a:avLst/>
            </a:prstGeom>
            <a:ln>
              <a:noFill/>
            </a:ln>
            <a:effectLst>
              <a:outerShdw blurRad="292100" dist="139700" dir="2700000" algn="tl" rotWithShape="0">
                <a:srgbClr val="333333">
                  <a:alpha val="65000"/>
                </a:srgbClr>
              </a:outerShdw>
            </a:effectLst>
          </p:spPr>
        </p:pic>
        <p:sp>
          <p:nvSpPr>
            <p:cNvPr id="17" name="Rectangle 16">
              <a:extLst>
                <a:ext uri="{FF2B5EF4-FFF2-40B4-BE49-F238E27FC236}">
                  <a16:creationId xmlns:a16="http://schemas.microsoft.com/office/drawing/2014/main" id="{F0A126EE-E211-7373-CD6A-7ABA53633D20}"/>
                </a:ext>
              </a:extLst>
            </p:cNvPr>
            <p:cNvSpPr/>
            <p:nvPr/>
          </p:nvSpPr>
          <p:spPr>
            <a:xfrm>
              <a:off x="2260398" y="7354949"/>
              <a:ext cx="1253226" cy="15776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47629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7999" cy="9906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cxnSp>
        <p:nvCxnSpPr>
          <p:cNvPr id="9" name="Straight Connector 8"/>
          <p:cNvCxnSpPr/>
          <p:nvPr/>
        </p:nvCxnSpPr>
        <p:spPr>
          <a:xfrm flipH="1" flipV="1">
            <a:off x="284085" y="1811045"/>
            <a:ext cx="40168" cy="7794598"/>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61956" y="385011"/>
            <a:ext cx="3489158" cy="12031"/>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95742" y="175460"/>
            <a:ext cx="421506" cy="427924"/>
          </a:xfrm>
          <a:prstGeom prst="ellipse">
            <a:avLst/>
          </a:prstGeom>
          <a:solidFill>
            <a:schemeClr val="bg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700" b="1" dirty="0">
                <a:latin typeface="Tahoma" panose="020B0604030504040204" pitchFamily="34" charset="0"/>
                <a:ea typeface="Tahoma" panose="020B0604030504040204" pitchFamily="34" charset="0"/>
                <a:cs typeface="Tahoma" panose="020B0604030504040204" pitchFamily="34" charset="0"/>
              </a:rPr>
              <a:t>13</a:t>
            </a:r>
          </a:p>
        </p:txBody>
      </p:sp>
      <p:graphicFrame>
        <p:nvGraphicFramePr>
          <p:cNvPr id="21" name="Table 20"/>
          <p:cNvGraphicFramePr>
            <a:graphicFrameLocks noGrp="1"/>
          </p:cNvGraphicFramePr>
          <p:nvPr>
            <p:extLst>
              <p:ext uri="{D42A27DB-BD31-4B8C-83A1-F6EECF244321}">
                <p14:modId xmlns:p14="http://schemas.microsoft.com/office/powerpoint/2010/main" val="2254614496"/>
              </p:ext>
            </p:extLst>
          </p:nvPr>
        </p:nvGraphicFramePr>
        <p:xfrm>
          <a:off x="608337" y="2051185"/>
          <a:ext cx="5761200" cy="6802120"/>
        </p:xfrm>
        <a:graphic>
          <a:graphicData uri="http://schemas.openxmlformats.org/drawingml/2006/table">
            <a:tbl>
              <a:tblPr rtl="1" firstRow="1" bandRow="1">
                <a:effectLst/>
                <a:tableStyleId>{8799B23B-EC83-4686-B30A-512413B5E67A}</a:tableStyleId>
              </a:tblPr>
              <a:tblGrid>
                <a:gridCol w="1512244">
                  <a:extLst>
                    <a:ext uri="{9D8B030D-6E8A-4147-A177-3AD203B41FA5}">
                      <a16:colId xmlns:a16="http://schemas.microsoft.com/office/drawing/2014/main" val="20000"/>
                    </a:ext>
                  </a:extLst>
                </a:gridCol>
                <a:gridCol w="4248956">
                  <a:extLst>
                    <a:ext uri="{9D8B030D-6E8A-4147-A177-3AD203B41FA5}">
                      <a16:colId xmlns:a16="http://schemas.microsoft.com/office/drawing/2014/main" val="1712822637"/>
                    </a:ext>
                  </a:extLst>
                </a:gridCol>
              </a:tblGrid>
              <a:tr h="370840">
                <a:tc gridSpan="2">
                  <a:txBody>
                    <a:bodyPr/>
                    <a:lstStyle/>
                    <a:p>
                      <a:pPr algn="ctr" rtl="1"/>
                      <a:r>
                        <a:rPr lang="he-IL" sz="1400" b="1" dirty="0">
                          <a:solidFill>
                            <a:schemeClr val="bg1"/>
                          </a:solidFill>
                          <a:latin typeface="Calibri" panose="020F0502020204030204" pitchFamily="34" charset="0"/>
                          <a:cs typeface="Calibri" panose="020F0502020204030204" pitchFamily="34" charset="0"/>
                        </a:rPr>
                        <a:t>פתיחת הליך חדש - המשך</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150707">
                <a:tc gridSpan="2">
                  <a:txBody>
                    <a:bodyPr/>
                    <a:lstStyle/>
                    <a:p>
                      <a:pPr algn="r" rtl="1"/>
                      <a:r>
                        <a:rPr lang="he-IL" sz="1200" b="1" dirty="0">
                          <a:latin typeface="Calibri" panose="020F0502020204030204" pitchFamily="34" charset="0"/>
                          <a:cs typeface="Calibri" panose="020F0502020204030204" pitchFamily="34" charset="0"/>
                        </a:rPr>
                        <a:t>3. העלאת מסמכי ההליך</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tc hMerge="1">
                  <a:txBody>
                    <a:bodyPr/>
                    <a:lstStyle/>
                    <a:p>
                      <a:endParaRPr lang="en-US"/>
                    </a:p>
                  </a:txBody>
                  <a:tcPr/>
                </a:tc>
                <a:extLst>
                  <a:ext uri="{0D108BD9-81ED-4DB2-BD59-A6C34878D82A}">
                    <a16:rowId xmlns:a16="http://schemas.microsoft.com/office/drawing/2014/main" val="1135606024"/>
                  </a:ext>
                </a:extLst>
              </a:tr>
              <a:tr h="150707">
                <a:tc gridSpan="2">
                  <a:txBody>
                    <a:bodyPr/>
                    <a:lstStyle/>
                    <a:p>
                      <a:pPr marL="171450" indent="-171450" algn="r" rtl="1">
                        <a:buFont typeface="Arial" panose="020B0604020202020204" pitchFamily="34" charset="0"/>
                        <a:buChar char="•"/>
                      </a:pPr>
                      <a:r>
                        <a:rPr lang="he-IL" sz="1200" b="0" dirty="0">
                          <a:latin typeface="Calibri" panose="020F0502020204030204" pitchFamily="34" charset="0"/>
                          <a:cs typeface="Calibri" panose="020F0502020204030204" pitchFamily="34" charset="0"/>
                        </a:rPr>
                        <a:t>העלו מסמכים ייעודיים לעתירה - מסמך עתירה, מסמך תצהיר ונספחים, באמצעות לחיצה על </a:t>
                      </a:r>
                      <a:r>
                        <a:rPr lang="he-IL" sz="1200" b="1" dirty="0">
                          <a:latin typeface="Calibri" panose="020F0502020204030204" pitchFamily="34" charset="0"/>
                          <a:cs typeface="Calibri" panose="020F0502020204030204" pitchFamily="34" charset="0"/>
                        </a:rPr>
                        <a:t>'העלאת קבצים'</a:t>
                      </a:r>
                      <a:r>
                        <a:rPr lang="he-IL" sz="1200" b="0" dirty="0">
                          <a:latin typeface="Calibri" panose="020F0502020204030204" pitchFamily="34" charset="0"/>
                          <a:cs typeface="Calibri" panose="020F0502020204030204" pitchFamily="34" charset="0"/>
                        </a:rPr>
                        <a:t>.</a:t>
                      </a:r>
                      <a:endParaRPr lang="he-IL" sz="1200" b="1" dirty="0">
                        <a:solidFill>
                          <a:schemeClr val="tx1"/>
                        </a:solidFill>
                        <a:latin typeface="Calibri" panose="020F0502020204030204" pitchFamily="34" charset="0"/>
                        <a:cs typeface="Calibri" panose="020F0502020204030204" pitchFamily="34" charset="0"/>
                      </a:endParaRPr>
                    </a:p>
                    <a:p>
                      <a:pPr marL="171450" indent="-171450" algn="r" rtl="1">
                        <a:buFont typeface="Arial" panose="020B0604020202020204" pitchFamily="34" charset="0"/>
                        <a:buChar char="•"/>
                      </a:pPr>
                      <a:r>
                        <a:rPr lang="he-IL" sz="1200" b="0" dirty="0">
                          <a:solidFill>
                            <a:schemeClr val="tx1"/>
                          </a:solidFill>
                          <a:latin typeface="Calibri" panose="020F0502020204030204" pitchFamily="34" charset="0"/>
                          <a:cs typeface="Calibri" panose="020F0502020204030204" pitchFamily="34" charset="0"/>
                        </a:rPr>
                        <a:t>בסיום, לחצו על </a:t>
                      </a:r>
                      <a:r>
                        <a:rPr lang="he-IL" sz="1200" b="1" dirty="0">
                          <a:solidFill>
                            <a:schemeClr val="tx1"/>
                          </a:solidFill>
                          <a:latin typeface="Calibri" panose="020F0502020204030204" pitchFamily="34" charset="0"/>
                          <a:cs typeface="Calibri" panose="020F0502020204030204" pitchFamily="34" charset="0"/>
                        </a:rPr>
                        <a:t>'המשך'</a:t>
                      </a:r>
                      <a:r>
                        <a:rPr lang="he-IL" sz="1200" b="0" dirty="0">
                          <a:solidFill>
                            <a:schemeClr val="tx1"/>
                          </a:solidFill>
                          <a:latin typeface="Calibri" panose="020F0502020204030204" pitchFamily="34" charset="0"/>
                          <a:cs typeface="Calibri" panose="020F0502020204030204" pitchFamily="34" charset="0"/>
                        </a:rPr>
                        <a:t>.</a:t>
                      </a:r>
                    </a:p>
                    <a:p>
                      <a:pPr algn="r" rtl="1"/>
                      <a:endParaRPr lang="he-IL" sz="1200" b="0" dirty="0">
                        <a:solidFill>
                          <a:schemeClr val="tx1"/>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hMerge="1">
                  <a:txBody>
                    <a:bodyPr/>
                    <a:lstStyle/>
                    <a:p>
                      <a:endParaRPr lang="en-US"/>
                    </a:p>
                  </a:txBody>
                  <a:tcPr/>
                </a:tc>
                <a:extLst>
                  <a:ext uri="{0D108BD9-81ED-4DB2-BD59-A6C34878D82A}">
                    <a16:rowId xmlns:a16="http://schemas.microsoft.com/office/drawing/2014/main" val="3083873353"/>
                  </a:ext>
                </a:extLst>
              </a:tr>
              <a:tr h="150707">
                <a:tc>
                  <a:txBody>
                    <a:bodyPr/>
                    <a:lstStyle/>
                    <a:p>
                      <a:pPr marL="0" marR="0" lvl="0" indent="0" algn="r" defTabSz="685800" rtl="1" eaLnBrk="1" fontAlgn="auto" latinLnBrk="0" hangingPunct="1">
                        <a:lnSpc>
                          <a:spcPct val="100000"/>
                        </a:lnSpc>
                        <a:spcBef>
                          <a:spcPts val="0"/>
                        </a:spcBef>
                        <a:spcAft>
                          <a:spcPts val="0"/>
                        </a:spcAft>
                        <a:buClrTx/>
                        <a:buSzTx/>
                        <a:buFontTx/>
                        <a:buNone/>
                        <a:tabLst/>
                        <a:defRPr/>
                      </a:pPr>
                      <a:r>
                        <a:rPr lang="he-IL" sz="1200" b="1" kern="1200" noProof="0" dirty="0">
                          <a:solidFill>
                            <a:srgbClr val="00B0F0"/>
                          </a:solidFill>
                          <a:latin typeface="Calibri" panose="020F0502020204030204" pitchFamily="34" charset="0"/>
                          <a:ea typeface="+mn-ea"/>
                          <a:cs typeface="Calibri" panose="020F0502020204030204" pitchFamily="34" charset="0"/>
                        </a:rPr>
                        <a:t>שימו לב,</a:t>
                      </a:r>
                    </a:p>
                    <a:p>
                      <a:pPr marL="0" marR="0" lvl="0" indent="0" algn="r" defTabSz="685800" rtl="1" eaLnBrk="1" fontAlgn="auto" latinLnBrk="0" hangingPunct="1">
                        <a:lnSpc>
                          <a:spcPct val="100000"/>
                        </a:lnSpc>
                        <a:spcBef>
                          <a:spcPts val="0"/>
                        </a:spcBef>
                        <a:spcAft>
                          <a:spcPts val="0"/>
                        </a:spcAft>
                        <a:buClrTx/>
                        <a:buSzTx/>
                        <a:buFontTx/>
                        <a:buNone/>
                        <a:tabLst/>
                        <a:defRPr/>
                      </a:pPr>
                      <a:r>
                        <a:rPr lang="he-IL" sz="1200" b="0" kern="1200" noProof="0" dirty="0">
                          <a:solidFill>
                            <a:schemeClr val="tx1"/>
                          </a:solidFill>
                          <a:latin typeface="Calibri" panose="020F0502020204030204" pitchFamily="34" charset="0"/>
                          <a:ea typeface="+mn-ea"/>
                          <a:cs typeface="Calibri" panose="020F0502020204030204" pitchFamily="34" charset="0"/>
                        </a:rPr>
                        <a:t>את מסמך העתירה והתצהיר יש להעלות כקובץ </a:t>
                      </a:r>
                      <a:r>
                        <a:rPr lang="en-US" sz="1200" b="0" kern="1200" noProof="0" dirty="0">
                          <a:solidFill>
                            <a:schemeClr val="tx1"/>
                          </a:solidFill>
                          <a:latin typeface="Calibri" panose="020F0502020204030204" pitchFamily="34" charset="0"/>
                          <a:ea typeface="+mn-ea"/>
                          <a:cs typeface="Calibri" panose="020F0502020204030204" pitchFamily="34" charset="0"/>
                        </a:rPr>
                        <a:t>PDF</a:t>
                      </a:r>
                      <a:r>
                        <a:rPr lang="he-IL" sz="1200" b="0" kern="1200" noProof="0" dirty="0">
                          <a:solidFill>
                            <a:schemeClr val="tx1"/>
                          </a:solidFill>
                          <a:latin typeface="Calibri" panose="020F0502020204030204" pitchFamily="34" charset="0"/>
                          <a:ea typeface="+mn-ea"/>
                          <a:cs typeface="Calibri" panose="020F0502020204030204" pitchFamily="34" charset="0"/>
                        </a:rPr>
                        <a:t> בלבד. בעוד שנספחים יכולים להיות קבצים מסוגים שונים, כמו קובץ אודיו, סרטון, </a:t>
                      </a:r>
                      <a:r>
                        <a:rPr lang="en-US" sz="1200" b="0" kern="1200" noProof="0" dirty="0">
                          <a:solidFill>
                            <a:schemeClr val="tx1"/>
                          </a:solidFill>
                          <a:latin typeface="Calibri" panose="020F0502020204030204" pitchFamily="34" charset="0"/>
                          <a:ea typeface="+mn-ea"/>
                          <a:cs typeface="Calibri" panose="020F0502020204030204" pitchFamily="34" charset="0"/>
                        </a:rPr>
                        <a:t>WORD</a:t>
                      </a:r>
                      <a:r>
                        <a:rPr lang="he-IL" sz="1200" b="0" kern="1200" noProof="0" dirty="0">
                          <a:solidFill>
                            <a:schemeClr val="tx1"/>
                          </a:solidFill>
                          <a:latin typeface="Calibri" panose="020F0502020204030204" pitchFamily="34" charset="0"/>
                          <a:ea typeface="+mn-ea"/>
                          <a:cs typeface="Calibri" panose="020F0502020204030204" pitchFamily="34" charset="0"/>
                        </a:rPr>
                        <a:t>, תמונה וכדומה</a:t>
                      </a:r>
                      <a:r>
                        <a:rPr kumimoji="0" lang="he-IL"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r" defTabSz="685800" rtl="1" eaLnBrk="1" fontAlgn="auto" latinLnBrk="0" hangingPunct="1">
                        <a:lnSpc>
                          <a:spcPct val="100000"/>
                        </a:lnSpc>
                        <a:spcBef>
                          <a:spcPts val="0"/>
                        </a:spcBef>
                        <a:spcAft>
                          <a:spcPts val="0"/>
                        </a:spcAft>
                        <a:buClrTx/>
                        <a:buSzTx/>
                        <a:buFontTx/>
                        <a:buNone/>
                        <a:tabLst/>
                        <a:defRPr/>
                      </a:pPr>
                      <a:endParaRPr kumimoji="0" lang="he-IL"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r" defTabSz="685800" rtl="1" eaLnBrk="1" fontAlgn="auto" latinLnBrk="0" hangingPunct="1">
                        <a:lnSpc>
                          <a:spcPct val="100000"/>
                        </a:lnSpc>
                        <a:spcBef>
                          <a:spcPts val="0"/>
                        </a:spcBef>
                        <a:spcAft>
                          <a:spcPts val="0"/>
                        </a:spcAft>
                        <a:buClrTx/>
                        <a:buSzTx/>
                        <a:buFontTx/>
                        <a:buNone/>
                        <a:tabLst/>
                        <a:defRPr/>
                      </a:pPr>
                      <a:endParaRPr kumimoji="0" lang="he-IL"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r" defTabSz="685800" rtl="1" eaLnBrk="1" fontAlgn="auto" latinLnBrk="0" hangingPunct="1">
                        <a:lnSpc>
                          <a:spcPct val="100000"/>
                        </a:lnSpc>
                        <a:spcBef>
                          <a:spcPts val="0"/>
                        </a:spcBef>
                        <a:spcAft>
                          <a:spcPts val="0"/>
                        </a:spcAft>
                        <a:buClrTx/>
                        <a:buSzTx/>
                        <a:buFontTx/>
                        <a:buNone/>
                        <a:tabLst/>
                        <a:defRPr/>
                      </a:pPr>
                      <a:r>
                        <a:rPr lang="he-IL" sz="1200" b="0" kern="1200" noProof="0" dirty="0">
                          <a:solidFill>
                            <a:schemeClr val="tx1"/>
                          </a:solidFill>
                          <a:latin typeface="Calibri" panose="020F0502020204030204" pitchFamily="34" charset="0"/>
                          <a:ea typeface="+mn-ea"/>
                          <a:cs typeface="Calibri" panose="020F0502020204030204" pitchFamily="34" charset="0"/>
                        </a:rPr>
                        <a:t>בסיום, לחצו על כפתור </a:t>
                      </a:r>
                      <a:r>
                        <a:rPr lang="he-IL" sz="1200" b="1" kern="1200" noProof="0" dirty="0">
                          <a:solidFill>
                            <a:schemeClr val="tx1"/>
                          </a:solidFill>
                          <a:latin typeface="Calibri" panose="020F0502020204030204" pitchFamily="34" charset="0"/>
                          <a:ea typeface="+mn-ea"/>
                          <a:cs typeface="Calibri" panose="020F0502020204030204" pitchFamily="34" charset="0"/>
                        </a:rPr>
                        <a:t>'המשך'.</a:t>
                      </a:r>
                    </a:p>
                    <a:p>
                      <a:pPr marL="0" marR="0" lvl="0" indent="0" algn="r" defTabSz="685800" rtl="1" eaLnBrk="1" fontAlgn="auto" latinLnBrk="0" hangingPunct="1">
                        <a:lnSpc>
                          <a:spcPct val="100000"/>
                        </a:lnSpc>
                        <a:spcBef>
                          <a:spcPts val="0"/>
                        </a:spcBef>
                        <a:spcAft>
                          <a:spcPts val="0"/>
                        </a:spcAft>
                        <a:buClrTx/>
                        <a:buSzTx/>
                        <a:buFontTx/>
                        <a:buNone/>
                        <a:tabLst/>
                        <a:defRPr/>
                      </a:pPr>
                      <a:endParaRPr kumimoji="0" lang="he-IL"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r" defTabSz="685800" rtl="1" eaLnBrk="1" fontAlgn="auto" latinLnBrk="0" hangingPunct="1">
                        <a:lnSpc>
                          <a:spcPct val="100000"/>
                        </a:lnSpc>
                        <a:spcBef>
                          <a:spcPts val="0"/>
                        </a:spcBef>
                        <a:spcAft>
                          <a:spcPts val="0"/>
                        </a:spcAft>
                        <a:buClrTx/>
                        <a:buSzTx/>
                        <a:buFontTx/>
                        <a:buNone/>
                        <a:tabLst/>
                        <a:defRPr/>
                      </a:pPr>
                      <a:endParaRPr kumimoji="0" lang="he-IL"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r" defTabSz="685800" rtl="1" eaLnBrk="1" fontAlgn="auto" latinLnBrk="0" hangingPunct="1">
                        <a:lnSpc>
                          <a:spcPct val="100000"/>
                        </a:lnSpc>
                        <a:spcBef>
                          <a:spcPts val="0"/>
                        </a:spcBef>
                        <a:spcAft>
                          <a:spcPts val="0"/>
                        </a:spcAft>
                        <a:buClrTx/>
                        <a:buSzTx/>
                        <a:buFontTx/>
                        <a:buNone/>
                        <a:tabLst/>
                        <a:defRPr/>
                      </a:pPr>
                      <a:endParaRPr kumimoji="0" lang="he-IL"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r" defTabSz="685800" rtl="1" eaLnBrk="1" fontAlgn="auto" latinLnBrk="0" hangingPunct="1">
                        <a:lnSpc>
                          <a:spcPct val="100000"/>
                        </a:lnSpc>
                        <a:spcBef>
                          <a:spcPts val="0"/>
                        </a:spcBef>
                        <a:spcAft>
                          <a:spcPts val="0"/>
                        </a:spcAft>
                        <a:buClrTx/>
                        <a:buSzTx/>
                        <a:buFontTx/>
                        <a:buNone/>
                        <a:tabLst/>
                        <a:defRPr/>
                      </a:pPr>
                      <a:endParaRPr kumimoji="0" lang="he-IL"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r" defTabSz="685800" rtl="1" eaLnBrk="1" fontAlgn="auto" latinLnBrk="0" hangingPunct="1">
                        <a:lnSpc>
                          <a:spcPct val="100000"/>
                        </a:lnSpc>
                        <a:spcBef>
                          <a:spcPts val="0"/>
                        </a:spcBef>
                        <a:spcAft>
                          <a:spcPts val="0"/>
                        </a:spcAft>
                        <a:buClrTx/>
                        <a:buSzTx/>
                        <a:buFontTx/>
                        <a:buNone/>
                        <a:tabLst/>
                        <a:defRPr/>
                      </a:pPr>
                      <a:endParaRPr kumimoji="0" lang="he-IL"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r" defTabSz="685800" rtl="1" eaLnBrk="1" fontAlgn="auto" latinLnBrk="0" hangingPunct="1">
                        <a:lnSpc>
                          <a:spcPct val="100000"/>
                        </a:lnSpc>
                        <a:spcBef>
                          <a:spcPts val="0"/>
                        </a:spcBef>
                        <a:spcAft>
                          <a:spcPts val="0"/>
                        </a:spcAft>
                        <a:buClrTx/>
                        <a:buSzTx/>
                        <a:buFontTx/>
                        <a:buNone/>
                        <a:tabLst/>
                        <a:defRPr/>
                      </a:pPr>
                      <a:endParaRPr kumimoji="0" lang="he-IL"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rtl="1"/>
                      <a:endParaRPr lang="he-IL" sz="1200" b="1" dirty="0">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58779244"/>
                  </a:ext>
                </a:extLst>
              </a:tr>
            </a:tbl>
          </a:graphicData>
        </a:graphic>
      </p:graphicFrame>
      <p:grpSp>
        <p:nvGrpSpPr>
          <p:cNvPr id="22" name="Group 21">
            <a:extLst>
              <a:ext uri="{FF2B5EF4-FFF2-40B4-BE49-F238E27FC236}">
                <a16:creationId xmlns:a16="http://schemas.microsoft.com/office/drawing/2014/main" id="{90854F3C-EE07-8053-28A5-90E024843179}"/>
              </a:ext>
            </a:extLst>
          </p:cNvPr>
          <p:cNvGrpSpPr/>
          <p:nvPr/>
        </p:nvGrpSpPr>
        <p:grpSpPr>
          <a:xfrm>
            <a:off x="-168478" y="603384"/>
            <a:ext cx="6538015" cy="1341050"/>
            <a:chOff x="533198" y="957600"/>
            <a:chExt cx="6538015" cy="1341050"/>
          </a:xfrm>
        </p:grpSpPr>
        <p:sp>
          <p:nvSpPr>
            <p:cNvPr id="11" name="כותרת 1">
              <a:extLst>
                <a:ext uri="{FF2B5EF4-FFF2-40B4-BE49-F238E27FC236}">
                  <a16:creationId xmlns:a16="http://schemas.microsoft.com/office/drawing/2014/main" id="{65A8E228-9D7E-71A4-79DE-719731BEBD32}"/>
                </a:ext>
              </a:extLst>
            </p:cNvPr>
            <p:cNvSpPr txBox="1">
              <a:spLocks/>
            </p:cNvSpPr>
            <p:nvPr/>
          </p:nvSpPr>
          <p:spPr>
            <a:xfrm>
              <a:off x="533198" y="1283998"/>
              <a:ext cx="6520220" cy="672958"/>
            </a:xfrm>
            <a:prstGeom prst="rect">
              <a:avLst/>
            </a:prstGeom>
          </p:spPr>
          <p:txBody>
            <a:bodyPr vert="horz" lIns="91440" tIns="45720" rIns="91440" bIns="45720" rtlCol="0" anchor="ctr">
              <a:normAutofit/>
            </a:bodyPr>
            <a:lstStyle>
              <a:lvl1pPr algn="r" defTabSz="755939" rtl="1" eaLnBrk="1" latinLnBrk="0" hangingPunct="1">
                <a:lnSpc>
                  <a:spcPct val="90000"/>
                </a:lnSpc>
                <a:spcBef>
                  <a:spcPct val="0"/>
                </a:spcBef>
                <a:buNone/>
                <a:defRPr sz="3200" b="1" kern="1200">
                  <a:solidFill>
                    <a:srgbClr val="007CBC"/>
                  </a:solidFill>
                  <a:latin typeface="+mj-lt"/>
                  <a:ea typeface="+mj-ea"/>
                  <a:cs typeface="+mn-cs"/>
                </a:defRPr>
              </a:lvl1pPr>
            </a:lstStyle>
            <a:p>
              <a:pPr marL="0" marR="0" lvl="0" indent="0" algn="r" defTabSz="755939" rtl="1" eaLnBrk="1" fontAlgn="auto" latinLnBrk="0" hangingPunct="1">
                <a:lnSpc>
                  <a:spcPct val="90000"/>
                </a:lnSpc>
                <a:spcBef>
                  <a:spcPct val="0"/>
                </a:spcBef>
                <a:spcAft>
                  <a:spcPts val="0"/>
                </a:spcAft>
                <a:buClrTx/>
                <a:buSzTx/>
                <a:buFontTx/>
                <a:buNone/>
                <a:tabLst/>
                <a:defRPr/>
              </a:pPr>
              <a:r>
                <a:rPr kumimoji="0" lang="he-IL" sz="28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פתיחת הליך חדש והגשת מסמכים</a:t>
              </a:r>
            </a:p>
          </p:txBody>
        </p:sp>
        <p:sp>
          <p:nvSpPr>
            <p:cNvPr id="13" name="TextBox 12">
              <a:extLst>
                <a:ext uri="{FF2B5EF4-FFF2-40B4-BE49-F238E27FC236}">
                  <a16:creationId xmlns:a16="http://schemas.microsoft.com/office/drawing/2014/main" id="{69EDDD4D-C24C-626E-01B9-A23B8D7EE715}"/>
                </a:ext>
              </a:extLst>
            </p:cNvPr>
            <p:cNvSpPr txBox="1"/>
            <p:nvPr/>
          </p:nvSpPr>
          <p:spPr>
            <a:xfrm>
              <a:off x="6153889" y="957600"/>
              <a:ext cx="888384" cy="424732"/>
            </a:xfrm>
            <a:prstGeom prst="rect">
              <a:avLst/>
            </a:prstGeom>
            <a:noFill/>
          </p:spPr>
          <p:txBody>
            <a:bodyPr wrap="none" rtlCol="0">
              <a:spAutoFit/>
            </a:bodyPr>
            <a:lstStyle/>
            <a:p>
              <a:pPr defTabSz="755939">
                <a:lnSpc>
                  <a:spcPct val="90000"/>
                </a:lnSpc>
                <a:spcBef>
                  <a:spcPct val="0"/>
                </a:spcBef>
              </a:pPr>
              <a:r>
                <a:rPr lang="he-IL"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פרק 2</a:t>
              </a:r>
              <a:endParaRPr lang="en-GB"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FEA9502-8262-D474-8F1B-E0CD6BA36EB1}"/>
                </a:ext>
              </a:extLst>
            </p:cNvPr>
            <p:cNvSpPr txBox="1"/>
            <p:nvPr/>
          </p:nvSpPr>
          <p:spPr>
            <a:xfrm>
              <a:off x="673934" y="1709578"/>
              <a:ext cx="6397279" cy="589072"/>
            </a:xfrm>
            <a:prstGeom prst="rect">
              <a:avLst/>
            </a:prstGeom>
            <a:noFill/>
          </p:spPr>
          <p:txBody>
            <a:bodyPr wrap="square" rtlCol="1">
              <a:spAutoFit/>
            </a:bodyPr>
            <a:lstStyle/>
            <a:p>
              <a:pPr marL="0" marR="0" lvl="0" indent="0" defTabSz="914373" eaLnBrk="1" fontAlgn="auto" latinLnBrk="0" hangingPunct="1">
                <a:lnSpc>
                  <a:spcPct val="150000"/>
                </a:lnSpc>
                <a:spcBef>
                  <a:spcPts val="0"/>
                </a:spcBef>
                <a:spcAft>
                  <a:spcPts val="0"/>
                </a:spcAft>
                <a:buClrTx/>
                <a:buSzTx/>
                <a:buFontTx/>
                <a:buNone/>
                <a:tabLst/>
                <a:defRPr/>
              </a:pPr>
              <a:r>
                <a:rPr kumimoji="0" lang="he-IL" sz="2400" b="1" i="0" u="none" strike="noStrike" kern="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פתיחת הליך חדש</a:t>
              </a:r>
            </a:p>
          </p:txBody>
        </p:sp>
      </p:grpSp>
      <p:pic>
        <p:nvPicPr>
          <p:cNvPr id="23" name="תמונה 2">
            <a:extLst>
              <a:ext uri="{FF2B5EF4-FFF2-40B4-BE49-F238E27FC236}">
                <a16:creationId xmlns:a16="http://schemas.microsoft.com/office/drawing/2014/main" id="{EB9439A7-7955-330F-7266-145F94A1901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93508" y="8834703"/>
            <a:ext cx="848412" cy="738940"/>
          </a:xfrm>
          <a:prstGeom prst="rect">
            <a:avLst/>
          </a:prstGeom>
        </p:spPr>
      </p:pic>
      <p:grpSp>
        <p:nvGrpSpPr>
          <p:cNvPr id="20" name="Group 19">
            <a:extLst>
              <a:ext uri="{FF2B5EF4-FFF2-40B4-BE49-F238E27FC236}">
                <a16:creationId xmlns:a16="http://schemas.microsoft.com/office/drawing/2014/main" id="{9BC4F788-D943-2388-0E00-F9DBDA31B2A4}"/>
              </a:ext>
            </a:extLst>
          </p:cNvPr>
          <p:cNvGrpSpPr/>
          <p:nvPr/>
        </p:nvGrpSpPr>
        <p:grpSpPr>
          <a:xfrm>
            <a:off x="782726" y="3767311"/>
            <a:ext cx="5466937" cy="1816211"/>
            <a:chOff x="782726" y="3767311"/>
            <a:chExt cx="5466937" cy="1816211"/>
          </a:xfrm>
        </p:grpSpPr>
        <p:grpSp>
          <p:nvGrpSpPr>
            <p:cNvPr id="10" name="Group 9">
              <a:extLst>
                <a:ext uri="{FF2B5EF4-FFF2-40B4-BE49-F238E27FC236}">
                  <a16:creationId xmlns:a16="http://schemas.microsoft.com/office/drawing/2014/main" id="{BDC0C39A-2E4D-EEC0-18FE-307B4CDA0577}"/>
                </a:ext>
              </a:extLst>
            </p:cNvPr>
            <p:cNvGrpSpPr/>
            <p:nvPr/>
          </p:nvGrpSpPr>
          <p:grpSpPr>
            <a:xfrm>
              <a:off x="782726" y="3767311"/>
              <a:ext cx="5466937" cy="1816211"/>
              <a:chOff x="-2427483" y="2321785"/>
              <a:chExt cx="8677146" cy="2791916"/>
            </a:xfrm>
          </p:grpSpPr>
          <p:pic>
            <p:nvPicPr>
              <p:cNvPr id="7" name="Picture 6">
                <a:extLst>
                  <a:ext uri="{FF2B5EF4-FFF2-40B4-BE49-F238E27FC236}">
                    <a16:creationId xmlns:a16="http://schemas.microsoft.com/office/drawing/2014/main" id="{D234AD37-3C7E-02CC-9989-4E0F1AB19852}"/>
                  </a:ext>
                </a:extLst>
              </p:cNvPr>
              <p:cNvPicPr>
                <a:picLocks noChangeAspect="1"/>
              </p:cNvPicPr>
              <p:nvPr/>
            </p:nvPicPr>
            <p:blipFill>
              <a:blip r:embed="rId3"/>
              <a:stretch>
                <a:fillRect/>
              </a:stretch>
            </p:blipFill>
            <p:spPr>
              <a:xfrm>
                <a:off x="-2427483" y="2321785"/>
                <a:ext cx="8677146" cy="2791916"/>
              </a:xfrm>
              <a:prstGeom prst="rect">
                <a:avLst/>
              </a:prstGeom>
              <a:ln>
                <a:noFill/>
              </a:ln>
              <a:effectLst>
                <a:outerShdw blurRad="292100" dist="139700" dir="2700000" algn="tl" rotWithShape="0">
                  <a:srgbClr val="333333">
                    <a:alpha val="65000"/>
                  </a:srgbClr>
                </a:outerShdw>
              </a:effectLst>
            </p:spPr>
          </p:pic>
          <p:sp>
            <p:nvSpPr>
              <p:cNvPr id="6" name="Rectangle 5">
                <a:extLst>
                  <a:ext uri="{FF2B5EF4-FFF2-40B4-BE49-F238E27FC236}">
                    <a16:creationId xmlns:a16="http://schemas.microsoft.com/office/drawing/2014/main" id="{20ABF7CD-A0C7-ADE0-595C-A77D5D47DEC1}"/>
                  </a:ext>
                </a:extLst>
              </p:cNvPr>
              <p:cNvSpPr/>
              <p:nvPr/>
            </p:nvSpPr>
            <p:spPr>
              <a:xfrm>
                <a:off x="5325466" y="3653022"/>
                <a:ext cx="570939" cy="17282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39513C7-053E-DD4D-6054-58AAA2A986D5}"/>
                  </a:ext>
                </a:extLst>
              </p:cNvPr>
              <p:cNvSpPr/>
              <p:nvPr/>
            </p:nvSpPr>
            <p:spPr>
              <a:xfrm>
                <a:off x="-2260396" y="4725619"/>
                <a:ext cx="1170432" cy="29992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240E682B-F503-F92B-0E1A-C65A6E20DD88}"/>
                </a:ext>
              </a:extLst>
            </p:cNvPr>
            <p:cNvSpPr/>
            <p:nvPr/>
          </p:nvSpPr>
          <p:spPr>
            <a:xfrm>
              <a:off x="4732934" y="4398660"/>
              <a:ext cx="517533" cy="23465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1FB05D3-5589-CFDE-76FF-ECDAC740A840}"/>
                </a:ext>
              </a:extLst>
            </p:cNvPr>
            <p:cNvSpPr/>
            <p:nvPr/>
          </p:nvSpPr>
          <p:spPr>
            <a:xfrm>
              <a:off x="4732934" y="4930547"/>
              <a:ext cx="517533" cy="23465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a:extLst>
              <a:ext uri="{FF2B5EF4-FFF2-40B4-BE49-F238E27FC236}">
                <a16:creationId xmlns:a16="http://schemas.microsoft.com/office/drawing/2014/main" id="{8A4150FB-B1A5-2848-7501-FE3404E35E4D}"/>
              </a:ext>
            </a:extLst>
          </p:cNvPr>
          <p:cNvGrpSpPr/>
          <p:nvPr/>
        </p:nvGrpSpPr>
        <p:grpSpPr>
          <a:xfrm>
            <a:off x="729037" y="5977504"/>
            <a:ext cx="4003897" cy="1173088"/>
            <a:chOff x="755468" y="6056210"/>
            <a:chExt cx="5466937" cy="1647790"/>
          </a:xfrm>
        </p:grpSpPr>
        <p:pic>
          <p:nvPicPr>
            <p:cNvPr id="17" name="Picture 16">
              <a:extLst>
                <a:ext uri="{FF2B5EF4-FFF2-40B4-BE49-F238E27FC236}">
                  <a16:creationId xmlns:a16="http://schemas.microsoft.com/office/drawing/2014/main" id="{40AA0E9C-333E-FD8B-1B60-E110C7567DF6}"/>
                </a:ext>
              </a:extLst>
            </p:cNvPr>
            <p:cNvPicPr>
              <a:picLocks noChangeAspect="1"/>
            </p:cNvPicPr>
            <p:nvPr/>
          </p:nvPicPr>
          <p:blipFill>
            <a:blip r:embed="rId4"/>
            <a:stretch>
              <a:fillRect/>
            </a:stretch>
          </p:blipFill>
          <p:spPr>
            <a:xfrm>
              <a:off x="755468" y="6056210"/>
              <a:ext cx="5466937" cy="1647790"/>
            </a:xfrm>
            <a:prstGeom prst="rect">
              <a:avLst/>
            </a:prstGeom>
            <a:ln>
              <a:noFill/>
            </a:ln>
            <a:effectLst>
              <a:outerShdw blurRad="292100" dist="139700" dir="2700000" algn="tl" rotWithShape="0">
                <a:srgbClr val="333333">
                  <a:alpha val="65000"/>
                </a:srgbClr>
              </a:outerShdw>
            </a:effectLst>
          </p:spPr>
        </p:pic>
        <p:sp>
          <p:nvSpPr>
            <p:cNvPr id="26" name="Rectangle 25">
              <a:extLst>
                <a:ext uri="{FF2B5EF4-FFF2-40B4-BE49-F238E27FC236}">
                  <a16:creationId xmlns:a16="http://schemas.microsoft.com/office/drawing/2014/main" id="{32239F2C-636E-44F2-E9DD-3787C49A56D5}"/>
                </a:ext>
              </a:extLst>
            </p:cNvPr>
            <p:cNvSpPr/>
            <p:nvPr/>
          </p:nvSpPr>
          <p:spPr>
            <a:xfrm>
              <a:off x="2201875" y="7289198"/>
              <a:ext cx="348064" cy="17230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8" name="Picture 27">
            <a:extLst>
              <a:ext uri="{FF2B5EF4-FFF2-40B4-BE49-F238E27FC236}">
                <a16:creationId xmlns:a16="http://schemas.microsoft.com/office/drawing/2014/main" id="{F9AF50D6-98E8-72D1-3B0E-95F096C2306B}"/>
              </a:ext>
            </a:extLst>
          </p:cNvPr>
          <p:cNvPicPr>
            <a:picLocks noChangeAspect="1"/>
          </p:cNvPicPr>
          <p:nvPr/>
        </p:nvPicPr>
        <p:blipFill>
          <a:blip r:embed="rId5"/>
          <a:stretch>
            <a:fillRect/>
          </a:stretch>
        </p:blipFill>
        <p:spPr>
          <a:xfrm>
            <a:off x="729036" y="7241128"/>
            <a:ext cx="4003897" cy="1469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72216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7999" cy="9906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9" name="Straight Connector 8"/>
          <p:cNvCxnSpPr/>
          <p:nvPr/>
        </p:nvCxnSpPr>
        <p:spPr>
          <a:xfrm flipH="1" flipV="1">
            <a:off x="284085" y="1811045"/>
            <a:ext cx="40168" cy="7794598"/>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61956" y="385011"/>
            <a:ext cx="3489158" cy="12031"/>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95742" y="175460"/>
            <a:ext cx="421506" cy="427924"/>
          </a:xfrm>
          <a:prstGeom prst="ellipse">
            <a:avLst/>
          </a:prstGeom>
          <a:solidFill>
            <a:schemeClr val="bg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700" b="1" dirty="0">
                <a:latin typeface="Tahoma" panose="020B0604030504040204" pitchFamily="34" charset="0"/>
                <a:ea typeface="Tahoma" panose="020B0604030504040204" pitchFamily="34" charset="0"/>
                <a:cs typeface="Tahoma" panose="020B0604030504040204" pitchFamily="34" charset="0"/>
              </a:rPr>
              <a:t>14</a:t>
            </a:r>
          </a:p>
        </p:txBody>
      </p:sp>
      <p:graphicFrame>
        <p:nvGraphicFramePr>
          <p:cNvPr id="21" name="Table 20"/>
          <p:cNvGraphicFramePr>
            <a:graphicFrameLocks noGrp="1"/>
          </p:cNvGraphicFramePr>
          <p:nvPr>
            <p:extLst>
              <p:ext uri="{D42A27DB-BD31-4B8C-83A1-F6EECF244321}">
                <p14:modId xmlns:p14="http://schemas.microsoft.com/office/powerpoint/2010/main" val="464345721"/>
              </p:ext>
            </p:extLst>
          </p:nvPr>
        </p:nvGraphicFramePr>
        <p:xfrm>
          <a:off x="608337" y="2051185"/>
          <a:ext cx="5761200" cy="6954520"/>
        </p:xfrm>
        <a:graphic>
          <a:graphicData uri="http://schemas.openxmlformats.org/drawingml/2006/table">
            <a:tbl>
              <a:tblPr rtl="1" firstRow="1" bandRow="1">
                <a:effectLst/>
                <a:tableStyleId>{8799B23B-EC83-4686-B30A-512413B5E67A}</a:tableStyleId>
              </a:tblPr>
              <a:tblGrid>
                <a:gridCol w="5761200">
                  <a:extLst>
                    <a:ext uri="{9D8B030D-6E8A-4147-A177-3AD203B41FA5}">
                      <a16:colId xmlns:a16="http://schemas.microsoft.com/office/drawing/2014/main" val="20000"/>
                    </a:ext>
                  </a:extLst>
                </a:gridCol>
              </a:tblGrid>
              <a:tr h="370840">
                <a:tc>
                  <a:txBody>
                    <a:bodyPr/>
                    <a:lstStyle/>
                    <a:p>
                      <a:pPr algn="ctr" rtl="1"/>
                      <a:r>
                        <a:rPr lang="he-IL" sz="1400" b="1" dirty="0">
                          <a:solidFill>
                            <a:schemeClr val="bg1"/>
                          </a:solidFill>
                          <a:latin typeface="Calibri" panose="020F0502020204030204" pitchFamily="34" charset="0"/>
                          <a:cs typeface="Calibri" panose="020F0502020204030204" pitchFamily="34" charset="0"/>
                        </a:rPr>
                        <a:t>פתיחת הליך חדש - המשך</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234138">
                <a:tc>
                  <a:txBody>
                    <a:bodyPr/>
                    <a:lstStyle/>
                    <a:p>
                      <a:pPr algn="r" rtl="1"/>
                      <a:r>
                        <a:rPr lang="he-IL" sz="1200" b="1" dirty="0">
                          <a:latin typeface="Calibri" panose="020F0502020204030204" pitchFamily="34" charset="0"/>
                          <a:cs typeface="Calibri" panose="020F0502020204030204" pitchFamily="34" charset="0"/>
                        </a:rPr>
                        <a:t>4. סיכום הגשה</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135606024"/>
                  </a:ext>
                </a:extLst>
              </a:tr>
              <a:tr h="150707">
                <a:tc>
                  <a:txBody>
                    <a:bodyPr/>
                    <a:lstStyle/>
                    <a:p>
                      <a:pPr marL="171450" indent="-171450" algn="r" rtl="1">
                        <a:buFont typeface="Arial" panose="020B0604020202020204" pitchFamily="34" charset="0"/>
                        <a:buChar char="•"/>
                      </a:pPr>
                      <a:r>
                        <a:rPr lang="he-IL" sz="1200" b="0" dirty="0">
                          <a:latin typeface="Calibri" panose="020F0502020204030204" pitchFamily="34" charset="0"/>
                          <a:cs typeface="Calibri" panose="020F0502020204030204" pitchFamily="34" charset="0"/>
                        </a:rPr>
                        <a:t>מסך הסיכום מכיל את המידע שהוזן על ההליך ומאפשר לצפות שוב בפרטי הצדדים ובמסמכים השונים שהועלו [לפתיחת המסמכים השונים - לחצו על סימן ה +].</a:t>
                      </a:r>
                    </a:p>
                    <a:p>
                      <a:pPr marL="228600" indent="-228600" algn="r" rtl="1">
                        <a:buFont typeface="Arial" panose="020B0604020202020204" pitchFamily="34" charset="0"/>
                        <a:buChar char="•"/>
                      </a:pPr>
                      <a:r>
                        <a:rPr lang="he-IL" sz="1200" b="0" dirty="0">
                          <a:latin typeface="Calibri" panose="020F0502020204030204" pitchFamily="34" charset="0"/>
                          <a:cs typeface="Calibri" panose="020F0502020204030204" pitchFamily="34" charset="0"/>
                        </a:rPr>
                        <a:t>ניתן לערוך את פרטי ההליך, הצדדים או להוסיף ולהסיר מסמכים.</a:t>
                      </a:r>
                    </a:p>
                    <a:p>
                      <a:pPr marL="228600" indent="-228600" algn="r" rtl="1">
                        <a:buFont typeface="Arial" panose="020B0604020202020204" pitchFamily="34" charset="0"/>
                        <a:buChar char="•"/>
                      </a:pPr>
                      <a:r>
                        <a:rPr lang="he-IL" sz="1200" b="0" dirty="0">
                          <a:latin typeface="Calibri" panose="020F0502020204030204" pitchFamily="34" charset="0"/>
                          <a:cs typeface="Calibri" panose="020F0502020204030204" pitchFamily="34" charset="0"/>
                        </a:rPr>
                        <a:t>בסיום, נלחץ על כפתור </a:t>
                      </a:r>
                      <a:r>
                        <a:rPr lang="he-IL" sz="1200" b="1" dirty="0">
                          <a:latin typeface="Calibri" panose="020F0502020204030204" pitchFamily="34" charset="0"/>
                          <a:cs typeface="Calibri" panose="020F0502020204030204" pitchFamily="34" charset="0"/>
                        </a:rPr>
                        <a:t>'הגשה וסיום'</a:t>
                      </a:r>
                      <a:r>
                        <a:rPr lang="he-IL" sz="1200" b="0" dirty="0">
                          <a:latin typeface="Calibri" panose="020F0502020204030204" pitchFamily="34" charset="0"/>
                          <a:cs typeface="Calibri" panose="020F0502020204030204" pitchFamily="34" charset="0"/>
                        </a:rPr>
                        <a:t>.</a:t>
                      </a:r>
                    </a:p>
                    <a:p>
                      <a:pPr marL="228600" indent="-228600" algn="r" rtl="1">
                        <a:buFont typeface="Arial" panose="020B0604020202020204" pitchFamily="34" charset="0"/>
                        <a:buChar char="•"/>
                      </a:pPr>
                      <a:endParaRPr lang="he-IL" sz="1200" b="0" dirty="0">
                        <a:latin typeface="Calibri" panose="020F0502020204030204" pitchFamily="34" charset="0"/>
                        <a:cs typeface="Calibri" panose="020F0502020204030204" pitchFamily="34" charset="0"/>
                      </a:endParaRPr>
                    </a:p>
                    <a:p>
                      <a:pPr marL="228600" indent="-228600" algn="r" rtl="1">
                        <a:buFont typeface="Arial" panose="020B0604020202020204" pitchFamily="34" charset="0"/>
                        <a:buChar char="•"/>
                      </a:pPr>
                      <a:endParaRPr lang="he-IL" sz="1200" b="0" dirty="0">
                        <a:latin typeface="Calibri" panose="020F0502020204030204" pitchFamily="34" charset="0"/>
                        <a:cs typeface="Calibri" panose="020F0502020204030204" pitchFamily="34" charset="0"/>
                      </a:endParaRPr>
                    </a:p>
                    <a:p>
                      <a:pPr marL="228600" indent="-228600" algn="r" rtl="1">
                        <a:buFont typeface="Arial" panose="020B0604020202020204" pitchFamily="34" charset="0"/>
                        <a:buChar char="•"/>
                      </a:pPr>
                      <a:endParaRPr lang="he-IL" sz="1200" b="0" dirty="0">
                        <a:latin typeface="Calibri" panose="020F0502020204030204" pitchFamily="34" charset="0"/>
                        <a:cs typeface="Calibri" panose="020F0502020204030204" pitchFamily="34" charset="0"/>
                      </a:endParaRPr>
                    </a:p>
                    <a:p>
                      <a:pPr marL="228600" indent="-228600" algn="r" rtl="1">
                        <a:buFont typeface="Arial" panose="020B0604020202020204" pitchFamily="34" charset="0"/>
                        <a:buChar char="•"/>
                      </a:pPr>
                      <a:endParaRPr lang="he-IL" sz="1200" b="0" dirty="0">
                        <a:latin typeface="Calibri" panose="020F0502020204030204" pitchFamily="34" charset="0"/>
                        <a:cs typeface="Calibri" panose="020F0502020204030204" pitchFamily="34" charset="0"/>
                      </a:endParaRPr>
                    </a:p>
                    <a:p>
                      <a:pPr marL="228600" indent="-228600" algn="r" rtl="1">
                        <a:buAutoNum type="arabicPeriod"/>
                      </a:pPr>
                      <a:endParaRPr lang="he-IL" sz="1200" b="0"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r>
                        <a:rPr lang="he-IL" sz="1200" b="1" dirty="0">
                          <a:latin typeface="Calibri" panose="020F0502020204030204" pitchFamily="34" charset="0"/>
                          <a:cs typeface="Calibri" panose="020F0502020204030204" pitchFamily="34" charset="0"/>
                        </a:rPr>
                        <a:t>לאחר לחיצה על סיום והגשה, המערכת תציג אישור על השלמת פתיחת ההליך. אישור כאמור יישלח גם בדואר אלקטרוני.</a:t>
                      </a: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83873353"/>
                  </a:ext>
                </a:extLst>
              </a:tr>
            </a:tbl>
          </a:graphicData>
        </a:graphic>
      </p:graphicFrame>
      <p:grpSp>
        <p:nvGrpSpPr>
          <p:cNvPr id="22" name="Group 21">
            <a:extLst>
              <a:ext uri="{FF2B5EF4-FFF2-40B4-BE49-F238E27FC236}">
                <a16:creationId xmlns:a16="http://schemas.microsoft.com/office/drawing/2014/main" id="{90854F3C-EE07-8053-28A5-90E024843179}"/>
              </a:ext>
            </a:extLst>
          </p:cNvPr>
          <p:cNvGrpSpPr/>
          <p:nvPr/>
        </p:nvGrpSpPr>
        <p:grpSpPr>
          <a:xfrm>
            <a:off x="-168478" y="603384"/>
            <a:ext cx="6538015" cy="1341050"/>
            <a:chOff x="533198" y="957600"/>
            <a:chExt cx="6538015" cy="1341050"/>
          </a:xfrm>
        </p:grpSpPr>
        <p:sp>
          <p:nvSpPr>
            <p:cNvPr id="11" name="כותרת 1">
              <a:extLst>
                <a:ext uri="{FF2B5EF4-FFF2-40B4-BE49-F238E27FC236}">
                  <a16:creationId xmlns:a16="http://schemas.microsoft.com/office/drawing/2014/main" id="{65A8E228-9D7E-71A4-79DE-719731BEBD32}"/>
                </a:ext>
              </a:extLst>
            </p:cNvPr>
            <p:cNvSpPr txBox="1">
              <a:spLocks/>
            </p:cNvSpPr>
            <p:nvPr/>
          </p:nvSpPr>
          <p:spPr>
            <a:xfrm>
              <a:off x="533198" y="1283998"/>
              <a:ext cx="6520220" cy="672958"/>
            </a:xfrm>
            <a:prstGeom prst="rect">
              <a:avLst/>
            </a:prstGeom>
          </p:spPr>
          <p:txBody>
            <a:bodyPr vert="horz" lIns="91440" tIns="45720" rIns="91440" bIns="45720" rtlCol="0" anchor="ctr">
              <a:normAutofit/>
            </a:bodyPr>
            <a:lstStyle>
              <a:lvl1pPr algn="r" defTabSz="755939" rtl="1" eaLnBrk="1" latinLnBrk="0" hangingPunct="1">
                <a:lnSpc>
                  <a:spcPct val="90000"/>
                </a:lnSpc>
                <a:spcBef>
                  <a:spcPct val="0"/>
                </a:spcBef>
                <a:buNone/>
                <a:defRPr sz="3200" b="1" kern="1200">
                  <a:solidFill>
                    <a:srgbClr val="007CBC"/>
                  </a:solidFill>
                  <a:latin typeface="+mj-lt"/>
                  <a:ea typeface="+mj-ea"/>
                  <a:cs typeface="+mn-cs"/>
                </a:defRPr>
              </a:lvl1pPr>
            </a:lstStyle>
            <a:p>
              <a:pPr marL="0" marR="0" lvl="0" indent="0" algn="r" defTabSz="755939" rtl="1" eaLnBrk="1" fontAlgn="auto" latinLnBrk="0" hangingPunct="1">
                <a:lnSpc>
                  <a:spcPct val="90000"/>
                </a:lnSpc>
                <a:spcBef>
                  <a:spcPct val="0"/>
                </a:spcBef>
                <a:spcAft>
                  <a:spcPts val="0"/>
                </a:spcAft>
                <a:buClrTx/>
                <a:buSzTx/>
                <a:buFontTx/>
                <a:buNone/>
                <a:tabLst/>
                <a:defRPr/>
              </a:pPr>
              <a:r>
                <a:rPr kumimoji="0" lang="he-IL" sz="28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פתיחת הליך חדש והגשת מסמכים</a:t>
              </a:r>
            </a:p>
          </p:txBody>
        </p:sp>
        <p:sp>
          <p:nvSpPr>
            <p:cNvPr id="13" name="TextBox 12">
              <a:extLst>
                <a:ext uri="{FF2B5EF4-FFF2-40B4-BE49-F238E27FC236}">
                  <a16:creationId xmlns:a16="http://schemas.microsoft.com/office/drawing/2014/main" id="{69EDDD4D-C24C-626E-01B9-A23B8D7EE715}"/>
                </a:ext>
              </a:extLst>
            </p:cNvPr>
            <p:cNvSpPr txBox="1"/>
            <p:nvPr/>
          </p:nvSpPr>
          <p:spPr>
            <a:xfrm>
              <a:off x="6153889" y="957600"/>
              <a:ext cx="888384" cy="424732"/>
            </a:xfrm>
            <a:prstGeom prst="rect">
              <a:avLst/>
            </a:prstGeom>
            <a:noFill/>
          </p:spPr>
          <p:txBody>
            <a:bodyPr wrap="none" rtlCol="0">
              <a:spAutoFit/>
            </a:bodyPr>
            <a:lstStyle/>
            <a:p>
              <a:pPr defTabSz="755939">
                <a:lnSpc>
                  <a:spcPct val="90000"/>
                </a:lnSpc>
                <a:spcBef>
                  <a:spcPct val="0"/>
                </a:spcBef>
              </a:pPr>
              <a:r>
                <a:rPr lang="he-IL"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פרק 2</a:t>
              </a:r>
              <a:endParaRPr lang="en-GB"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FEA9502-8262-D474-8F1B-E0CD6BA36EB1}"/>
                </a:ext>
              </a:extLst>
            </p:cNvPr>
            <p:cNvSpPr txBox="1"/>
            <p:nvPr/>
          </p:nvSpPr>
          <p:spPr>
            <a:xfrm>
              <a:off x="673934" y="1709578"/>
              <a:ext cx="6397279" cy="589072"/>
            </a:xfrm>
            <a:prstGeom prst="rect">
              <a:avLst/>
            </a:prstGeom>
            <a:noFill/>
          </p:spPr>
          <p:txBody>
            <a:bodyPr wrap="square" rtlCol="1">
              <a:spAutoFit/>
            </a:bodyPr>
            <a:lstStyle/>
            <a:p>
              <a:pPr marL="0" marR="0" lvl="0" indent="0" defTabSz="914373" eaLnBrk="1" fontAlgn="auto" latinLnBrk="0" hangingPunct="1">
                <a:lnSpc>
                  <a:spcPct val="150000"/>
                </a:lnSpc>
                <a:spcBef>
                  <a:spcPts val="0"/>
                </a:spcBef>
                <a:spcAft>
                  <a:spcPts val="0"/>
                </a:spcAft>
                <a:buClrTx/>
                <a:buSzTx/>
                <a:buFontTx/>
                <a:buNone/>
                <a:tabLst/>
                <a:defRPr/>
              </a:pPr>
              <a:r>
                <a:rPr kumimoji="0" lang="he-IL" sz="2400" b="1" i="0" u="none" strike="noStrike" kern="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פתיחת הליך חדש</a:t>
              </a:r>
            </a:p>
          </p:txBody>
        </p:sp>
      </p:grpSp>
      <p:pic>
        <p:nvPicPr>
          <p:cNvPr id="23" name="תמונה 2">
            <a:extLst>
              <a:ext uri="{FF2B5EF4-FFF2-40B4-BE49-F238E27FC236}">
                <a16:creationId xmlns:a16="http://schemas.microsoft.com/office/drawing/2014/main" id="{EB9439A7-7955-330F-7266-145F94A1901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93508" y="8834703"/>
            <a:ext cx="848412" cy="738940"/>
          </a:xfrm>
          <a:prstGeom prst="rect">
            <a:avLst/>
          </a:prstGeom>
        </p:spPr>
      </p:pic>
      <p:grpSp>
        <p:nvGrpSpPr>
          <p:cNvPr id="6" name="Group 5">
            <a:extLst>
              <a:ext uri="{FF2B5EF4-FFF2-40B4-BE49-F238E27FC236}">
                <a16:creationId xmlns:a16="http://schemas.microsoft.com/office/drawing/2014/main" id="{E48DCFE4-8AC0-4D6E-0949-0E11E12A4A98}"/>
              </a:ext>
            </a:extLst>
          </p:cNvPr>
          <p:cNvGrpSpPr/>
          <p:nvPr/>
        </p:nvGrpSpPr>
        <p:grpSpPr>
          <a:xfrm>
            <a:off x="917714" y="3667907"/>
            <a:ext cx="5132821" cy="3267527"/>
            <a:chOff x="917714" y="3667907"/>
            <a:chExt cx="5132821" cy="3267527"/>
          </a:xfrm>
        </p:grpSpPr>
        <p:pic>
          <p:nvPicPr>
            <p:cNvPr id="3" name="Picture 2">
              <a:extLst>
                <a:ext uri="{FF2B5EF4-FFF2-40B4-BE49-F238E27FC236}">
                  <a16:creationId xmlns:a16="http://schemas.microsoft.com/office/drawing/2014/main" id="{B6A26D6B-3E85-184D-3F3B-32EBB7FFF09B}"/>
                </a:ext>
              </a:extLst>
            </p:cNvPr>
            <p:cNvPicPr>
              <a:picLocks noChangeAspect="1"/>
            </p:cNvPicPr>
            <p:nvPr/>
          </p:nvPicPr>
          <p:blipFill>
            <a:blip r:embed="rId3"/>
            <a:stretch>
              <a:fillRect/>
            </a:stretch>
          </p:blipFill>
          <p:spPr>
            <a:xfrm>
              <a:off x="917714" y="3667907"/>
              <a:ext cx="5132821" cy="3267527"/>
            </a:xfrm>
            <a:prstGeom prst="rect">
              <a:avLst/>
            </a:prstGeom>
            <a:ln>
              <a:noFill/>
            </a:ln>
            <a:effectLst>
              <a:outerShdw blurRad="292100" dist="139700" dir="2700000" algn="tl" rotWithShape="0">
                <a:srgbClr val="333333">
                  <a:alpha val="65000"/>
                </a:srgbClr>
              </a:outerShdw>
            </a:effectLst>
          </p:spPr>
        </p:pic>
        <p:sp>
          <p:nvSpPr>
            <p:cNvPr id="4" name="Rectangle 3">
              <a:extLst>
                <a:ext uri="{FF2B5EF4-FFF2-40B4-BE49-F238E27FC236}">
                  <a16:creationId xmlns:a16="http://schemas.microsoft.com/office/drawing/2014/main" id="{15F690A8-0FDB-F5D2-5248-81839CDE111C}"/>
                </a:ext>
              </a:extLst>
            </p:cNvPr>
            <p:cNvSpPr/>
            <p:nvPr/>
          </p:nvSpPr>
          <p:spPr>
            <a:xfrm>
              <a:off x="5237636" y="6280193"/>
              <a:ext cx="542628" cy="31928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B2F6105-2262-2EC6-455D-6E2B9DEE6360}"/>
                </a:ext>
              </a:extLst>
            </p:cNvPr>
            <p:cNvSpPr/>
            <p:nvPr/>
          </p:nvSpPr>
          <p:spPr>
            <a:xfrm>
              <a:off x="1022685" y="6704906"/>
              <a:ext cx="1815134" cy="13705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Picture 13">
            <a:extLst>
              <a:ext uri="{FF2B5EF4-FFF2-40B4-BE49-F238E27FC236}">
                <a16:creationId xmlns:a16="http://schemas.microsoft.com/office/drawing/2014/main" id="{56FE1B13-060D-66DA-FA38-BD6A57CC49CD}"/>
              </a:ext>
            </a:extLst>
          </p:cNvPr>
          <p:cNvPicPr>
            <a:picLocks noChangeAspect="1"/>
          </p:cNvPicPr>
          <p:nvPr/>
        </p:nvPicPr>
        <p:blipFill>
          <a:blip r:embed="rId4"/>
          <a:stretch>
            <a:fillRect/>
          </a:stretch>
        </p:blipFill>
        <p:spPr>
          <a:xfrm>
            <a:off x="987260" y="7600278"/>
            <a:ext cx="5207732" cy="12344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95430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7999" cy="9906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9" name="Straight Connector 8"/>
          <p:cNvCxnSpPr/>
          <p:nvPr/>
        </p:nvCxnSpPr>
        <p:spPr>
          <a:xfrm flipH="1" flipV="1">
            <a:off x="284085" y="1811045"/>
            <a:ext cx="40168" cy="7794598"/>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61956" y="385011"/>
            <a:ext cx="3489158" cy="12031"/>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95742" y="175460"/>
            <a:ext cx="421506" cy="427924"/>
          </a:xfrm>
          <a:prstGeom prst="ellipse">
            <a:avLst/>
          </a:prstGeom>
          <a:solidFill>
            <a:schemeClr val="bg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700" b="1" dirty="0">
                <a:latin typeface="Tahoma" panose="020B0604030504040204" pitchFamily="34" charset="0"/>
                <a:ea typeface="Tahoma" panose="020B0604030504040204" pitchFamily="34" charset="0"/>
                <a:cs typeface="Tahoma" panose="020B0604030504040204" pitchFamily="34" charset="0"/>
              </a:rPr>
              <a:t>15</a:t>
            </a:r>
          </a:p>
        </p:txBody>
      </p:sp>
      <p:graphicFrame>
        <p:nvGraphicFramePr>
          <p:cNvPr id="21" name="Table 20"/>
          <p:cNvGraphicFramePr>
            <a:graphicFrameLocks noGrp="1"/>
          </p:cNvGraphicFramePr>
          <p:nvPr>
            <p:extLst>
              <p:ext uri="{D42A27DB-BD31-4B8C-83A1-F6EECF244321}">
                <p14:modId xmlns:p14="http://schemas.microsoft.com/office/powerpoint/2010/main" val="296378934"/>
              </p:ext>
            </p:extLst>
          </p:nvPr>
        </p:nvGraphicFramePr>
        <p:xfrm>
          <a:off x="608337" y="2051184"/>
          <a:ext cx="5761200" cy="6451161"/>
        </p:xfrm>
        <a:graphic>
          <a:graphicData uri="http://schemas.openxmlformats.org/drawingml/2006/table">
            <a:tbl>
              <a:tblPr rtl="1" firstRow="1" bandRow="1">
                <a:effectLst/>
                <a:tableStyleId>{8799B23B-EC83-4686-B30A-512413B5E67A}</a:tableStyleId>
              </a:tblPr>
              <a:tblGrid>
                <a:gridCol w="5761200">
                  <a:extLst>
                    <a:ext uri="{9D8B030D-6E8A-4147-A177-3AD203B41FA5}">
                      <a16:colId xmlns:a16="http://schemas.microsoft.com/office/drawing/2014/main" val="20000"/>
                    </a:ext>
                  </a:extLst>
                </a:gridCol>
              </a:tblGrid>
              <a:tr h="396076">
                <a:tc>
                  <a:txBody>
                    <a:bodyPr/>
                    <a:lstStyle/>
                    <a:p>
                      <a:pPr algn="ctr" rtl="1"/>
                      <a:r>
                        <a:rPr lang="he-IL" sz="1400" b="1" dirty="0">
                          <a:solidFill>
                            <a:schemeClr val="bg1"/>
                          </a:solidFill>
                          <a:latin typeface="Calibri" panose="020F0502020204030204" pitchFamily="34" charset="0"/>
                          <a:cs typeface="Calibri" panose="020F0502020204030204" pitchFamily="34" charset="0"/>
                        </a:rPr>
                        <a:t>הגשת מסמך בהליך</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292988">
                <a:tc>
                  <a:txBody>
                    <a:bodyPr/>
                    <a:lstStyle/>
                    <a:p>
                      <a:pPr algn="r" rtl="1"/>
                      <a:r>
                        <a:rPr lang="he-IL" sz="1200" b="1" dirty="0">
                          <a:latin typeface="Calibri" panose="020F0502020204030204" pitchFamily="34" charset="0"/>
                          <a:cs typeface="Calibri" panose="020F0502020204030204" pitchFamily="34" charset="0"/>
                        </a:rPr>
                        <a:t>הגשת מסמכים</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135606024"/>
                  </a:ext>
                </a:extLst>
              </a:tr>
              <a:tr h="5762097">
                <a:tc>
                  <a:txBody>
                    <a:bodyPr/>
                    <a:lstStyle/>
                    <a:p>
                      <a:pPr algn="r" rtl="1"/>
                      <a:r>
                        <a:rPr lang="he-IL" sz="1200" b="0" dirty="0">
                          <a:solidFill>
                            <a:schemeClr val="tx1"/>
                          </a:solidFill>
                          <a:latin typeface="Calibri" panose="020F0502020204030204" pitchFamily="34" charset="0"/>
                          <a:cs typeface="Calibri" panose="020F0502020204030204" pitchFamily="34" charset="0"/>
                        </a:rPr>
                        <a:t>בכל שלב, ניתן להגיש מסמכים בהליך שאתם מעורבים בו.</a:t>
                      </a:r>
                    </a:p>
                    <a:p>
                      <a:pPr algn="r" rtl="1"/>
                      <a:r>
                        <a:rPr lang="he-IL" sz="1200" b="0" dirty="0">
                          <a:solidFill>
                            <a:schemeClr val="tx1"/>
                          </a:solidFill>
                          <a:latin typeface="Calibri" panose="020F0502020204030204" pitchFamily="34" charset="0"/>
                          <a:cs typeface="Calibri" panose="020F0502020204030204" pitchFamily="34" charset="0"/>
                        </a:rPr>
                        <a:t>מתוך מסך ההליך, יש ללחוץ על כפתור </a:t>
                      </a:r>
                      <a:r>
                        <a:rPr lang="he-IL" sz="1200" b="1" dirty="0">
                          <a:solidFill>
                            <a:schemeClr val="tx1"/>
                          </a:solidFill>
                          <a:latin typeface="Calibri" panose="020F0502020204030204" pitchFamily="34" charset="0"/>
                          <a:cs typeface="Calibri" panose="020F0502020204030204" pitchFamily="34" charset="0"/>
                        </a:rPr>
                        <a:t>'הגשת מסמך'.</a:t>
                      </a:r>
                    </a:p>
                    <a:p>
                      <a:pPr algn="r" rtl="1"/>
                      <a:endParaRPr lang="he-IL" sz="1200" b="0" dirty="0">
                        <a:solidFill>
                          <a:schemeClr val="tx1"/>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r>
                        <a:rPr lang="he-IL" sz="1200" b="0" dirty="0">
                          <a:latin typeface="Calibri" panose="020F0502020204030204" pitchFamily="34" charset="0"/>
                          <a:cs typeface="Calibri" panose="020F0502020204030204" pitchFamily="34" charset="0"/>
                        </a:rPr>
                        <a:t>בחרו את סוג המסמך, הזינו את כותרת המסמך והעלו אותו מתוך ממחשבכם האישי, ניתן גם להעלות נספחים.</a:t>
                      </a:r>
                    </a:p>
                    <a:p>
                      <a:pPr algn="r" rtl="1"/>
                      <a:endParaRPr lang="he-IL" sz="1200" b="0" dirty="0">
                        <a:latin typeface="Calibri" panose="020F0502020204030204" pitchFamily="34" charset="0"/>
                        <a:cs typeface="Calibri" panose="020F0502020204030204" pitchFamily="34" charset="0"/>
                      </a:endParaRPr>
                    </a:p>
                    <a:p>
                      <a:pPr algn="r" rtl="1"/>
                      <a:endParaRPr lang="he-IL" sz="1200" b="0" dirty="0">
                        <a:latin typeface="Calibri" panose="020F0502020204030204" pitchFamily="34" charset="0"/>
                        <a:cs typeface="Calibri" panose="020F0502020204030204" pitchFamily="34" charset="0"/>
                      </a:endParaRPr>
                    </a:p>
                    <a:p>
                      <a:pPr algn="r" rtl="1"/>
                      <a:endParaRPr lang="he-IL" sz="1200" b="0" dirty="0">
                        <a:latin typeface="Calibri" panose="020F0502020204030204" pitchFamily="34" charset="0"/>
                        <a:cs typeface="Calibri" panose="020F0502020204030204" pitchFamily="34" charset="0"/>
                      </a:endParaRPr>
                    </a:p>
                    <a:p>
                      <a:pPr algn="r" rtl="1"/>
                      <a:endParaRPr lang="he-IL" sz="1200" b="0" dirty="0">
                        <a:latin typeface="Calibri" panose="020F0502020204030204" pitchFamily="34" charset="0"/>
                        <a:cs typeface="Calibri" panose="020F0502020204030204" pitchFamily="34" charset="0"/>
                      </a:endParaRPr>
                    </a:p>
                    <a:p>
                      <a:pPr algn="r" rtl="1"/>
                      <a:endParaRPr lang="he-IL" sz="1200" b="0"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83873353"/>
                  </a:ext>
                </a:extLst>
              </a:tr>
            </a:tbl>
          </a:graphicData>
        </a:graphic>
      </p:graphicFrame>
      <p:grpSp>
        <p:nvGrpSpPr>
          <p:cNvPr id="22" name="Group 21">
            <a:extLst>
              <a:ext uri="{FF2B5EF4-FFF2-40B4-BE49-F238E27FC236}">
                <a16:creationId xmlns:a16="http://schemas.microsoft.com/office/drawing/2014/main" id="{90854F3C-EE07-8053-28A5-90E024843179}"/>
              </a:ext>
            </a:extLst>
          </p:cNvPr>
          <p:cNvGrpSpPr/>
          <p:nvPr/>
        </p:nvGrpSpPr>
        <p:grpSpPr>
          <a:xfrm>
            <a:off x="-168478" y="603384"/>
            <a:ext cx="6538015" cy="1341050"/>
            <a:chOff x="533198" y="957600"/>
            <a:chExt cx="6538015" cy="1341050"/>
          </a:xfrm>
        </p:grpSpPr>
        <p:sp>
          <p:nvSpPr>
            <p:cNvPr id="11" name="כותרת 1">
              <a:extLst>
                <a:ext uri="{FF2B5EF4-FFF2-40B4-BE49-F238E27FC236}">
                  <a16:creationId xmlns:a16="http://schemas.microsoft.com/office/drawing/2014/main" id="{65A8E228-9D7E-71A4-79DE-719731BEBD32}"/>
                </a:ext>
              </a:extLst>
            </p:cNvPr>
            <p:cNvSpPr txBox="1">
              <a:spLocks/>
            </p:cNvSpPr>
            <p:nvPr/>
          </p:nvSpPr>
          <p:spPr>
            <a:xfrm>
              <a:off x="533198" y="1283998"/>
              <a:ext cx="6520220" cy="672958"/>
            </a:xfrm>
            <a:prstGeom prst="rect">
              <a:avLst/>
            </a:prstGeom>
          </p:spPr>
          <p:txBody>
            <a:bodyPr vert="horz" lIns="91440" tIns="45720" rIns="91440" bIns="45720" rtlCol="0" anchor="ctr">
              <a:normAutofit/>
            </a:bodyPr>
            <a:lstStyle>
              <a:lvl1pPr algn="r" defTabSz="755939" rtl="1" eaLnBrk="1" latinLnBrk="0" hangingPunct="1">
                <a:lnSpc>
                  <a:spcPct val="90000"/>
                </a:lnSpc>
                <a:spcBef>
                  <a:spcPct val="0"/>
                </a:spcBef>
                <a:buNone/>
                <a:defRPr sz="3200" b="1" kern="1200">
                  <a:solidFill>
                    <a:srgbClr val="007CBC"/>
                  </a:solidFill>
                  <a:latin typeface="+mj-lt"/>
                  <a:ea typeface="+mj-ea"/>
                  <a:cs typeface="+mn-cs"/>
                </a:defRPr>
              </a:lvl1pPr>
            </a:lstStyle>
            <a:p>
              <a:pPr marL="0" marR="0" lvl="0" indent="0" algn="r" defTabSz="755939" rtl="1" eaLnBrk="1" fontAlgn="auto" latinLnBrk="0" hangingPunct="1">
                <a:lnSpc>
                  <a:spcPct val="90000"/>
                </a:lnSpc>
                <a:spcBef>
                  <a:spcPct val="0"/>
                </a:spcBef>
                <a:spcAft>
                  <a:spcPts val="0"/>
                </a:spcAft>
                <a:buClrTx/>
                <a:buSzTx/>
                <a:buFontTx/>
                <a:buNone/>
                <a:tabLst/>
                <a:defRPr/>
              </a:pPr>
              <a:r>
                <a:rPr kumimoji="0" lang="he-IL" sz="28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פתיחת הליך חדש והגשת מסמכים</a:t>
              </a:r>
            </a:p>
          </p:txBody>
        </p:sp>
        <p:sp>
          <p:nvSpPr>
            <p:cNvPr id="13" name="TextBox 12">
              <a:extLst>
                <a:ext uri="{FF2B5EF4-FFF2-40B4-BE49-F238E27FC236}">
                  <a16:creationId xmlns:a16="http://schemas.microsoft.com/office/drawing/2014/main" id="{69EDDD4D-C24C-626E-01B9-A23B8D7EE715}"/>
                </a:ext>
              </a:extLst>
            </p:cNvPr>
            <p:cNvSpPr txBox="1"/>
            <p:nvPr/>
          </p:nvSpPr>
          <p:spPr>
            <a:xfrm>
              <a:off x="6153889" y="957600"/>
              <a:ext cx="888384" cy="424732"/>
            </a:xfrm>
            <a:prstGeom prst="rect">
              <a:avLst/>
            </a:prstGeom>
            <a:noFill/>
          </p:spPr>
          <p:txBody>
            <a:bodyPr wrap="none" rtlCol="0">
              <a:spAutoFit/>
            </a:bodyPr>
            <a:lstStyle/>
            <a:p>
              <a:pPr defTabSz="755939">
                <a:lnSpc>
                  <a:spcPct val="90000"/>
                </a:lnSpc>
                <a:spcBef>
                  <a:spcPct val="0"/>
                </a:spcBef>
              </a:pPr>
              <a:r>
                <a:rPr lang="he-IL"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פרק 2</a:t>
              </a:r>
              <a:endParaRPr lang="en-GB"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FEA9502-8262-D474-8F1B-E0CD6BA36EB1}"/>
                </a:ext>
              </a:extLst>
            </p:cNvPr>
            <p:cNvSpPr txBox="1"/>
            <p:nvPr/>
          </p:nvSpPr>
          <p:spPr>
            <a:xfrm>
              <a:off x="673934" y="1709578"/>
              <a:ext cx="6397279" cy="589072"/>
            </a:xfrm>
            <a:prstGeom prst="rect">
              <a:avLst/>
            </a:prstGeom>
            <a:noFill/>
          </p:spPr>
          <p:txBody>
            <a:bodyPr wrap="square" rtlCol="1">
              <a:spAutoFit/>
            </a:bodyPr>
            <a:lstStyle/>
            <a:p>
              <a:pPr marL="0" marR="0" lvl="0" indent="0" defTabSz="914373" eaLnBrk="1" fontAlgn="auto" latinLnBrk="0" hangingPunct="1">
                <a:lnSpc>
                  <a:spcPct val="150000"/>
                </a:lnSpc>
                <a:spcBef>
                  <a:spcPts val="0"/>
                </a:spcBef>
                <a:spcAft>
                  <a:spcPts val="0"/>
                </a:spcAft>
                <a:buClrTx/>
                <a:buSzTx/>
                <a:buFontTx/>
                <a:buNone/>
                <a:tabLst/>
                <a:defRPr/>
              </a:pPr>
              <a:r>
                <a:rPr kumimoji="0" lang="he-IL" sz="2400" b="1" i="0" u="none" strike="noStrike" kern="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הגשת מסמך בהליך קיים</a:t>
              </a:r>
            </a:p>
          </p:txBody>
        </p:sp>
      </p:grpSp>
      <p:pic>
        <p:nvPicPr>
          <p:cNvPr id="23" name="תמונה 2">
            <a:extLst>
              <a:ext uri="{FF2B5EF4-FFF2-40B4-BE49-F238E27FC236}">
                <a16:creationId xmlns:a16="http://schemas.microsoft.com/office/drawing/2014/main" id="{EB9439A7-7955-330F-7266-145F94A1901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93508" y="8834703"/>
            <a:ext cx="848412" cy="738940"/>
          </a:xfrm>
          <a:prstGeom prst="rect">
            <a:avLst/>
          </a:prstGeom>
        </p:spPr>
      </p:pic>
      <p:grpSp>
        <p:nvGrpSpPr>
          <p:cNvPr id="7" name="Group 6">
            <a:extLst>
              <a:ext uri="{FF2B5EF4-FFF2-40B4-BE49-F238E27FC236}">
                <a16:creationId xmlns:a16="http://schemas.microsoft.com/office/drawing/2014/main" id="{3609D0FC-1F55-9DA1-BC72-86D8C26A30EA}"/>
              </a:ext>
            </a:extLst>
          </p:cNvPr>
          <p:cNvGrpSpPr/>
          <p:nvPr/>
        </p:nvGrpSpPr>
        <p:grpSpPr>
          <a:xfrm>
            <a:off x="787942" y="3299796"/>
            <a:ext cx="5461721" cy="1491660"/>
            <a:chOff x="787942" y="3299796"/>
            <a:chExt cx="5461721" cy="1491660"/>
          </a:xfrm>
        </p:grpSpPr>
        <p:pic>
          <p:nvPicPr>
            <p:cNvPr id="5" name="Picture 4">
              <a:extLst>
                <a:ext uri="{FF2B5EF4-FFF2-40B4-BE49-F238E27FC236}">
                  <a16:creationId xmlns:a16="http://schemas.microsoft.com/office/drawing/2014/main" id="{2B693CF7-FD92-20F8-6226-0CAAA9C7E1A6}"/>
                </a:ext>
              </a:extLst>
            </p:cNvPr>
            <p:cNvPicPr>
              <a:picLocks noChangeAspect="1"/>
            </p:cNvPicPr>
            <p:nvPr/>
          </p:nvPicPr>
          <p:blipFill>
            <a:blip r:embed="rId3"/>
            <a:stretch>
              <a:fillRect/>
            </a:stretch>
          </p:blipFill>
          <p:spPr>
            <a:xfrm>
              <a:off x="787942" y="3299796"/>
              <a:ext cx="5461721" cy="1491660"/>
            </a:xfrm>
            <a:prstGeom prst="rect">
              <a:avLst/>
            </a:prstGeom>
            <a:ln>
              <a:noFill/>
            </a:ln>
            <a:effectLst>
              <a:outerShdw blurRad="292100" dist="139700" dir="2700000" algn="tl" rotWithShape="0">
                <a:srgbClr val="333333">
                  <a:alpha val="65000"/>
                </a:srgbClr>
              </a:outerShdw>
            </a:effectLst>
          </p:spPr>
        </p:pic>
        <p:sp>
          <p:nvSpPr>
            <p:cNvPr id="6" name="Rectangle 5">
              <a:extLst>
                <a:ext uri="{FF2B5EF4-FFF2-40B4-BE49-F238E27FC236}">
                  <a16:creationId xmlns:a16="http://schemas.microsoft.com/office/drawing/2014/main" id="{63E70156-A439-6CF7-1556-55FFADBB9462}"/>
                </a:ext>
              </a:extLst>
            </p:cNvPr>
            <p:cNvSpPr/>
            <p:nvPr/>
          </p:nvSpPr>
          <p:spPr>
            <a:xfrm>
              <a:off x="917182" y="3785112"/>
              <a:ext cx="487336" cy="20898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39CD27CF-919D-1171-7749-EE9EF6A1A7EF}"/>
              </a:ext>
            </a:extLst>
          </p:cNvPr>
          <p:cNvPicPr>
            <a:picLocks noChangeAspect="1"/>
          </p:cNvPicPr>
          <p:nvPr/>
        </p:nvPicPr>
        <p:blipFill>
          <a:blip r:embed="rId4"/>
          <a:stretch>
            <a:fillRect/>
          </a:stretch>
        </p:blipFill>
        <p:spPr>
          <a:xfrm>
            <a:off x="924245" y="5617176"/>
            <a:ext cx="5333761" cy="23012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27490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7999" cy="9906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9" name="Straight Connector 8"/>
          <p:cNvCxnSpPr/>
          <p:nvPr/>
        </p:nvCxnSpPr>
        <p:spPr>
          <a:xfrm flipH="1" flipV="1">
            <a:off x="284085" y="1811045"/>
            <a:ext cx="40168" cy="7794598"/>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61956" y="385011"/>
            <a:ext cx="3489158" cy="12031"/>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95742" y="175460"/>
            <a:ext cx="421506" cy="427924"/>
          </a:xfrm>
          <a:prstGeom prst="ellipse">
            <a:avLst/>
          </a:prstGeom>
          <a:solidFill>
            <a:schemeClr val="bg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700" b="1" dirty="0">
                <a:latin typeface="Tahoma" panose="020B0604030504040204" pitchFamily="34" charset="0"/>
                <a:ea typeface="Tahoma" panose="020B0604030504040204" pitchFamily="34" charset="0"/>
                <a:cs typeface="Tahoma" panose="020B0604030504040204" pitchFamily="34" charset="0"/>
              </a:rPr>
              <a:t>16</a:t>
            </a:r>
          </a:p>
        </p:txBody>
      </p:sp>
      <p:graphicFrame>
        <p:nvGraphicFramePr>
          <p:cNvPr id="21" name="Table 20"/>
          <p:cNvGraphicFramePr>
            <a:graphicFrameLocks noGrp="1"/>
          </p:cNvGraphicFramePr>
          <p:nvPr>
            <p:extLst>
              <p:ext uri="{D42A27DB-BD31-4B8C-83A1-F6EECF244321}">
                <p14:modId xmlns:p14="http://schemas.microsoft.com/office/powerpoint/2010/main" val="589035962"/>
              </p:ext>
            </p:extLst>
          </p:nvPr>
        </p:nvGraphicFramePr>
        <p:xfrm>
          <a:off x="492732" y="2106220"/>
          <a:ext cx="5876806" cy="3488130"/>
        </p:xfrm>
        <a:graphic>
          <a:graphicData uri="http://schemas.openxmlformats.org/drawingml/2006/table">
            <a:tbl>
              <a:tblPr rtl="1" firstRow="1" bandRow="1">
                <a:effectLst/>
                <a:tableStyleId>{8799B23B-EC83-4686-B30A-512413B5E67A}</a:tableStyleId>
              </a:tblPr>
              <a:tblGrid>
                <a:gridCol w="1614658">
                  <a:extLst>
                    <a:ext uri="{9D8B030D-6E8A-4147-A177-3AD203B41FA5}">
                      <a16:colId xmlns:a16="http://schemas.microsoft.com/office/drawing/2014/main" val="20000"/>
                    </a:ext>
                  </a:extLst>
                </a:gridCol>
                <a:gridCol w="4262148">
                  <a:extLst>
                    <a:ext uri="{9D8B030D-6E8A-4147-A177-3AD203B41FA5}">
                      <a16:colId xmlns:a16="http://schemas.microsoft.com/office/drawing/2014/main" val="591192709"/>
                    </a:ext>
                  </a:extLst>
                </a:gridCol>
              </a:tblGrid>
              <a:tr h="370840">
                <a:tc gridSpan="2">
                  <a:txBody>
                    <a:bodyPr/>
                    <a:lstStyle/>
                    <a:p>
                      <a:pPr algn="ctr" rtl="1"/>
                      <a:r>
                        <a:rPr lang="he-IL" sz="1400" b="1" dirty="0">
                          <a:solidFill>
                            <a:schemeClr val="bg1"/>
                          </a:solidFill>
                          <a:latin typeface="Calibri" panose="020F0502020204030204" pitchFamily="34" charset="0"/>
                          <a:cs typeface="Calibri" panose="020F0502020204030204" pitchFamily="34" charset="0"/>
                        </a:rPr>
                        <a:t>רישום משרד עורכי דין למערכת</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123613">
                <a:tc gridSpan="2">
                  <a:txBody>
                    <a:bodyPr/>
                    <a:lstStyle/>
                    <a:p>
                      <a:pPr rtl="1"/>
                      <a:r>
                        <a:rPr lang="he-IL" sz="1200" b="1" dirty="0">
                          <a:latin typeface="Calibri" panose="020F0502020204030204" pitchFamily="34" charset="0"/>
                          <a:cs typeface="Calibri" panose="020F0502020204030204" pitchFamily="34" charset="0"/>
                        </a:rPr>
                        <a:t>יצירת חשבון מייצג במערכת</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tc hMerge="1">
                  <a:txBody>
                    <a:bodyPr/>
                    <a:lstStyle/>
                    <a:p>
                      <a:endParaRPr lang="en-US"/>
                    </a:p>
                  </a:txBody>
                  <a:tcPr/>
                </a:tc>
                <a:extLst>
                  <a:ext uri="{0D108BD9-81ED-4DB2-BD59-A6C34878D82A}">
                    <a16:rowId xmlns:a16="http://schemas.microsoft.com/office/drawing/2014/main" val="10001"/>
                  </a:ext>
                </a:extLst>
              </a:tr>
              <a:tr h="2842970">
                <a:tc>
                  <a:txBody>
                    <a:bodyPr/>
                    <a:lstStyle/>
                    <a:p>
                      <a:pPr marL="0" marR="0" lvl="0" indent="0" algn="r" defTabSz="685800" rtl="1" eaLnBrk="1" fontAlgn="auto" latinLnBrk="0" hangingPunct="1">
                        <a:lnSpc>
                          <a:spcPct val="100000"/>
                        </a:lnSpc>
                        <a:spcBef>
                          <a:spcPts val="0"/>
                        </a:spcBef>
                        <a:spcAft>
                          <a:spcPts val="0"/>
                        </a:spcAft>
                        <a:buClrTx/>
                        <a:buSzTx/>
                        <a:buFontTx/>
                        <a:buNone/>
                        <a:tabLst/>
                        <a:defRPr/>
                      </a:pPr>
                      <a:r>
                        <a:rPr lang="he-IL" sz="1200" b="1" dirty="0">
                          <a:latin typeface="Calibri" panose="020F0502020204030204" pitchFamily="34" charset="0"/>
                          <a:cs typeface="Calibri" panose="020F0502020204030204" pitchFamily="34" charset="0"/>
                        </a:rPr>
                        <a:t>כל משרד עו"ד יכול ליצור חשבון עבור המשרד במערכת. </a:t>
                      </a:r>
                      <a:r>
                        <a:rPr lang="he-IL" sz="1200" b="0" dirty="0">
                          <a:latin typeface="Calibri" panose="020F0502020204030204" pitchFamily="34" charset="0"/>
                          <a:cs typeface="Calibri" panose="020F0502020204030204" pitchFamily="34" charset="0"/>
                        </a:rPr>
                        <a:t>יש לבצע את הרישום באמצעות כפתור </a:t>
                      </a:r>
                      <a:r>
                        <a:rPr lang="he-IL" sz="1200" b="1" dirty="0">
                          <a:latin typeface="Calibri" panose="020F0502020204030204" pitchFamily="34" charset="0"/>
                          <a:cs typeface="Calibri" panose="020F0502020204030204" pitchFamily="34" charset="0"/>
                        </a:rPr>
                        <a:t>'רישום משרד עו"ד'.</a:t>
                      </a:r>
                    </a:p>
                    <a:p>
                      <a:pPr algn="r" rtl="1"/>
                      <a:endParaRPr lang="he-IL" sz="1200" b="1" dirty="0">
                        <a:solidFill>
                          <a:srgbClr val="FF0000"/>
                        </a:solidFill>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grpSp>
        <p:nvGrpSpPr>
          <p:cNvPr id="22" name="Group 21">
            <a:extLst>
              <a:ext uri="{FF2B5EF4-FFF2-40B4-BE49-F238E27FC236}">
                <a16:creationId xmlns:a16="http://schemas.microsoft.com/office/drawing/2014/main" id="{90854F3C-EE07-8053-28A5-90E024843179}"/>
              </a:ext>
            </a:extLst>
          </p:cNvPr>
          <p:cNvGrpSpPr/>
          <p:nvPr/>
        </p:nvGrpSpPr>
        <p:grpSpPr>
          <a:xfrm>
            <a:off x="-168478" y="603384"/>
            <a:ext cx="7026477" cy="1341050"/>
            <a:chOff x="533198" y="957600"/>
            <a:chExt cx="7026477" cy="1341050"/>
          </a:xfrm>
        </p:grpSpPr>
        <p:sp>
          <p:nvSpPr>
            <p:cNvPr id="11" name="כותרת 1">
              <a:extLst>
                <a:ext uri="{FF2B5EF4-FFF2-40B4-BE49-F238E27FC236}">
                  <a16:creationId xmlns:a16="http://schemas.microsoft.com/office/drawing/2014/main" id="{65A8E228-9D7E-71A4-79DE-719731BEBD32}"/>
                </a:ext>
              </a:extLst>
            </p:cNvPr>
            <p:cNvSpPr txBox="1">
              <a:spLocks/>
            </p:cNvSpPr>
            <p:nvPr/>
          </p:nvSpPr>
          <p:spPr>
            <a:xfrm>
              <a:off x="533198" y="1283998"/>
              <a:ext cx="6520220" cy="672958"/>
            </a:xfrm>
            <a:prstGeom prst="rect">
              <a:avLst/>
            </a:prstGeom>
          </p:spPr>
          <p:txBody>
            <a:bodyPr vert="horz" lIns="91440" tIns="45720" rIns="91440" bIns="45720" rtlCol="0" anchor="ctr">
              <a:normAutofit/>
            </a:bodyPr>
            <a:lstStyle>
              <a:lvl1pPr algn="r" defTabSz="755939" rtl="1" eaLnBrk="1" latinLnBrk="0" hangingPunct="1">
                <a:lnSpc>
                  <a:spcPct val="90000"/>
                </a:lnSpc>
                <a:spcBef>
                  <a:spcPct val="0"/>
                </a:spcBef>
                <a:buNone/>
                <a:defRPr sz="3200" b="1" kern="1200">
                  <a:solidFill>
                    <a:srgbClr val="007CBC"/>
                  </a:solidFill>
                  <a:latin typeface="+mj-lt"/>
                  <a:ea typeface="+mj-ea"/>
                  <a:cs typeface="+mn-cs"/>
                </a:defRPr>
              </a:lvl1pPr>
            </a:lstStyle>
            <a:p>
              <a:pPr marL="0" marR="0" lvl="0" indent="0" algn="r" defTabSz="755939" rtl="1" eaLnBrk="1" fontAlgn="auto" latinLnBrk="0" hangingPunct="1">
                <a:lnSpc>
                  <a:spcPct val="90000"/>
                </a:lnSpc>
                <a:spcBef>
                  <a:spcPct val="0"/>
                </a:spcBef>
                <a:spcAft>
                  <a:spcPts val="0"/>
                </a:spcAft>
                <a:buClrTx/>
                <a:buSzTx/>
                <a:buFontTx/>
                <a:buNone/>
                <a:tabLst/>
                <a:defRPr/>
              </a:pPr>
              <a:r>
                <a:rPr kumimoji="0" lang="he-IL" sz="28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פעולות לעורכי דין</a:t>
              </a:r>
            </a:p>
          </p:txBody>
        </p:sp>
        <p:sp>
          <p:nvSpPr>
            <p:cNvPr id="12" name="משולש שווה שוקיים 7">
              <a:extLst>
                <a:ext uri="{FF2B5EF4-FFF2-40B4-BE49-F238E27FC236}">
                  <a16:creationId xmlns:a16="http://schemas.microsoft.com/office/drawing/2014/main" id="{70AEA085-6D4F-EE5D-3E0A-4DDCCDEABF36}"/>
                </a:ext>
              </a:extLst>
            </p:cNvPr>
            <p:cNvSpPr/>
            <p:nvPr/>
          </p:nvSpPr>
          <p:spPr>
            <a:xfrm rot="16200000">
              <a:off x="7134005" y="1390478"/>
              <a:ext cx="457201" cy="394138"/>
            </a:xfrm>
            <a:prstGeom prst="triangle">
              <a:avLst/>
            </a:prstGeom>
            <a:solidFill>
              <a:srgbClr val="D92026"/>
            </a:solidFill>
            <a:ln w="12700" cap="flat" cmpd="sng" algn="ctr">
              <a:solidFill>
                <a:srgbClr val="D92026"/>
              </a:solidFill>
              <a:prstDash val="solid"/>
              <a:miter lim="800000"/>
            </a:ln>
            <a:effectLst/>
          </p:spPr>
          <p:txBody>
            <a:bodyPr rtlCol="1" anchor="ctr"/>
            <a:lstStyle/>
            <a:p>
              <a:pPr marL="0" marR="0" lvl="0" indent="0" algn="ctr" defTabSz="914373" eaLnBrk="1" fontAlgn="auto" latinLnBrk="0" hangingPunct="1">
                <a:lnSpc>
                  <a:spcPct val="100000"/>
                </a:lnSpc>
                <a:spcBef>
                  <a:spcPts val="0"/>
                </a:spcBef>
                <a:spcAft>
                  <a:spcPts val="0"/>
                </a:spcAft>
                <a:buClrTx/>
                <a:buSzTx/>
                <a:buFontTx/>
                <a:buNone/>
                <a:tabLst/>
                <a:defRPr/>
              </a:pPr>
              <a:endParaRPr kumimoji="0" lang="he-IL" sz="1653" b="0" i="0" u="none" strike="noStrike" kern="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69EDDD4D-C24C-626E-01B9-A23B8D7EE715}"/>
                </a:ext>
              </a:extLst>
            </p:cNvPr>
            <p:cNvSpPr txBox="1"/>
            <p:nvPr/>
          </p:nvSpPr>
          <p:spPr>
            <a:xfrm>
              <a:off x="6153889" y="957600"/>
              <a:ext cx="888384" cy="424732"/>
            </a:xfrm>
            <a:prstGeom prst="rect">
              <a:avLst/>
            </a:prstGeom>
            <a:noFill/>
          </p:spPr>
          <p:txBody>
            <a:bodyPr wrap="none" rtlCol="0">
              <a:spAutoFit/>
            </a:bodyPr>
            <a:lstStyle/>
            <a:p>
              <a:pPr defTabSz="755939">
                <a:lnSpc>
                  <a:spcPct val="90000"/>
                </a:lnSpc>
                <a:spcBef>
                  <a:spcPct val="0"/>
                </a:spcBef>
              </a:pPr>
              <a:r>
                <a:rPr lang="he-IL"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פרק 3</a:t>
              </a:r>
              <a:endParaRPr lang="en-GB"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FEA9502-8262-D474-8F1B-E0CD6BA36EB1}"/>
                </a:ext>
              </a:extLst>
            </p:cNvPr>
            <p:cNvSpPr txBox="1"/>
            <p:nvPr/>
          </p:nvSpPr>
          <p:spPr>
            <a:xfrm>
              <a:off x="673934" y="1709578"/>
              <a:ext cx="6397279" cy="589072"/>
            </a:xfrm>
            <a:prstGeom prst="rect">
              <a:avLst/>
            </a:prstGeom>
            <a:noFill/>
          </p:spPr>
          <p:txBody>
            <a:bodyPr wrap="square" rtlCol="1">
              <a:spAutoFit/>
            </a:bodyPr>
            <a:lstStyle/>
            <a:p>
              <a:pPr marL="0" marR="0" lvl="0" indent="0" defTabSz="914373" eaLnBrk="1" fontAlgn="auto" latinLnBrk="0" hangingPunct="1">
                <a:lnSpc>
                  <a:spcPct val="150000"/>
                </a:lnSpc>
                <a:spcBef>
                  <a:spcPts val="0"/>
                </a:spcBef>
                <a:spcAft>
                  <a:spcPts val="0"/>
                </a:spcAft>
                <a:buClrTx/>
                <a:buSzTx/>
                <a:buFontTx/>
                <a:buNone/>
                <a:tabLst/>
                <a:defRPr/>
              </a:pPr>
              <a:r>
                <a:rPr kumimoji="0" lang="he-IL" sz="2400" b="1" i="0" u="none" strike="noStrike" kern="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יצירת חשבון מייצג</a:t>
              </a:r>
            </a:p>
          </p:txBody>
        </p:sp>
      </p:grpSp>
      <p:pic>
        <p:nvPicPr>
          <p:cNvPr id="23" name="תמונה 2">
            <a:extLst>
              <a:ext uri="{FF2B5EF4-FFF2-40B4-BE49-F238E27FC236}">
                <a16:creationId xmlns:a16="http://schemas.microsoft.com/office/drawing/2014/main" id="{EB9439A7-7955-330F-7266-145F94A1901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93508" y="8834703"/>
            <a:ext cx="848412" cy="738940"/>
          </a:xfrm>
          <a:prstGeom prst="rect">
            <a:avLst/>
          </a:prstGeom>
        </p:spPr>
      </p:pic>
      <p:pic>
        <p:nvPicPr>
          <p:cNvPr id="19" name="Picture 18">
            <a:extLst>
              <a:ext uri="{FF2B5EF4-FFF2-40B4-BE49-F238E27FC236}">
                <a16:creationId xmlns:a16="http://schemas.microsoft.com/office/drawing/2014/main" id="{E6F3307D-D57A-F4F5-6947-AFFC503D65A6}"/>
              </a:ext>
            </a:extLst>
          </p:cNvPr>
          <p:cNvPicPr>
            <a:picLocks noChangeAspect="1"/>
          </p:cNvPicPr>
          <p:nvPr/>
        </p:nvPicPr>
        <p:blipFill>
          <a:blip r:embed="rId3"/>
          <a:stretch>
            <a:fillRect/>
          </a:stretch>
        </p:blipFill>
        <p:spPr>
          <a:xfrm>
            <a:off x="579120" y="2969781"/>
            <a:ext cx="4023099" cy="2161745"/>
          </a:xfrm>
          <a:prstGeom prst="rect">
            <a:avLst/>
          </a:prstGeom>
          <a:ln>
            <a:noFill/>
          </a:ln>
          <a:effectLst>
            <a:outerShdw blurRad="292100" dist="139700" dir="2700000" algn="tl" rotWithShape="0">
              <a:srgbClr val="333333">
                <a:alpha val="65000"/>
              </a:srgbClr>
            </a:outerShdw>
          </a:effectLst>
        </p:spPr>
      </p:pic>
      <p:sp>
        <p:nvSpPr>
          <p:cNvPr id="3" name="Rectangle 2">
            <a:extLst>
              <a:ext uri="{FF2B5EF4-FFF2-40B4-BE49-F238E27FC236}">
                <a16:creationId xmlns:a16="http://schemas.microsoft.com/office/drawing/2014/main" id="{732C541F-FB12-B8FF-650A-CE6718E422CA}"/>
              </a:ext>
            </a:extLst>
          </p:cNvPr>
          <p:cNvSpPr/>
          <p:nvPr/>
        </p:nvSpPr>
        <p:spPr>
          <a:xfrm>
            <a:off x="868836" y="2975133"/>
            <a:ext cx="542628" cy="22959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54641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7999" cy="9906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9" name="Straight Connector 8"/>
          <p:cNvCxnSpPr/>
          <p:nvPr/>
        </p:nvCxnSpPr>
        <p:spPr>
          <a:xfrm flipH="1" flipV="1">
            <a:off x="284085" y="1811045"/>
            <a:ext cx="40168" cy="7794598"/>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61956" y="385011"/>
            <a:ext cx="3489158" cy="12031"/>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95742" y="175460"/>
            <a:ext cx="421506" cy="427924"/>
          </a:xfrm>
          <a:prstGeom prst="ellipse">
            <a:avLst/>
          </a:prstGeom>
          <a:solidFill>
            <a:schemeClr val="bg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700" b="1" dirty="0">
                <a:latin typeface="Tahoma" panose="020B0604030504040204" pitchFamily="34" charset="0"/>
                <a:ea typeface="Tahoma" panose="020B0604030504040204" pitchFamily="34" charset="0"/>
                <a:cs typeface="Tahoma" panose="020B0604030504040204" pitchFamily="34" charset="0"/>
              </a:rPr>
              <a:t>17</a:t>
            </a:r>
          </a:p>
        </p:txBody>
      </p:sp>
      <p:graphicFrame>
        <p:nvGraphicFramePr>
          <p:cNvPr id="21" name="Table 20"/>
          <p:cNvGraphicFramePr>
            <a:graphicFrameLocks noGrp="1"/>
          </p:cNvGraphicFramePr>
          <p:nvPr>
            <p:extLst>
              <p:ext uri="{D42A27DB-BD31-4B8C-83A1-F6EECF244321}">
                <p14:modId xmlns:p14="http://schemas.microsoft.com/office/powerpoint/2010/main" val="110419300"/>
              </p:ext>
            </p:extLst>
          </p:nvPr>
        </p:nvGraphicFramePr>
        <p:xfrm>
          <a:off x="492732" y="2106220"/>
          <a:ext cx="5876806" cy="6885940"/>
        </p:xfrm>
        <a:graphic>
          <a:graphicData uri="http://schemas.openxmlformats.org/drawingml/2006/table">
            <a:tbl>
              <a:tblPr rtl="1" firstRow="1" bandRow="1">
                <a:effectLst/>
                <a:tableStyleId>{8799B23B-EC83-4686-B30A-512413B5E67A}</a:tableStyleId>
              </a:tblPr>
              <a:tblGrid>
                <a:gridCol w="1841429">
                  <a:extLst>
                    <a:ext uri="{9D8B030D-6E8A-4147-A177-3AD203B41FA5}">
                      <a16:colId xmlns:a16="http://schemas.microsoft.com/office/drawing/2014/main" val="20000"/>
                    </a:ext>
                  </a:extLst>
                </a:gridCol>
                <a:gridCol w="4035377">
                  <a:extLst>
                    <a:ext uri="{9D8B030D-6E8A-4147-A177-3AD203B41FA5}">
                      <a16:colId xmlns:a16="http://schemas.microsoft.com/office/drawing/2014/main" val="591192709"/>
                    </a:ext>
                  </a:extLst>
                </a:gridCol>
              </a:tblGrid>
              <a:tr h="370840">
                <a:tc gridSpan="2">
                  <a:txBody>
                    <a:bodyPr/>
                    <a:lstStyle/>
                    <a:p>
                      <a:pPr marL="0" marR="0" lvl="0" indent="0" algn="ctr" defTabSz="685800" rtl="1" eaLnBrk="1" fontAlgn="auto" latinLnBrk="0" hangingPunct="1">
                        <a:lnSpc>
                          <a:spcPct val="100000"/>
                        </a:lnSpc>
                        <a:spcBef>
                          <a:spcPts val="0"/>
                        </a:spcBef>
                        <a:spcAft>
                          <a:spcPts val="0"/>
                        </a:spcAft>
                        <a:buClrTx/>
                        <a:buSzTx/>
                        <a:buFontTx/>
                        <a:buNone/>
                        <a:tabLst/>
                        <a:defRPr/>
                      </a:pPr>
                      <a:r>
                        <a:rPr lang="he-IL" sz="1400" b="1" dirty="0">
                          <a:solidFill>
                            <a:schemeClr val="bg1"/>
                          </a:solidFill>
                          <a:latin typeface="Calibri" panose="020F0502020204030204" pitchFamily="34" charset="0"/>
                          <a:cs typeface="Calibri" panose="020F0502020204030204" pitchFamily="34" charset="0"/>
                        </a:rPr>
                        <a:t>רישום משרד עורכי דין למערכת - המשך</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123613">
                <a:tc gridSpan="2">
                  <a:txBody>
                    <a:bodyPr/>
                    <a:lstStyle/>
                    <a:p>
                      <a:pPr rtl="1"/>
                      <a:r>
                        <a:rPr lang="he-IL" sz="1200" b="1" dirty="0">
                          <a:latin typeface="Calibri" panose="020F0502020204030204" pitchFamily="34" charset="0"/>
                          <a:cs typeface="Calibri" panose="020F0502020204030204" pitchFamily="34" charset="0"/>
                        </a:rPr>
                        <a:t>יצירת חשבון מייצג במערכת עתירות</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tc hMerge="1">
                  <a:txBody>
                    <a:bodyPr/>
                    <a:lstStyle/>
                    <a:p>
                      <a:endParaRPr lang="en-US"/>
                    </a:p>
                  </a:txBody>
                  <a:tcPr/>
                </a:tc>
                <a:extLst>
                  <a:ext uri="{0D108BD9-81ED-4DB2-BD59-A6C34878D82A}">
                    <a16:rowId xmlns:a16="http://schemas.microsoft.com/office/drawing/2014/main" val="10001"/>
                  </a:ext>
                </a:extLst>
              </a:tr>
              <a:tr h="123613">
                <a:tc>
                  <a:txBody>
                    <a:bodyPr/>
                    <a:lstStyle/>
                    <a:p>
                      <a:pPr algn="r" rtl="1"/>
                      <a:r>
                        <a:rPr lang="he-IL" sz="1200" b="0" dirty="0">
                          <a:solidFill>
                            <a:schemeClr val="tx1"/>
                          </a:solidFill>
                          <a:latin typeface="Calibri" panose="020F0502020204030204" pitchFamily="34" charset="0"/>
                          <a:cs typeface="Calibri" panose="020F0502020204030204" pitchFamily="34" charset="0"/>
                        </a:rPr>
                        <a:t>מלאו</a:t>
                      </a:r>
                      <a:r>
                        <a:rPr lang="he-IL" sz="1200" b="1" dirty="0">
                          <a:solidFill>
                            <a:srgbClr val="FF0000"/>
                          </a:solidFill>
                          <a:latin typeface="Calibri" panose="020F0502020204030204" pitchFamily="34" charset="0"/>
                          <a:cs typeface="Calibri" panose="020F0502020204030204" pitchFamily="34" charset="0"/>
                        </a:rPr>
                        <a:t> את פרטי המשרד הנדרשים</a:t>
                      </a:r>
                    </a:p>
                    <a:p>
                      <a:pPr algn="r" rtl="1"/>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50707">
                <a:tc>
                  <a:txBody>
                    <a:bodyPr/>
                    <a:lstStyle/>
                    <a:p>
                      <a:pPr algn="r" rtl="1"/>
                      <a:r>
                        <a:rPr lang="he-IL" sz="1200" b="0" dirty="0">
                          <a:latin typeface="Calibri" panose="020F0502020204030204" pitchFamily="34" charset="0"/>
                          <a:cs typeface="Calibri" panose="020F0502020204030204" pitchFamily="34" charset="0"/>
                        </a:rPr>
                        <a:t>לאחר מכן תעברו למסך רשימת המורשים מטעם המשרד. הגורמים שיסומנו כ'</a:t>
                      </a:r>
                      <a:r>
                        <a:rPr lang="he-IL" sz="1200" b="1" dirty="0">
                          <a:latin typeface="Calibri" panose="020F0502020204030204" pitchFamily="34" charset="0"/>
                          <a:cs typeface="Calibri" panose="020F0502020204030204" pitchFamily="34" charset="0"/>
                        </a:rPr>
                        <a:t>מורשה עריכה</a:t>
                      </a:r>
                      <a:r>
                        <a:rPr lang="he-IL" sz="1200" b="0" dirty="0">
                          <a:latin typeface="Calibri" panose="020F0502020204030204" pitchFamily="34" charset="0"/>
                          <a:cs typeface="Calibri" panose="020F0502020204030204" pitchFamily="34" charset="0"/>
                        </a:rPr>
                        <a:t>' יהיו רשאים לעדכן את פרטי המשרד ורשימת המורשים מטעמו.</a:t>
                      </a:r>
                    </a:p>
                    <a:p>
                      <a:pPr algn="r" rtl="1"/>
                      <a:r>
                        <a:rPr lang="he-IL" sz="1200" b="0" dirty="0">
                          <a:latin typeface="Calibri" panose="020F0502020204030204" pitchFamily="34" charset="0"/>
                          <a:cs typeface="Calibri" panose="020F0502020204030204" pitchFamily="34" charset="0"/>
                        </a:rPr>
                        <a:t>תוכלו להוסיף נציגים נוספים ממשרדכם על פי הצורך.</a:t>
                      </a:r>
                    </a:p>
                    <a:p>
                      <a:pPr algn="r" rtl="1"/>
                      <a:r>
                        <a:rPr lang="he-IL" sz="1200" b="0" dirty="0">
                          <a:latin typeface="Calibri" panose="020F0502020204030204" pitchFamily="34" charset="0"/>
                          <a:cs typeface="Calibri" panose="020F0502020204030204" pitchFamily="34" charset="0"/>
                        </a:rPr>
                        <a:t> </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50707">
                <a:tc>
                  <a:txBody>
                    <a:bodyPr/>
                    <a:lstStyle/>
                    <a:p>
                      <a:pPr marL="0" algn="r" defTabSz="685800" rtl="1" eaLnBrk="1" latinLnBrk="0" hangingPunct="1"/>
                      <a:r>
                        <a:rPr lang="he-IL" sz="1200" b="1" kern="1200" dirty="0">
                          <a:solidFill>
                            <a:schemeClr val="tx1"/>
                          </a:solidFill>
                          <a:latin typeface="Calibri" panose="020F0502020204030204" pitchFamily="34" charset="0"/>
                          <a:ea typeface="+mn-ea"/>
                          <a:cs typeface="Calibri" panose="020F0502020204030204" pitchFamily="34" charset="0"/>
                        </a:rPr>
                        <a:t>עריכת פרטי משרד </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tc>
                  <a:txBody>
                    <a:bodyPr/>
                    <a:lstStyle/>
                    <a:p>
                      <a:pPr marL="0" algn="r" defTabSz="685800" rtl="1" eaLnBrk="1" latinLnBrk="0" hangingPunct="1"/>
                      <a:endParaRPr lang="en-US" sz="1200" b="1" kern="1200" dirty="0">
                        <a:solidFill>
                          <a:schemeClr val="tx1"/>
                        </a:solidFill>
                        <a:latin typeface="Calibri" panose="020F0502020204030204" pitchFamily="34" charset="0"/>
                        <a:ea typeface="+mn-ea"/>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168852970"/>
                  </a:ext>
                </a:extLst>
              </a:tr>
              <a:tr h="150707">
                <a:tc>
                  <a:txBody>
                    <a:bodyPr/>
                    <a:lstStyle/>
                    <a:p>
                      <a:pPr algn="r" rtl="1"/>
                      <a:r>
                        <a:rPr lang="he-IL" sz="1200" b="0" kern="1200" dirty="0">
                          <a:solidFill>
                            <a:schemeClr val="tx1"/>
                          </a:solidFill>
                          <a:latin typeface="Calibri" panose="020F0502020204030204" pitchFamily="34" charset="0"/>
                          <a:ea typeface="+mn-ea"/>
                          <a:cs typeface="Calibri" panose="020F0502020204030204" pitchFamily="34" charset="0"/>
                        </a:rPr>
                        <a:t>יש ללחוץ על כפתור עריכת פרטי משרד, ומסך עריכה עם כל פרטי המשרד וכלל עורכי הדין הרשומים יהיו ניתנים לעריכה</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en-US"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02220334"/>
                  </a:ext>
                </a:extLst>
              </a:tr>
            </a:tbl>
          </a:graphicData>
        </a:graphic>
      </p:graphicFrame>
      <p:grpSp>
        <p:nvGrpSpPr>
          <p:cNvPr id="22" name="Group 21">
            <a:extLst>
              <a:ext uri="{FF2B5EF4-FFF2-40B4-BE49-F238E27FC236}">
                <a16:creationId xmlns:a16="http://schemas.microsoft.com/office/drawing/2014/main" id="{90854F3C-EE07-8053-28A5-90E024843179}"/>
              </a:ext>
            </a:extLst>
          </p:cNvPr>
          <p:cNvGrpSpPr/>
          <p:nvPr/>
        </p:nvGrpSpPr>
        <p:grpSpPr>
          <a:xfrm>
            <a:off x="-168478" y="603384"/>
            <a:ext cx="7026477" cy="1341050"/>
            <a:chOff x="533198" y="957600"/>
            <a:chExt cx="7026477" cy="1341050"/>
          </a:xfrm>
        </p:grpSpPr>
        <p:sp>
          <p:nvSpPr>
            <p:cNvPr id="11" name="כותרת 1">
              <a:extLst>
                <a:ext uri="{FF2B5EF4-FFF2-40B4-BE49-F238E27FC236}">
                  <a16:creationId xmlns:a16="http://schemas.microsoft.com/office/drawing/2014/main" id="{65A8E228-9D7E-71A4-79DE-719731BEBD32}"/>
                </a:ext>
              </a:extLst>
            </p:cNvPr>
            <p:cNvSpPr txBox="1">
              <a:spLocks/>
            </p:cNvSpPr>
            <p:nvPr/>
          </p:nvSpPr>
          <p:spPr>
            <a:xfrm>
              <a:off x="533198" y="1283998"/>
              <a:ext cx="6520220" cy="672958"/>
            </a:xfrm>
            <a:prstGeom prst="rect">
              <a:avLst/>
            </a:prstGeom>
          </p:spPr>
          <p:txBody>
            <a:bodyPr vert="horz" lIns="91440" tIns="45720" rIns="91440" bIns="45720" rtlCol="0" anchor="ctr">
              <a:normAutofit/>
            </a:bodyPr>
            <a:lstStyle>
              <a:lvl1pPr algn="r" defTabSz="755939" rtl="1" eaLnBrk="1" latinLnBrk="0" hangingPunct="1">
                <a:lnSpc>
                  <a:spcPct val="90000"/>
                </a:lnSpc>
                <a:spcBef>
                  <a:spcPct val="0"/>
                </a:spcBef>
                <a:buNone/>
                <a:defRPr sz="3200" b="1" kern="1200">
                  <a:solidFill>
                    <a:srgbClr val="007CBC"/>
                  </a:solidFill>
                  <a:latin typeface="+mj-lt"/>
                  <a:ea typeface="+mj-ea"/>
                  <a:cs typeface="+mn-cs"/>
                </a:defRPr>
              </a:lvl1pPr>
            </a:lstStyle>
            <a:p>
              <a:pPr marL="0" marR="0" lvl="0" indent="0" algn="r" defTabSz="755939" rtl="1" eaLnBrk="1" fontAlgn="auto" latinLnBrk="0" hangingPunct="1">
                <a:lnSpc>
                  <a:spcPct val="90000"/>
                </a:lnSpc>
                <a:spcBef>
                  <a:spcPct val="0"/>
                </a:spcBef>
                <a:spcAft>
                  <a:spcPts val="0"/>
                </a:spcAft>
                <a:buClrTx/>
                <a:buSzTx/>
                <a:buFontTx/>
                <a:buNone/>
                <a:tabLst/>
                <a:defRPr/>
              </a:pPr>
              <a:r>
                <a:rPr kumimoji="0" lang="he-IL" sz="28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פעולות לעורכי דין</a:t>
              </a:r>
            </a:p>
          </p:txBody>
        </p:sp>
        <p:sp>
          <p:nvSpPr>
            <p:cNvPr id="12" name="משולש שווה שוקיים 7">
              <a:extLst>
                <a:ext uri="{FF2B5EF4-FFF2-40B4-BE49-F238E27FC236}">
                  <a16:creationId xmlns:a16="http://schemas.microsoft.com/office/drawing/2014/main" id="{70AEA085-6D4F-EE5D-3E0A-4DDCCDEABF36}"/>
                </a:ext>
              </a:extLst>
            </p:cNvPr>
            <p:cNvSpPr/>
            <p:nvPr/>
          </p:nvSpPr>
          <p:spPr>
            <a:xfrm rot="16200000">
              <a:off x="7134005" y="1390478"/>
              <a:ext cx="457201" cy="394138"/>
            </a:xfrm>
            <a:prstGeom prst="triangle">
              <a:avLst/>
            </a:prstGeom>
            <a:solidFill>
              <a:srgbClr val="D92026"/>
            </a:solidFill>
            <a:ln w="12700" cap="flat" cmpd="sng" algn="ctr">
              <a:solidFill>
                <a:srgbClr val="D92026"/>
              </a:solidFill>
              <a:prstDash val="solid"/>
              <a:miter lim="800000"/>
            </a:ln>
            <a:effectLst/>
          </p:spPr>
          <p:txBody>
            <a:bodyPr rtlCol="1" anchor="ctr"/>
            <a:lstStyle/>
            <a:p>
              <a:pPr marL="0" marR="0" lvl="0" indent="0" algn="ctr" defTabSz="914373" eaLnBrk="1" fontAlgn="auto" latinLnBrk="0" hangingPunct="1">
                <a:lnSpc>
                  <a:spcPct val="100000"/>
                </a:lnSpc>
                <a:spcBef>
                  <a:spcPts val="0"/>
                </a:spcBef>
                <a:spcAft>
                  <a:spcPts val="0"/>
                </a:spcAft>
                <a:buClrTx/>
                <a:buSzTx/>
                <a:buFontTx/>
                <a:buNone/>
                <a:tabLst/>
                <a:defRPr/>
              </a:pPr>
              <a:endParaRPr kumimoji="0" lang="he-IL" sz="1653" b="0" i="0" u="none" strike="noStrike" kern="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69EDDD4D-C24C-626E-01B9-A23B8D7EE715}"/>
                </a:ext>
              </a:extLst>
            </p:cNvPr>
            <p:cNvSpPr txBox="1"/>
            <p:nvPr/>
          </p:nvSpPr>
          <p:spPr>
            <a:xfrm>
              <a:off x="6153889" y="957600"/>
              <a:ext cx="888384" cy="424732"/>
            </a:xfrm>
            <a:prstGeom prst="rect">
              <a:avLst/>
            </a:prstGeom>
            <a:noFill/>
          </p:spPr>
          <p:txBody>
            <a:bodyPr wrap="none" rtlCol="0">
              <a:spAutoFit/>
            </a:bodyPr>
            <a:lstStyle/>
            <a:p>
              <a:pPr defTabSz="755939">
                <a:lnSpc>
                  <a:spcPct val="90000"/>
                </a:lnSpc>
                <a:spcBef>
                  <a:spcPct val="0"/>
                </a:spcBef>
              </a:pPr>
              <a:r>
                <a:rPr lang="he-IL"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פרק 3</a:t>
              </a:r>
              <a:endParaRPr lang="en-GB"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FEA9502-8262-D474-8F1B-E0CD6BA36EB1}"/>
                </a:ext>
              </a:extLst>
            </p:cNvPr>
            <p:cNvSpPr txBox="1"/>
            <p:nvPr/>
          </p:nvSpPr>
          <p:spPr>
            <a:xfrm>
              <a:off x="673934" y="1709578"/>
              <a:ext cx="6397279" cy="589072"/>
            </a:xfrm>
            <a:prstGeom prst="rect">
              <a:avLst/>
            </a:prstGeom>
            <a:noFill/>
          </p:spPr>
          <p:txBody>
            <a:bodyPr wrap="square" rtlCol="1">
              <a:spAutoFit/>
            </a:bodyPr>
            <a:lstStyle/>
            <a:p>
              <a:pPr marL="0" marR="0" lvl="0" indent="0" defTabSz="914373" eaLnBrk="1" fontAlgn="auto" latinLnBrk="0" hangingPunct="1">
                <a:lnSpc>
                  <a:spcPct val="150000"/>
                </a:lnSpc>
                <a:spcBef>
                  <a:spcPts val="0"/>
                </a:spcBef>
                <a:spcAft>
                  <a:spcPts val="0"/>
                </a:spcAft>
                <a:buClrTx/>
                <a:buSzTx/>
                <a:buFontTx/>
                <a:buNone/>
                <a:tabLst/>
                <a:defRPr/>
              </a:pPr>
              <a:r>
                <a:rPr kumimoji="0" lang="he-IL" sz="2400" b="1" i="0" u="none" strike="noStrike" kern="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יצירת חשבון מייצג</a:t>
              </a:r>
            </a:p>
          </p:txBody>
        </p:sp>
      </p:grpSp>
      <p:pic>
        <p:nvPicPr>
          <p:cNvPr id="23" name="תמונה 2">
            <a:extLst>
              <a:ext uri="{FF2B5EF4-FFF2-40B4-BE49-F238E27FC236}">
                <a16:creationId xmlns:a16="http://schemas.microsoft.com/office/drawing/2014/main" id="{EB9439A7-7955-330F-7266-145F94A1901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93508" y="8834703"/>
            <a:ext cx="848412" cy="738940"/>
          </a:xfrm>
          <a:prstGeom prst="rect">
            <a:avLst/>
          </a:prstGeom>
        </p:spPr>
      </p:pic>
      <p:pic>
        <p:nvPicPr>
          <p:cNvPr id="3" name="Picture 2">
            <a:extLst>
              <a:ext uri="{FF2B5EF4-FFF2-40B4-BE49-F238E27FC236}">
                <a16:creationId xmlns:a16="http://schemas.microsoft.com/office/drawing/2014/main" id="{6E49B8C9-054F-4534-8A11-C29E9364E0F4}"/>
              </a:ext>
            </a:extLst>
          </p:cNvPr>
          <p:cNvPicPr>
            <a:picLocks noChangeAspect="1"/>
          </p:cNvPicPr>
          <p:nvPr/>
        </p:nvPicPr>
        <p:blipFill>
          <a:blip r:embed="rId3"/>
          <a:stretch>
            <a:fillRect/>
          </a:stretch>
        </p:blipFill>
        <p:spPr>
          <a:xfrm>
            <a:off x="761227" y="2887904"/>
            <a:ext cx="3389887" cy="1759153"/>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31A0EC4A-37B8-DD8A-1834-63E9E62BF91B}"/>
              </a:ext>
            </a:extLst>
          </p:cNvPr>
          <p:cNvPicPr>
            <a:picLocks noChangeAspect="1"/>
          </p:cNvPicPr>
          <p:nvPr/>
        </p:nvPicPr>
        <p:blipFill>
          <a:blip r:embed="rId4"/>
          <a:stretch>
            <a:fillRect/>
          </a:stretch>
        </p:blipFill>
        <p:spPr>
          <a:xfrm>
            <a:off x="661956" y="5258944"/>
            <a:ext cx="3713565" cy="1477061"/>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24B2C0A6-690E-3092-509D-25BEC06851B9}"/>
              </a:ext>
            </a:extLst>
          </p:cNvPr>
          <p:cNvPicPr>
            <a:picLocks noChangeAspect="1"/>
          </p:cNvPicPr>
          <p:nvPr/>
        </p:nvPicPr>
        <p:blipFill rotWithShape="1">
          <a:blip r:embed="rId5"/>
          <a:srcRect b="46316"/>
          <a:stretch/>
        </p:blipFill>
        <p:spPr>
          <a:xfrm>
            <a:off x="551901" y="7403435"/>
            <a:ext cx="3933673" cy="1103087"/>
          </a:xfrm>
          <a:prstGeom prst="rect">
            <a:avLst/>
          </a:prstGeom>
        </p:spPr>
      </p:pic>
      <p:sp>
        <p:nvSpPr>
          <p:cNvPr id="6" name="Rectangle 5">
            <a:extLst>
              <a:ext uri="{FF2B5EF4-FFF2-40B4-BE49-F238E27FC236}">
                <a16:creationId xmlns:a16="http://schemas.microsoft.com/office/drawing/2014/main" id="{7FF5998F-7667-F1F7-9697-8DC7F6D7B25E}"/>
              </a:ext>
            </a:extLst>
          </p:cNvPr>
          <p:cNvSpPr/>
          <p:nvPr/>
        </p:nvSpPr>
        <p:spPr>
          <a:xfrm>
            <a:off x="850092" y="7403435"/>
            <a:ext cx="542628" cy="22959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0070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7999" cy="9906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9" name="Straight Connector 8"/>
          <p:cNvCxnSpPr/>
          <p:nvPr/>
        </p:nvCxnSpPr>
        <p:spPr>
          <a:xfrm flipH="1" flipV="1">
            <a:off x="284085" y="1811045"/>
            <a:ext cx="40168" cy="7794598"/>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61956" y="385011"/>
            <a:ext cx="3489158" cy="12031"/>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95742" y="175460"/>
            <a:ext cx="421506" cy="427924"/>
          </a:xfrm>
          <a:prstGeom prst="ellipse">
            <a:avLst/>
          </a:prstGeom>
          <a:solidFill>
            <a:schemeClr val="bg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700" b="1" dirty="0">
                <a:latin typeface="Tahoma" panose="020B0604030504040204" pitchFamily="34" charset="0"/>
                <a:ea typeface="Tahoma" panose="020B0604030504040204" pitchFamily="34" charset="0"/>
                <a:cs typeface="Tahoma" panose="020B0604030504040204" pitchFamily="34" charset="0"/>
              </a:rPr>
              <a:t>18</a:t>
            </a:r>
          </a:p>
        </p:txBody>
      </p:sp>
      <p:graphicFrame>
        <p:nvGraphicFramePr>
          <p:cNvPr id="21" name="Table 20"/>
          <p:cNvGraphicFramePr>
            <a:graphicFrameLocks noGrp="1"/>
          </p:cNvGraphicFramePr>
          <p:nvPr>
            <p:extLst>
              <p:ext uri="{D42A27DB-BD31-4B8C-83A1-F6EECF244321}">
                <p14:modId xmlns:p14="http://schemas.microsoft.com/office/powerpoint/2010/main" val="1326833266"/>
              </p:ext>
            </p:extLst>
          </p:nvPr>
        </p:nvGraphicFramePr>
        <p:xfrm>
          <a:off x="521673" y="2106220"/>
          <a:ext cx="5847865" cy="7234056"/>
        </p:xfrm>
        <a:graphic>
          <a:graphicData uri="http://schemas.openxmlformats.org/drawingml/2006/table">
            <a:tbl>
              <a:tblPr rtl="1" firstRow="1" bandRow="1">
                <a:effectLst/>
                <a:tableStyleId>{8799B23B-EC83-4686-B30A-512413B5E67A}</a:tableStyleId>
              </a:tblPr>
              <a:tblGrid>
                <a:gridCol w="1832361">
                  <a:extLst>
                    <a:ext uri="{9D8B030D-6E8A-4147-A177-3AD203B41FA5}">
                      <a16:colId xmlns:a16="http://schemas.microsoft.com/office/drawing/2014/main" val="20000"/>
                    </a:ext>
                  </a:extLst>
                </a:gridCol>
                <a:gridCol w="4015504">
                  <a:extLst>
                    <a:ext uri="{9D8B030D-6E8A-4147-A177-3AD203B41FA5}">
                      <a16:colId xmlns:a16="http://schemas.microsoft.com/office/drawing/2014/main" val="591192709"/>
                    </a:ext>
                  </a:extLst>
                </a:gridCol>
              </a:tblGrid>
              <a:tr h="458607">
                <a:tc gridSpan="2">
                  <a:txBody>
                    <a:bodyPr/>
                    <a:lstStyle/>
                    <a:p>
                      <a:pPr algn="ctr" rtl="1"/>
                      <a:r>
                        <a:rPr lang="he-IL" sz="1400" b="1" dirty="0">
                          <a:solidFill>
                            <a:schemeClr val="bg1"/>
                          </a:solidFill>
                          <a:latin typeface="Calibri" panose="020F0502020204030204" pitchFamily="34" charset="0"/>
                          <a:cs typeface="Calibri" panose="020F0502020204030204" pitchFamily="34" charset="0"/>
                        </a:rPr>
                        <a:t>פירוט התהליך - המשך</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B0F0"/>
                    </a:solidFill>
                  </a:tcPr>
                </a:tc>
                <a:tc hMerge="1">
                  <a:txBody>
                    <a:bodyPr/>
                    <a:lstStyle/>
                    <a:p>
                      <a:endParaRPr lang="en-US"/>
                    </a:p>
                  </a:txBody>
                  <a:tcPr/>
                </a:tc>
                <a:extLst>
                  <a:ext uri="{0D108BD9-81ED-4DB2-BD59-A6C34878D82A}">
                    <a16:rowId xmlns:a16="http://schemas.microsoft.com/office/drawing/2014/main" val="10000"/>
                  </a:ext>
                </a:extLst>
              </a:tr>
              <a:tr h="339244">
                <a:tc gridSpan="2">
                  <a:txBody>
                    <a:bodyPr/>
                    <a:lstStyle/>
                    <a:p>
                      <a:pPr rtl="1"/>
                      <a:r>
                        <a:rPr lang="he-IL" sz="1200" b="1" dirty="0">
                          <a:latin typeface="Calibri" panose="020F0502020204030204" pitchFamily="34" charset="0"/>
                          <a:cs typeface="Calibri" panose="020F0502020204030204" pitchFamily="34" charset="0"/>
                        </a:rPr>
                        <a:t>הצהרה על ייצוג</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85000"/>
                      </a:schemeClr>
                    </a:solidFill>
                  </a:tcPr>
                </a:tc>
                <a:tc hMerge="1">
                  <a:txBody>
                    <a:bodyPr/>
                    <a:lstStyle/>
                    <a:p>
                      <a:endParaRPr lang="en-US"/>
                    </a:p>
                  </a:txBody>
                  <a:tcPr/>
                </a:tc>
                <a:extLst>
                  <a:ext uri="{0D108BD9-81ED-4DB2-BD59-A6C34878D82A}">
                    <a16:rowId xmlns:a16="http://schemas.microsoft.com/office/drawing/2014/main" val="10001"/>
                  </a:ext>
                </a:extLst>
              </a:tr>
              <a:tr h="2723145">
                <a:tc>
                  <a:txBody>
                    <a:bodyPr/>
                    <a:lstStyle/>
                    <a:p>
                      <a:pPr algn="r" rtl="1"/>
                      <a:r>
                        <a:rPr lang="he-IL" sz="1200" b="0" kern="1200" dirty="0">
                          <a:solidFill>
                            <a:schemeClr val="tx1"/>
                          </a:solidFill>
                          <a:latin typeface="Calibri" panose="020F0502020204030204" pitchFamily="34" charset="0"/>
                          <a:ea typeface="+mn-ea"/>
                          <a:cs typeface="Calibri" panose="020F0502020204030204" pitchFamily="34" charset="0"/>
                        </a:rPr>
                        <a:t>לאחר רישום המשרד תוכלו להצהיר על ייצוג צדדים בהליכים קיימים ע"י לחיצה על '</a:t>
                      </a:r>
                      <a:r>
                        <a:rPr lang="he-IL" sz="1200" b="1" kern="1200" dirty="0">
                          <a:solidFill>
                            <a:schemeClr val="tx1"/>
                          </a:solidFill>
                          <a:latin typeface="Calibri" panose="020F0502020204030204" pitchFamily="34" charset="0"/>
                          <a:ea typeface="+mn-ea"/>
                          <a:cs typeface="Calibri" panose="020F0502020204030204" pitchFamily="34" charset="0"/>
                        </a:rPr>
                        <a:t>הצהרה על ייצוג</a:t>
                      </a:r>
                      <a:r>
                        <a:rPr lang="he-IL" sz="1200" b="0" kern="1200" dirty="0">
                          <a:solidFill>
                            <a:schemeClr val="tx1"/>
                          </a:solidFill>
                          <a:latin typeface="Calibri" panose="020F0502020204030204" pitchFamily="34" charset="0"/>
                          <a:ea typeface="+mn-ea"/>
                          <a:cs typeface="Calibri" panose="020F0502020204030204" pitchFamily="34" charset="0"/>
                        </a:rPr>
                        <a:t>'.</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p>
                      <a:pPr algn="ctr" rtl="1"/>
                      <a:endParaRPr lang="he-IL" sz="1200" b="1" dirty="0">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878420">
                <a:tc>
                  <a:txBody>
                    <a:bodyPr/>
                    <a:lstStyle/>
                    <a:p>
                      <a:pPr algn="r" rtl="1"/>
                      <a:r>
                        <a:rPr lang="he-IL" sz="1200" b="0" dirty="0">
                          <a:solidFill>
                            <a:schemeClr val="tx1"/>
                          </a:solidFill>
                          <a:latin typeface="Calibri" panose="020F0502020204030204" pitchFamily="34" charset="0"/>
                          <a:cs typeface="Calibri" panose="020F0502020204030204" pitchFamily="34" charset="0"/>
                        </a:rPr>
                        <a:t>אתרו את ההליך הנדרש</a:t>
                      </a:r>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p>
                      <a:pPr algn="r" rtl="1"/>
                      <a:endParaRPr lang="he-IL" sz="1200" b="1" dirty="0">
                        <a:solidFill>
                          <a:srgbClr val="FF0000"/>
                        </a:solidFill>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329067">
                <a:tc>
                  <a:txBody>
                    <a:bodyPr/>
                    <a:lstStyle/>
                    <a:p>
                      <a:pPr algn="r" rtl="1"/>
                      <a:r>
                        <a:rPr lang="he-IL" sz="1200" b="0" dirty="0">
                          <a:latin typeface="Calibri" panose="020F0502020204030204" pitchFamily="34" charset="0"/>
                          <a:cs typeface="Calibri" panose="020F0502020204030204" pitchFamily="34" charset="0"/>
                        </a:rPr>
                        <a:t>בחרו את הצד אותו אתם מייצגים, העלו את ייפוי הכוח או אישור הייצוג וסיימו את התהליך.</a:t>
                      </a:r>
                    </a:p>
                    <a:p>
                      <a:pPr algn="r" rtl="1"/>
                      <a:r>
                        <a:rPr lang="he-IL" sz="1200" b="0" dirty="0">
                          <a:latin typeface="Calibri" panose="020F0502020204030204" pitchFamily="34" charset="0"/>
                          <a:cs typeface="Calibri" panose="020F0502020204030204" pitchFamily="34" charset="0"/>
                        </a:rPr>
                        <a:t>מרגע זה כול ההתראות וכל המידע על ההליך יהיה חשוף בפניכם, ותוכלו לבצע פעולות בשם מרשיכם שלכם.</a:t>
                      </a: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p>
                      <a:pPr algn="r" rtl="1"/>
                      <a:endParaRPr lang="he-IL" sz="1200" b="1" dirty="0">
                        <a:latin typeface="Calibri" panose="020F0502020204030204" pitchFamily="34" charset="0"/>
                        <a:cs typeface="Calibri" panose="020F0502020204030204" pitchFamily="34"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355211589"/>
                  </a:ext>
                </a:extLst>
              </a:tr>
            </a:tbl>
          </a:graphicData>
        </a:graphic>
      </p:graphicFrame>
      <p:grpSp>
        <p:nvGrpSpPr>
          <p:cNvPr id="22" name="Group 21">
            <a:extLst>
              <a:ext uri="{FF2B5EF4-FFF2-40B4-BE49-F238E27FC236}">
                <a16:creationId xmlns:a16="http://schemas.microsoft.com/office/drawing/2014/main" id="{90854F3C-EE07-8053-28A5-90E024843179}"/>
              </a:ext>
            </a:extLst>
          </p:cNvPr>
          <p:cNvGrpSpPr/>
          <p:nvPr/>
        </p:nvGrpSpPr>
        <p:grpSpPr>
          <a:xfrm>
            <a:off x="-168478" y="603384"/>
            <a:ext cx="7026477" cy="1341050"/>
            <a:chOff x="533198" y="957600"/>
            <a:chExt cx="7026477" cy="1341050"/>
          </a:xfrm>
        </p:grpSpPr>
        <p:sp>
          <p:nvSpPr>
            <p:cNvPr id="11" name="כותרת 1">
              <a:extLst>
                <a:ext uri="{FF2B5EF4-FFF2-40B4-BE49-F238E27FC236}">
                  <a16:creationId xmlns:a16="http://schemas.microsoft.com/office/drawing/2014/main" id="{65A8E228-9D7E-71A4-79DE-719731BEBD32}"/>
                </a:ext>
              </a:extLst>
            </p:cNvPr>
            <p:cNvSpPr txBox="1">
              <a:spLocks/>
            </p:cNvSpPr>
            <p:nvPr/>
          </p:nvSpPr>
          <p:spPr>
            <a:xfrm>
              <a:off x="533198" y="1283998"/>
              <a:ext cx="6520220" cy="672958"/>
            </a:xfrm>
            <a:prstGeom prst="rect">
              <a:avLst/>
            </a:prstGeom>
          </p:spPr>
          <p:txBody>
            <a:bodyPr vert="horz" lIns="91440" tIns="45720" rIns="91440" bIns="45720" rtlCol="0" anchor="ctr">
              <a:normAutofit/>
            </a:bodyPr>
            <a:lstStyle>
              <a:lvl1pPr algn="r" defTabSz="755939" rtl="1" eaLnBrk="1" latinLnBrk="0" hangingPunct="1">
                <a:lnSpc>
                  <a:spcPct val="90000"/>
                </a:lnSpc>
                <a:spcBef>
                  <a:spcPct val="0"/>
                </a:spcBef>
                <a:buNone/>
                <a:defRPr sz="3200" b="1" kern="1200">
                  <a:solidFill>
                    <a:srgbClr val="007CBC"/>
                  </a:solidFill>
                  <a:latin typeface="+mj-lt"/>
                  <a:ea typeface="+mj-ea"/>
                  <a:cs typeface="+mn-cs"/>
                </a:defRPr>
              </a:lvl1pPr>
            </a:lstStyle>
            <a:p>
              <a:pPr marL="0" marR="0" lvl="0" indent="0" algn="r" defTabSz="755939" rtl="1" eaLnBrk="1" fontAlgn="auto" latinLnBrk="0" hangingPunct="1">
                <a:lnSpc>
                  <a:spcPct val="90000"/>
                </a:lnSpc>
                <a:spcBef>
                  <a:spcPct val="0"/>
                </a:spcBef>
                <a:spcAft>
                  <a:spcPts val="0"/>
                </a:spcAft>
                <a:buClrTx/>
                <a:buSzTx/>
                <a:buFontTx/>
                <a:buNone/>
                <a:tabLst/>
                <a:defRPr/>
              </a:pPr>
              <a:r>
                <a:rPr kumimoji="0" lang="he-IL" sz="28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פעולות לעורכי דין</a:t>
              </a:r>
            </a:p>
          </p:txBody>
        </p:sp>
        <p:sp>
          <p:nvSpPr>
            <p:cNvPr id="12" name="משולש שווה שוקיים 7">
              <a:extLst>
                <a:ext uri="{FF2B5EF4-FFF2-40B4-BE49-F238E27FC236}">
                  <a16:creationId xmlns:a16="http://schemas.microsoft.com/office/drawing/2014/main" id="{70AEA085-6D4F-EE5D-3E0A-4DDCCDEABF36}"/>
                </a:ext>
              </a:extLst>
            </p:cNvPr>
            <p:cNvSpPr/>
            <p:nvPr/>
          </p:nvSpPr>
          <p:spPr>
            <a:xfrm rot="16200000">
              <a:off x="7134005" y="1390478"/>
              <a:ext cx="457201" cy="394138"/>
            </a:xfrm>
            <a:prstGeom prst="triangle">
              <a:avLst/>
            </a:prstGeom>
            <a:solidFill>
              <a:srgbClr val="D92026"/>
            </a:solidFill>
            <a:ln w="12700" cap="flat" cmpd="sng" algn="ctr">
              <a:solidFill>
                <a:srgbClr val="D92026"/>
              </a:solidFill>
              <a:prstDash val="solid"/>
              <a:miter lim="800000"/>
            </a:ln>
            <a:effectLst/>
          </p:spPr>
          <p:txBody>
            <a:bodyPr rtlCol="1" anchor="ctr"/>
            <a:lstStyle/>
            <a:p>
              <a:pPr marL="0" marR="0" lvl="0" indent="0" algn="ctr" defTabSz="914373" eaLnBrk="1" fontAlgn="auto" latinLnBrk="0" hangingPunct="1">
                <a:lnSpc>
                  <a:spcPct val="100000"/>
                </a:lnSpc>
                <a:spcBef>
                  <a:spcPts val="0"/>
                </a:spcBef>
                <a:spcAft>
                  <a:spcPts val="0"/>
                </a:spcAft>
                <a:buClrTx/>
                <a:buSzTx/>
                <a:buFontTx/>
                <a:buNone/>
                <a:tabLst/>
                <a:defRPr/>
              </a:pPr>
              <a:endParaRPr kumimoji="0" lang="he-IL" sz="1653" b="0" i="0" u="none" strike="noStrike" kern="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69EDDD4D-C24C-626E-01B9-A23B8D7EE715}"/>
                </a:ext>
              </a:extLst>
            </p:cNvPr>
            <p:cNvSpPr txBox="1"/>
            <p:nvPr/>
          </p:nvSpPr>
          <p:spPr>
            <a:xfrm>
              <a:off x="6153889" y="957600"/>
              <a:ext cx="888384" cy="424732"/>
            </a:xfrm>
            <a:prstGeom prst="rect">
              <a:avLst/>
            </a:prstGeom>
            <a:noFill/>
          </p:spPr>
          <p:txBody>
            <a:bodyPr wrap="none" rtlCol="0">
              <a:spAutoFit/>
            </a:bodyPr>
            <a:lstStyle/>
            <a:p>
              <a:pPr defTabSz="755939">
                <a:lnSpc>
                  <a:spcPct val="90000"/>
                </a:lnSpc>
                <a:spcBef>
                  <a:spcPct val="0"/>
                </a:spcBef>
              </a:pPr>
              <a:r>
                <a:rPr lang="he-IL"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פרק 3</a:t>
              </a:r>
              <a:endParaRPr lang="en-GB" sz="24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FEA9502-8262-D474-8F1B-E0CD6BA36EB1}"/>
                </a:ext>
              </a:extLst>
            </p:cNvPr>
            <p:cNvSpPr txBox="1"/>
            <p:nvPr/>
          </p:nvSpPr>
          <p:spPr>
            <a:xfrm>
              <a:off x="673934" y="1709578"/>
              <a:ext cx="6397279" cy="589072"/>
            </a:xfrm>
            <a:prstGeom prst="rect">
              <a:avLst/>
            </a:prstGeom>
            <a:noFill/>
          </p:spPr>
          <p:txBody>
            <a:bodyPr wrap="square" rtlCol="1">
              <a:spAutoFit/>
            </a:bodyPr>
            <a:lstStyle/>
            <a:p>
              <a:pPr marL="0" marR="0" lvl="0" indent="0" defTabSz="914373" eaLnBrk="1" fontAlgn="auto" latinLnBrk="0" hangingPunct="1">
                <a:lnSpc>
                  <a:spcPct val="150000"/>
                </a:lnSpc>
                <a:spcBef>
                  <a:spcPts val="0"/>
                </a:spcBef>
                <a:spcAft>
                  <a:spcPts val="0"/>
                </a:spcAft>
                <a:buClrTx/>
                <a:buSzTx/>
                <a:buFontTx/>
                <a:buNone/>
                <a:tabLst/>
                <a:defRPr/>
              </a:pPr>
              <a:r>
                <a:rPr kumimoji="0" lang="he-IL" sz="2400" b="1" i="0" u="none" strike="noStrike" kern="0" cap="none" spc="0" normalizeH="0" baseline="0" noProof="0" dirty="0" err="1">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הצה</a:t>
              </a:r>
              <a:r>
                <a:rPr lang="he-IL" sz="2400" b="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רה על ייצוג</a:t>
              </a:r>
              <a:endParaRPr kumimoji="0" lang="he-IL" sz="2400" b="1" i="0" u="none" strike="noStrike" kern="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pic>
        <p:nvPicPr>
          <p:cNvPr id="23" name="תמונה 2">
            <a:extLst>
              <a:ext uri="{FF2B5EF4-FFF2-40B4-BE49-F238E27FC236}">
                <a16:creationId xmlns:a16="http://schemas.microsoft.com/office/drawing/2014/main" id="{EB9439A7-7955-330F-7266-145F94A1901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93508" y="8834703"/>
            <a:ext cx="848412" cy="738940"/>
          </a:xfrm>
          <a:prstGeom prst="rect">
            <a:avLst/>
          </a:prstGeom>
        </p:spPr>
      </p:pic>
      <p:pic>
        <p:nvPicPr>
          <p:cNvPr id="5" name="Picture 4">
            <a:extLst>
              <a:ext uri="{FF2B5EF4-FFF2-40B4-BE49-F238E27FC236}">
                <a16:creationId xmlns:a16="http://schemas.microsoft.com/office/drawing/2014/main" id="{3FA17DDB-B7F7-DDA0-0DB8-81588C26E33F}"/>
              </a:ext>
            </a:extLst>
          </p:cNvPr>
          <p:cNvPicPr>
            <a:picLocks noChangeAspect="1"/>
          </p:cNvPicPr>
          <p:nvPr/>
        </p:nvPicPr>
        <p:blipFill>
          <a:blip r:embed="rId3"/>
          <a:stretch>
            <a:fillRect/>
          </a:stretch>
        </p:blipFill>
        <p:spPr>
          <a:xfrm>
            <a:off x="661956" y="5687882"/>
            <a:ext cx="3607425" cy="701167"/>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1ACA6CF2-85FE-E78F-169E-0C020B6DA6D4}"/>
              </a:ext>
            </a:extLst>
          </p:cNvPr>
          <p:cNvPicPr>
            <a:picLocks noChangeAspect="1"/>
          </p:cNvPicPr>
          <p:nvPr/>
        </p:nvPicPr>
        <p:blipFill>
          <a:blip r:embed="rId4"/>
          <a:stretch>
            <a:fillRect/>
          </a:stretch>
        </p:blipFill>
        <p:spPr>
          <a:xfrm>
            <a:off x="661956" y="6628541"/>
            <a:ext cx="3724466" cy="1317540"/>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F10CA848-9CBF-5FA9-1386-C820651E0D98}"/>
              </a:ext>
            </a:extLst>
          </p:cNvPr>
          <p:cNvPicPr>
            <a:picLocks noChangeAspect="1"/>
          </p:cNvPicPr>
          <p:nvPr/>
        </p:nvPicPr>
        <p:blipFill>
          <a:blip r:embed="rId5"/>
          <a:stretch>
            <a:fillRect/>
          </a:stretch>
        </p:blipFill>
        <p:spPr>
          <a:xfrm>
            <a:off x="714940" y="3130065"/>
            <a:ext cx="3671482" cy="1917809"/>
          </a:xfrm>
          <a:prstGeom prst="rect">
            <a:avLst/>
          </a:prstGeom>
        </p:spPr>
      </p:pic>
      <p:sp>
        <p:nvSpPr>
          <p:cNvPr id="8" name="Rectangle 7">
            <a:extLst>
              <a:ext uri="{FF2B5EF4-FFF2-40B4-BE49-F238E27FC236}">
                <a16:creationId xmlns:a16="http://schemas.microsoft.com/office/drawing/2014/main" id="{3B50BC74-FC8B-598A-8190-97749F1F183F}"/>
              </a:ext>
            </a:extLst>
          </p:cNvPr>
          <p:cNvSpPr/>
          <p:nvPr/>
        </p:nvSpPr>
        <p:spPr>
          <a:xfrm>
            <a:off x="1863907" y="3130065"/>
            <a:ext cx="542628" cy="22959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5547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6857999" cy="9906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3" name="Group 2"/>
          <p:cNvGrpSpPr/>
          <p:nvPr/>
        </p:nvGrpSpPr>
        <p:grpSpPr>
          <a:xfrm>
            <a:off x="3808520" y="168677"/>
            <a:ext cx="2868602" cy="9587881"/>
            <a:chOff x="535004" y="2920754"/>
            <a:chExt cx="2838634" cy="6825448"/>
          </a:xfrm>
        </p:grpSpPr>
        <p:sp>
          <p:nvSpPr>
            <p:cNvPr id="9" name="Rectangle 8"/>
            <p:cNvSpPr/>
            <p:nvPr/>
          </p:nvSpPr>
          <p:spPr>
            <a:xfrm>
              <a:off x="535004" y="2920754"/>
              <a:ext cx="2838634" cy="6825448"/>
            </a:xfrm>
            <a:prstGeom prst="rect">
              <a:avLst/>
            </a:prstGeom>
            <a:solidFill>
              <a:srgbClr val="99CCFF">
                <a:alpha val="69804"/>
              </a:srgbClr>
            </a:solidFill>
            <a:ln>
              <a:noFill/>
            </a:ln>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he-IL"/>
            </a:p>
          </p:txBody>
        </p:sp>
        <p:sp>
          <p:nvSpPr>
            <p:cNvPr id="10" name="Rectangle 9"/>
            <p:cNvSpPr/>
            <p:nvPr/>
          </p:nvSpPr>
          <p:spPr>
            <a:xfrm>
              <a:off x="687404" y="3073154"/>
              <a:ext cx="2508557" cy="6532489"/>
            </a:xfrm>
            <a:prstGeom prst="rect">
              <a:avLst/>
            </a:prstGeom>
            <a:noFill/>
            <a:ln w="28575">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he-IL"/>
            </a:p>
          </p:txBody>
        </p:sp>
        <p:sp>
          <p:nvSpPr>
            <p:cNvPr id="11" name="Rectangle 10"/>
            <p:cNvSpPr/>
            <p:nvPr/>
          </p:nvSpPr>
          <p:spPr>
            <a:xfrm>
              <a:off x="675585" y="6557771"/>
              <a:ext cx="2407727" cy="2738761"/>
            </a:xfrm>
            <a:prstGeom prst="rect">
              <a:avLst/>
            </a:prstGeom>
          </p:spPr>
          <p:txBody>
            <a:bodyPr wrap="square">
              <a:spAutoFit/>
            </a:bodyPr>
            <a:lstStyle/>
            <a:p>
              <a:r>
                <a:rPr lang="he-IL" sz="3600" b="1" i="1" dirty="0">
                  <a:latin typeface="Calibri" panose="020F0502020204030204" pitchFamily="34" charset="0"/>
                  <a:ea typeface="Tahoma" panose="020B0604030504040204" pitchFamily="34" charset="0"/>
                  <a:cs typeface="Calibri" panose="020F0502020204030204" pitchFamily="34" charset="0"/>
                </a:rPr>
                <a:t>ניהול הליכים משפטיים במערכת עתירות</a:t>
              </a:r>
            </a:p>
            <a:p>
              <a:endParaRPr lang="he-IL" sz="3600" b="1" i="1" dirty="0">
                <a:latin typeface="Calibri" panose="020F0502020204030204" pitchFamily="34" charset="0"/>
                <a:ea typeface="Tahoma" panose="020B0604030504040204" pitchFamily="34" charset="0"/>
                <a:cs typeface="Calibri" panose="020F0502020204030204" pitchFamily="34" charset="0"/>
              </a:endParaRPr>
            </a:p>
            <a:p>
              <a:r>
                <a:rPr lang="he-IL" sz="3200" b="1" dirty="0">
                  <a:ln w="12700">
                    <a:solidFill>
                      <a:schemeClr val="accent3">
                        <a:lumMod val="50000"/>
                      </a:schemeClr>
                    </a:solidFill>
                    <a:prstDash val="solid"/>
                  </a:ln>
                  <a:solidFill>
                    <a:srgbClr val="00B0F0"/>
                  </a:solidFill>
                  <a:effectLst>
                    <a:innerShdw blurRad="177800">
                      <a:schemeClr val="accent3">
                        <a:lumMod val="50000"/>
                      </a:schemeClr>
                    </a:innerShdw>
                  </a:effectLst>
                  <a:latin typeface="Calibri" panose="020F0502020204030204" pitchFamily="34" charset="0"/>
                  <a:ea typeface="Tahoma" panose="020B0604030504040204" pitchFamily="34" charset="0"/>
                  <a:cs typeface="Calibri" panose="020F0502020204030204" pitchFamily="34" charset="0"/>
                </a:rPr>
                <a:t>מדריך לאזרח </a:t>
              </a:r>
            </a:p>
            <a:p>
              <a:r>
                <a:rPr lang="he-IL" sz="3200" b="1" dirty="0">
                  <a:ln w="12700">
                    <a:solidFill>
                      <a:schemeClr val="accent3">
                        <a:lumMod val="50000"/>
                      </a:schemeClr>
                    </a:solidFill>
                    <a:prstDash val="solid"/>
                  </a:ln>
                  <a:solidFill>
                    <a:srgbClr val="00B0F0"/>
                  </a:solidFill>
                  <a:effectLst>
                    <a:innerShdw blurRad="177800">
                      <a:schemeClr val="accent3">
                        <a:lumMod val="50000"/>
                      </a:schemeClr>
                    </a:innerShdw>
                  </a:effectLst>
                  <a:latin typeface="Calibri" panose="020F0502020204030204" pitchFamily="34" charset="0"/>
                  <a:ea typeface="Tahoma" panose="020B0604030504040204" pitchFamily="34" charset="0"/>
                  <a:cs typeface="Calibri" panose="020F0502020204030204" pitchFamily="34" charset="0"/>
                </a:rPr>
                <a:t>[צד / מייצג]</a:t>
              </a:r>
              <a:endParaRPr lang="he-IL" sz="3200" b="1" dirty="0">
                <a:ln w="12700">
                  <a:solidFill>
                    <a:schemeClr val="accent3">
                      <a:lumMod val="50000"/>
                    </a:schemeClr>
                  </a:solidFill>
                  <a:prstDash val="solid"/>
                </a:ln>
                <a:solidFill>
                  <a:srgbClr val="00B0F0"/>
                </a:solidFill>
                <a:effectLst>
                  <a:innerShdw blurRad="177800">
                    <a:schemeClr val="accent3">
                      <a:lumMod val="50000"/>
                    </a:schemeClr>
                  </a:innerShdw>
                </a:effectLst>
              </a:endParaRPr>
            </a:p>
          </p:txBody>
        </p:sp>
      </p:grpSp>
      <p:sp>
        <p:nvSpPr>
          <p:cNvPr id="7" name="TextBox 6"/>
          <p:cNvSpPr txBox="1"/>
          <p:nvPr/>
        </p:nvSpPr>
        <p:spPr>
          <a:xfrm>
            <a:off x="-467822" y="9559112"/>
            <a:ext cx="2556769" cy="276999"/>
          </a:xfrm>
          <a:prstGeom prst="rect">
            <a:avLst/>
          </a:prstGeom>
          <a:noFill/>
        </p:spPr>
        <p:txBody>
          <a:bodyPr wrap="square" rtlCol="1">
            <a:spAutoFit/>
          </a:bodyPr>
          <a:lstStyle/>
          <a:p>
            <a:r>
              <a:rPr lang="he-IL" sz="1200" dirty="0">
                <a:latin typeface="Calibri" panose="020F0502020204030204" pitchFamily="34" charset="0"/>
                <a:cs typeface="Calibri" panose="020F0502020204030204" pitchFamily="34" charset="0"/>
              </a:rPr>
              <a:t>ועדת הבחירות | </a:t>
            </a:r>
            <a:r>
              <a:rPr lang="en-US" sz="1200" dirty="0" err="1">
                <a:latin typeface="Calibri" panose="020F0502020204030204" pitchFamily="34" charset="0"/>
                <a:cs typeface="Calibri" panose="020F0502020204030204" pitchFamily="34" charset="0"/>
              </a:rPr>
              <a:t>abra</a:t>
            </a:r>
            <a:r>
              <a:rPr lang="en-US" sz="1200" dirty="0">
                <a:latin typeface="Calibri" panose="020F0502020204030204" pitchFamily="34" charset="0"/>
                <a:cs typeface="Calibri" panose="020F0502020204030204" pitchFamily="34" charset="0"/>
              </a:rPr>
              <a:t>-it</a:t>
            </a:r>
            <a:r>
              <a:rPr lang="he-IL" sz="1200" dirty="0">
                <a:latin typeface="Calibri" panose="020F0502020204030204" pitchFamily="34" charset="0"/>
                <a:cs typeface="Calibri" panose="020F0502020204030204" pitchFamily="34" charset="0"/>
              </a:rPr>
              <a:t>| 2023</a:t>
            </a:r>
          </a:p>
        </p:txBody>
      </p:sp>
      <p:pic>
        <p:nvPicPr>
          <p:cNvPr id="14" name="Picture 13">
            <a:extLst>
              <a:ext uri="{FF2B5EF4-FFF2-40B4-BE49-F238E27FC236}">
                <a16:creationId xmlns:a16="http://schemas.microsoft.com/office/drawing/2014/main" id="{7A1A1D28-7B0E-4A12-A1D0-BF9664DDA349}"/>
              </a:ext>
            </a:extLst>
          </p:cNvPr>
          <p:cNvPicPr>
            <a:picLocks noChangeAspect="1"/>
          </p:cNvPicPr>
          <p:nvPr/>
        </p:nvPicPr>
        <p:blipFill rotWithShape="1">
          <a:blip r:embed="rId2">
            <a:extLst>
              <a:ext uri="{28A0092B-C50C-407E-A947-70E740481C1C}">
                <a14:useLocalDpi xmlns:a14="http://schemas.microsoft.com/office/drawing/2010/main" val="0"/>
              </a:ext>
            </a:extLst>
          </a:blip>
          <a:srcRect l="15000"/>
          <a:stretch/>
        </p:blipFill>
        <p:spPr>
          <a:xfrm rot="5400000">
            <a:off x="2942948" y="-3437308"/>
            <a:ext cx="972104" cy="6874615"/>
          </a:xfrm>
          <a:prstGeom prst="rect">
            <a:avLst/>
          </a:prstGeom>
        </p:spPr>
      </p:pic>
      <p:sp>
        <p:nvSpPr>
          <p:cNvPr id="15" name="Rectangle 14"/>
          <p:cNvSpPr/>
          <p:nvPr/>
        </p:nvSpPr>
        <p:spPr>
          <a:xfrm>
            <a:off x="-594875" y="-153619"/>
            <a:ext cx="6444666" cy="586699"/>
          </a:xfrm>
          <a:prstGeom prst="rect">
            <a:avLst/>
          </a:prstGeom>
        </p:spPr>
        <p:txBody>
          <a:bodyPr wrap="square">
            <a:spAutoFit/>
          </a:bodyPr>
          <a:lstStyle/>
          <a:p>
            <a:pPr>
              <a:lnSpc>
                <a:spcPct val="150000"/>
              </a:lnSpc>
            </a:pPr>
            <a:r>
              <a:rPr lang="he-IL" sz="2400" b="1" dirty="0">
                <a:solidFill>
                  <a:schemeClr val="bg1"/>
                </a:solidFill>
                <a:latin typeface="Calibri" panose="020F0502020204030204" pitchFamily="34" charset="0"/>
                <a:ea typeface="Tahoma" panose="020B0604030504040204" pitchFamily="34" charset="0"/>
                <a:cs typeface="Calibri" panose="020F0502020204030204" pitchFamily="34" charset="0"/>
              </a:rPr>
              <a:t>ניהול הליכים משפטיים במערכת עתירות</a:t>
            </a:r>
            <a:endParaRPr lang="he-IL" sz="2400" b="1" dirty="0">
              <a:solidFill>
                <a:schemeClr val="bg1"/>
              </a:solidFill>
            </a:endParaRPr>
          </a:p>
        </p:txBody>
      </p:sp>
      <p:pic>
        <p:nvPicPr>
          <p:cNvPr id="19" name="תמונה 2">
            <a:extLst>
              <a:ext uri="{FF2B5EF4-FFF2-40B4-BE49-F238E27FC236}">
                <a16:creationId xmlns:a16="http://schemas.microsoft.com/office/drawing/2014/main" id="{A9485BAD-6C26-CD6A-03ED-E63E9ADF1E8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43658" y="5438898"/>
            <a:ext cx="2446235" cy="2130593"/>
          </a:xfrm>
          <a:prstGeom prst="rect">
            <a:avLst/>
          </a:prstGeom>
        </p:spPr>
      </p:pic>
    </p:spTree>
    <p:extLst>
      <p:ext uri="{BB962C8B-B14F-4D97-AF65-F5344CB8AC3E}">
        <p14:creationId xmlns:p14="http://schemas.microsoft.com/office/powerpoint/2010/main" val="118595610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igrationWizIdPermissions xmlns="24386607-b5ea-4246-8c80-b080453c33ff" xsi:nil="true"/>
    <MigrationWizId xmlns="24386607-b5ea-4246-8c80-b080453c33ff" xsi:nil="true"/>
    <lcf76f155ced4ddcb4097134ff3c332f xmlns="24386607-b5ea-4246-8c80-b080453c33ff">
      <Terms xmlns="http://schemas.microsoft.com/office/infopath/2007/PartnerControls"/>
    </lcf76f155ced4ddcb4097134ff3c332f>
    <MigrationWizIdDocumentLibraryPermissions xmlns="24386607-b5ea-4246-8c80-b080453c33ff" xsi:nil="true"/>
    <MigrationWizIdPermissionLevels xmlns="24386607-b5ea-4246-8c80-b080453c33ff" xsi:nil="true"/>
    <MigrationWizIdSecurityGroups xmlns="24386607-b5ea-4246-8c80-b080453c33ff" xsi:nil="true"/>
    <TaxCatchAll xmlns="7ae05ceb-a27e-4961-addb-a10d475b5c8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D4E70F3C59C254ABE84DEA89AC0B32F" ma:contentTypeVersion="21" ma:contentTypeDescription="Create a new document." ma:contentTypeScope="" ma:versionID="9009c8fe4f9c616044a4a92706183982">
  <xsd:schema xmlns:xsd="http://www.w3.org/2001/XMLSchema" xmlns:xs="http://www.w3.org/2001/XMLSchema" xmlns:p="http://schemas.microsoft.com/office/2006/metadata/properties" xmlns:ns2="24386607-b5ea-4246-8c80-b080453c33ff" xmlns:ns3="7ae05ceb-a27e-4961-addb-a10d475b5c84" targetNamespace="http://schemas.microsoft.com/office/2006/metadata/properties" ma:root="true" ma:fieldsID="6a621d6f6f50f398f9120aeb2b291480" ns2:_="" ns3:_="">
    <xsd:import namespace="24386607-b5ea-4246-8c80-b080453c33ff"/>
    <xsd:import namespace="7ae05ceb-a27e-4961-addb-a10d475b5c84"/>
    <xsd:element name="properties">
      <xsd:complexType>
        <xsd:sequence>
          <xsd:element name="documentManagement">
            <xsd:complexType>
              <xsd:all>
                <xsd:element ref="ns2:MigrationWizId" minOccurs="0"/>
                <xsd:element ref="ns2:MigrationWizIdPermissions" minOccurs="0"/>
                <xsd:element ref="ns2:MigrationWizIdPermissionLevels" minOccurs="0"/>
                <xsd:element ref="ns2:MigrationWizIdDocumentLibraryPermissions" minOccurs="0"/>
                <xsd:element ref="ns2:MigrationWizIdSecurityGroups" minOccurs="0"/>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2:MediaServiceLocation"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386607-b5ea-4246-8c80-b080453c33ff"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PermissionLevels" ma:index="10" nillable="true" ma:displayName="MigrationWizIdPermissionLevels" ma:internalName="MigrationWizIdPermissionLevels">
      <xsd:simpleType>
        <xsd:restriction base="dms:Text"/>
      </xsd:simpleType>
    </xsd:element>
    <xsd:element name="MigrationWizIdDocumentLibraryPermissions" ma:index="11" nillable="true" ma:displayName="MigrationWizIdDocumentLibraryPermissions" ma:internalName="MigrationWizIdDocumentLibraryPermissions">
      <xsd:simpleType>
        <xsd:restriction base="dms:Text"/>
      </xsd:simpleType>
    </xsd:element>
    <xsd:element name="MigrationWizIdSecurityGroups" ma:index="12" nillable="true" ma:displayName="MigrationWizIdSecurityGroups" ma:internalName="MigrationWizIdSecurityGroups">
      <xsd:simpleType>
        <xsd:restriction base="dms:Text"/>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DateTaken" ma:index="21" nillable="true" ma:displayName="MediaServiceDateTaken" ma:hidden="true" ma:internalName="MediaServiceDateTaken" ma:readOnly="true">
      <xsd:simpleType>
        <xsd:restriction base="dms:Text"/>
      </xsd:simpleType>
    </xsd:element>
    <xsd:element name="MediaLengthInSeconds" ma:index="22" nillable="true" ma:displayName="Length (seconds)" ma:internalName="MediaLengthInSeconds" ma:readOnly="true">
      <xsd:simpleType>
        <xsd:restriction base="dms:Unknown"/>
      </xsd:simpleType>
    </xsd:element>
    <xsd:element name="MediaServiceLocation" ma:index="23" nillable="true" ma:displayName="Location" ma:internalName="MediaServiceLocation" ma:readOnly="true">
      <xsd:simpleType>
        <xsd:restriction base="dms:Text"/>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87dcbaa0-8427-45e4-9edb-83f70bc6a05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ae05ceb-a27e-4961-addb-a10d475b5c84" elementFormDefault="qualified">
    <xsd:import namespace="http://schemas.microsoft.com/office/2006/documentManagement/types"/>
    <xsd:import namespace="http://schemas.microsoft.com/office/infopath/2007/PartnerControls"/>
    <xsd:element name="SharedWithUsers" ma:index="2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5" nillable="true" ma:displayName="Shared With Details" ma:internalName="SharedWithDetails" ma:readOnly="true">
      <xsd:simpleType>
        <xsd:restriction base="dms:Note">
          <xsd:maxLength value="255"/>
        </xsd:restriction>
      </xsd:simpleType>
    </xsd:element>
    <xsd:element name="TaxCatchAll" ma:index="28" nillable="true" ma:displayName="Taxonomy Catch All Column" ma:hidden="true" ma:list="{639e46a2-eaea-4643-85b6-1d3500e96081}" ma:internalName="TaxCatchAll" ma:showField="CatchAllData" ma:web="7ae05ceb-a27e-4961-addb-a10d475b5c8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016FF9A-4F95-407F-B7DC-8DA97EB0533D}">
  <ds:schemaRefs>
    <ds:schemaRef ds:uri="24386607-b5ea-4246-8c80-b080453c33ff"/>
    <ds:schemaRef ds:uri="http://schemas.openxmlformats.org/package/2006/metadata/core-properties"/>
    <ds:schemaRef ds:uri="http://purl.org/dc/terms/"/>
    <ds:schemaRef ds:uri="http://schemas.microsoft.com/office/2006/documentManagement/types"/>
    <ds:schemaRef ds:uri="http://schemas.microsoft.com/office/2006/metadata/properties"/>
    <ds:schemaRef ds:uri="http://schemas.microsoft.com/office/infopath/2007/PartnerControls"/>
    <ds:schemaRef ds:uri="http://purl.org/dc/elements/1.1/"/>
    <ds:schemaRef ds:uri="7ae05ceb-a27e-4961-addb-a10d475b5c84"/>
    <ds:schemaRef ds:uri="http://www.w3.org/XML/1998/namespace"/>
    <ds:schemaRef ds:uri="http://purl.org/dc/dcmitype/"/>
  </ds:schemaRefs>
</ds:datastoreItem>
</file>

<file path=customXml/itemProps2.xml><?xml version="1.0" encoding="utf-8"?>
<ds:datastoreItem xmlns:ds="http://schemas.openxmlformats.org/officeDocument/2006/customXml" ds:itemID="{81C4EB70-9778-407D-A282-E866A8C8950B}">
  <ds:schemaRefs>
    <ds:schemaRef ds:uri="http://schemas.microsoft.com/sharepoint/v3/contenttype/forms"/>
  </ds:schemaRefs>
</ds:datastoreItem>
</file>

<file path=customXml/itemProps3.xml><?xml version="1.0" encoding="utf-8"?>
<ds:datastoreItem xmlns:ds="http://schemas.openxmlformats.org/officeDocument/2006/customXml" ds:itemID="{55D1E35C-2DE5-4420-B4C9-410B4D413B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386607-b5ea-4246-8c80-b080453c33ff"/>
    <ds:schemaRef ds:uri="7ae05ceb-a27e-4961-addb-a10d475b5c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10878</TotalTime>
  <Words>1264</Words>
  <Application>Microsoft Office PowerPoint</Application>
  <PresentationFormat>נייר A4 ‏(210x297 מ"מ)</PresentationFormat>
  <Paragraphs>452</Paragraphs>
  <Slides>19</Slides>
  <Notes>0</Notes>
  <HiddenSlides>0</HiddenSlides>
  <MMClips>0</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19</vt:i4>
      </vt:variant>
    </vt:vector>
  </HeadingPairs>
  <TitlesOfParts>
    <vt:vector size="24" baseType="lpstr">
      <vt:lpstr>Arial</vt:lpstr>
      <vt:lpstr>Calibri</vt:lpstr>
      <vt:lpstr>Calibri Light</vt:lpstr>
      <vt:lpstr>Tahoma</vt:lpstr>
      <vt:lpstr>Office Theme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Ayelet Jacob</dc:creator>
  <cp:lastModifiedBy>יעל חנון | Yael Chanun</cp:lastModifiedBy>
  <cp:revision>102</cp:revision>
  <dcterms:created xsi:type="dcterms:W3CDTF">2018-06-11T04:06:22Z</dcterms:created>
  <dcterms:modified xsi:type="dcterms:W3CDTF">2023-07-05T13:09:49Z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0x010100DD4E70F3C59C254ABE84DEA89AC0B32F</vt:lpwstr>
  </property>
  <property fmtid="{D5CDD505-2E9C-101B-9397-08002B2CF9AE}" pid="3" name="MediaServiceImageTags">
    <vt:lpwstr/>
  </property>
</Properties>
</file>