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4"/>
  </p:sldMasterIdLst>
  <p:sldIdLst>
    <p:sldId id="256" r:id="rId5"/>
    <p:sldId id="277" r:id="rId6"/>
    <p:sldId id="258" r:id="rId7"/>
    <p:sldId id="278" r:id="rId8"/>
    <p:sldId id="280" r:id="rId9"/>
    <p:sldId id="281" r:id="rId10"/>
    <p:sldId id="303" r:id="rId11"/>
    <p:sldId id="283" r:id="rId12"/>
    <p:sldId id="284" r:id="rId13"/>
    <p:sldId id="304" r:id="rId14"/>
    <p:sldId id="282" r:id="rId15"/>
    <p:sldId id="305" r:id="rId16"/>
    <p:sldId id="297" r:id="rId17"/>
    <p:sldId id="306" r:id="rId18"/>
    <p:sldId id="301" r:id="rId19"/>
    <p:sldId id="289" r:id="rId20"/>
    <p:sldId id="299" r:id="rId21"/>
    <p:sldId id="307" r:id="rId22"/>
    <p:sldId id="294" r:id="rId23"/>
  </p:sldIdLst>
  <p:sldSz cx="6858000" cy="9906000" type="A4"/>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איילה אלון" initials="אא" lastIdx="5" clrIdx="0">
    <p:extLst>
      <p:ext uri="{19B8F6BF-5375-455C-9EA6-DF929625EA0E}">
        <p15:presenceInfo xmlns:p15="http://schemas.microsoft.com/office/powerpoint/2012/main" userId="S-1-5-21-1570073863-1376217011-1237804090-332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BCB"/>
    <a:srgbClr val="00668A"/>
    <a:srgbClr val="99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3" autoAdjust="0"/>
    <p:restoredTop sz="94660"/>
  </p:normalViewPr>
  <p:slideViewPr>
    <p:cSldViewPr snapToGrid="0">
      <p:cViewPr varScale="1">
        <p:scale>
          <a:sx n="81" d="100"/>
          <a:sy n="81" d="100"/>
        </p:scale>
        <p:origin x="30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6A8B8D-A563-4242-80C0-12692E2EBDC8}" type="datetimeFigureOut">
              <a:rPr lang="he-IL" smtClean="0"/>
              <a:t>א'/אב/תשפ"ג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DA6743F-2E7D-4163-BF5B-E9183676AE0C}" type="slidenum">
              <a:rPr lang="he-IL" smtClean="0"/>
              <a:t>‹#›</a:t>
            </a:fld>
            <a:endParaRPr lang="he-IL"/>
          </a:p>
        </p:txBody>
      </p:sp>
    </p:spTree>
    <p:extLst>
      <p:ext uri="{BB962C8B-B14F-4D97-AF65-F5344CB8AC3E}">
        <p14:creationId xmlns:p14="http://schemas.microsoft.com/office/powerpoint/2010/main" val="26384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6A8B8D-A563-4242-80C0-12692E2EBDC8}" type="datetimeFigureOut">
              <a:rPr lang="he-IL" smtClean="0"/>
              <a:t>א'/אב/תשפ"ג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DA6743F-2E7D-4163-BF5B-E9183676AE0C}" type="slidenum">
              <a:rPr lang="he-IL" smtClean="0"/>
              <a:t>‹#›</a:t>
            </a:fld>
            <a:endParaRPr lang="he-IL"/>
          </a:p>
        </p:txBody>
      </p:sp>
    </p:spTree>
    <p:extLst>
      <p:ext uri="{BB962C8B-B14F-4D97-AF65-F5344CB8AC3E}">
        <p14:creationId xmlns:p14="http://schemas.microsoft.com/office/powerpoint/2010/main" val="671602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6A8B8D-A563-4242-80C0-12692E2EBDC8}" type="datetimeFigureOut">
              <a:rPr lang="he-IL" smtClean="0"/>
              <a:t>א'/אב/תשפ"ג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DA6743F-2E7D-4163-BF5B-E9183676AE0C}" type="slidenum">
              <a:rPr lang="he-IL" smtClean="0"/>
              <a:t>‹#›</a:t>
            </a:fld>
            <a:endParaRPr lang="he-IL"/>
          </a:p>
        </p:txBody>
      </p:sp>
    </p:spTree>
    <p:extLst>
      <p:ext uri="{BB962C8B-B14F-4D97-AF65-F5344CB8AC3E}">
        <p14:creationId xmlns:p14="http://schemas.microsoft.com/office/powerpoint/2010/main" val="318635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6A8B8D-A563-4242-80C0-12692E2EBDC8}" type="datetimeFigureOut">
              <a:rPr lang="he-IL" smtClean="0"/>
              <a:t>א'/אב/תשפ"ג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DA6743F-2E7D-4163-BF5B-E9183676AE0C}" type="slidenum">
              <a:rPr lang="he-IL" smtClean="0"/>
              <a:t>‹#›</a:t>
            </a:fld>
            <a:endParaRPr lang="he-IL"/>
          </a:p>
        </p:txBody>
      </p:sp>
    </p:spTree>
    <p:extLst>
      <p:ext uri="{BB962C8B-B14F-4D97-AF65-F5344CB8AC3E}">
        <p14:creationId xmlns:p14="http://schemas.microsoft.com/office/powerpoint/2010/main" val="409206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6A8B8D-A563-4242-80C0-12692E2EBDC8}" type="datetimeFigureOut">
              <a:rPr lang="he-IL" smtClean="0"/>
              <a:t>א'/אב/תשפ"ג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DA6743F-2E7D-4163-BF5B-E9183676AE0C}" type="slidenum">
              <a:rPr lang="he-IL" smtClean="0"/>
              <a:t>‹#›</a:t>
            </a:fld>
            <a:endParaRPr lang="he-IL"/>
          </a:p>
        </p:txBody>
      </p:sp>
    </p:spTree>
    <p:extLst>
      <p:ext uri="{BB962C8B-B14F-4D97-AF65-F5344CB8AC3E}">
        <p14:creationId xmlns:p14="http://schemas.microsoft.com/office/powerpoint/2010/main" val="3400722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6A8B8D-A563-4242-80C0-12692E2EBDC8}" type="datetimeFigureOut">
              <a:rPr lang="he-IL" smtClean="0"/>
              <a:t>א'/אב/תשפ"ג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DA6743F-2E7D-4163-BF5B-E9183676AE0C}" type="slidenum">
              <a:rPr lang="he-IL" smtClean="0"/>
              <a:t>‹#›</a:t>
            </a:fld>
            <a:endParaRPr lang="he-IL"/>
          </a:p>
        </p:txBody>
      </p:sp>
    </p:spTree>
    <p:extLst>
      <p:ext uri="{BB962C8B-B14F-4D97-AF65-F5344CB8AC3E}">
        <p14:creationId xmlns:p14="http://schemas.microsoft.com/office/powerpoint/2010/main" val="311017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6A8B8D-A563-4242-80C0-12692E2EBDC8}" type="datetimeFigureOut">
              <a:rPr lang="he-IL" smtClean="0"/>
              <a:t>א'/אב/תשפ"ג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ADA6743F-2E7D-4163-BF5B-E9183676AE0C}" type="slidenum">
              <a:rPr lang="he-IL" smtClean="0"/>
              <a:t>‹#›</a:t>
            </a:fld>
            <a:endParaRPr lang="he-IL"/>
          </a:p>
        </p:txBody>
      </p:sp>
    </p:spTree>
    <p:extLst>
      <p:ext uri="{BB962C8B-B14F-4D97-AF65-F5344CB8AC3E}">
        <p14:creationId xmlns:p14="http://schemas.microsoft.com/office/powerpoint/2010/main" val="22670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6A8B8D-A563-4242-80C0-12692E2EBDC8}" type="datetimeFigureOut">
              <a:rPr lang="he-IL" smtClean="0"/>
              <a:t>א'/אב/תשפ"ג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ADA6743F-2E7D-4163-BF5B-E9183676AE0C}" type="slidenum">
              <a:rPr lang="he-IL" smtClean="0"/>
              <a:t>‹#›</a:t>
            </a:fld>
            <a:endParaRPr lang="he-IL"/>
          </a:p>
        </p:txBody>
      </p:sp>
    </p:spTree>
    <p:extLst>
      <p:ext uri="{BB962C8B-B14F-4D97-AF65-F5344CB8AC3E}">
        <p14:creationId xmlns:p14="http://schemas.microsoft.com/office/powerpoint/2010/main" val="187365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A8B8D-A563-4242-80C0-12692E2EBDC8}" type="datetimeFigureOut">
              <a:rPr lang="he-IL" smtClean="0"/>
              <a:t>א'/אב/תשפ"ג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ADA6743F-2E7D-4163-BF5B-E9183676AE0C}" type="slidenum">
              <a:rPr lang="he-IL" smtClean="0"/>
              <a:t>‹#›</a:t>
            </a:fld>
            <a:endParaRPr lang="he-IL"/>
          </a:p>
        </p:txBody>
      </p:sp>
    </p:spTree>
    <p:extLst>
      <p:ext uri="{BB962C8B-B14F-4D97-AF65-F5344CB8AC3E}">
        <p14:creationId xmlns:p14="http://schemas.microsoft.com/office/powerpoint/2010/main" val="111698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6A8B8D-A563-4242-80C0-12692E2EBDC8}" type="datetimeFigureOut">
              <a:rPr lang="he-IL" smtClean="0"/>
              <a:t>א'/אב/תשפ"ג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DA6743F-2E7D-4163-BF5B-E9183676AE0C}" type="slidenum">
              <a:rPr lang="he-IL" smtClean="0"/>
              <a:t>‹#›</a:t>
            </a:fld>
            <a:endParaRPr lang="he-IL"/>
          </a:p>
        </p:txBody>
      </p:sp>
    </p:spTree>
    <p:extLst>
      <p:ext uri="{BB962C8B-B14F-4D97-AF65-F5344CB8AC3E}">
        <p14:creationId xmlns:p14="http://schemas.microsoft.com/office/powerpoint/2010/main" val="350564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6A8B8D-A563-4242-80C0-12692E2EBDC8}" type="datetimeFigureOut">
              <a:rPr lang="he-IL" smtClean="0"/>
              <a:t>א'/אב/תשפ"ג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DA6743F-2E7D-4163-BF5B-E9183676AE0C}" type="slidenum">
              <a:rPr lang="he-IL" smtClean="0"/>
              <a:t>‹#›</a:t>
            </a:fld>
            <a:endParaRPr lang="he-IL"/>
          </a:p>
        </p:txBody>
      </p:sp>
    </p:spTree>
    <p:extLst>
      <p:ext uri="{BB962C8B-B14F-4D97-AF65-F5344CB8AC3E}">
        <p14:creationId xmlns:p14="http://schemas.microsoft.com/office/powerpoint/2010/main" val="4131421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06A8B8D-A563-4242-80C0-12692E2EBDC8}" type="datetimeFigureOut">
              <a:rPr lang="he-IL" smtClean="0"/>
              <a:t>א'/אב/תשפ"ג</a:t>
            </a:fld>
            <a:endParaRPr lang="he-IL"/>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DA6743F-2E7D-4163-BF5B-E9183676AE0C}" type="slidenum">
              <a:rPr lang="he-IL" smtClean="0"/>
              <a:t>‹#›</a:t>
            </a:fld>
            <a:endParaRPr lang="he-IL"/>
          </a:p>
        </p:txBody>
      </p:sp>
    </p:spTree>
    <p:extLst>
      <p:ext uri="{BB962C8B-B14F-4D97-AF65-F5344CB8AC3E}">
        <p14:creationId xmlns:p14="http://schemas.microsoft.com/office/powerpoint/2010/main" val="456438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4.xml"/><Relationship Id="rId7" Type="http://schemas.openxmlformats.org/officeDocument/2006/relationships/slide" Target="slide5.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slide" Target="slide15.xml"/><Relationship Id="rId5" Type="http://schemas.openxmlformats.org/officeDocument/2006/relationships/slide" Target="slide17.xml"/><Relationship Id="rId10" Type="http://schemas.openxmlformats.org/officeDocument/2006/relationships/slide" Target="slide18.xml"/><Relationship Id="rId4" Type="http://schemas.openxmlformats.org/officeDocument/2006/relationships/slide" Target="slide11.xml"/><Relationship Id="rId9"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v.il/he/departments/central-elections-committee/govil-landing-page/"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 name="Group 2"/>
          <p:cNvGrpSpPr/>
          <p:nvPr/>
        </p:nvGrpSpPr>
        <p:grpSpPr>
          <a:xfrm>
            <a:off x="3808520" y="168677"/>
            <a:ext cx="2868602" cy="9587882"/>
            <a:chOff x="535004" y="2920754"/>
            <a:chExt cx="2838634" cy="6825448"/>
          </a:xfrm>
        </p:grpSpPr>
        <p:sp>
          <p:nvSpPr>
            <p:cNvPr id="9" name="Rectangle 8"/>
            <p:cNvSpPr/>
            <p:nvPr/>
          </p:nvSpPr>
          <p:spPr>
            <a:xfrm>
              <a:off x="535004" y="2920754"/>
              <a:ext cx="2838634" cy="6825448"/>
            </a:xfrm>
            <a:prstGeom prst="rect">
              <a:avLst/>
            </a:prstGeom>
            <a:solidFill>
              <a:srgbClr val="99CCFF">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0" name="Rectangle 9"/>
            <p:cNvSpPr/>
            <p:nvPr/>
          </p:nvSpPr>
          <p:spPr>
            <a:xfrm>
              <a:off x="687404" y="3073154"/>
              <a:ext cx="2508557" cy="6532489"/>
            </a:xfrm>
            <a:prstGeom prst="rect">
              <a:avLst/>
            </a:prstGeom>
            <a:no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1" name="Rectangle 10"/>
            <p:cNvSpPr/>
            <p:nvPr/>
          </p:nvSpPr>
          <p:spPr>
            <a:xfrm>
              <a:off x="658729" y="6547283"/>
              <a:ext cx="2458258" cy="2760671"/>
            </a:xfrm>
            <a:prstGeom prst="rect">
              <a:avLst/>
            </a:prstGeom>
          </p:spPr>
          <p:txBody>
            <a:bodyPr wrap="square">
              <a:spAutoFit/>
            </a:bodyPr>
            <a:lstStyle/>
            <a:p>
              <a:r>
                <a:rPr lang="en-US" sz="2800" b="1" i="1" dirty="0" smtClean="0">
                  <a:latin typeface="Calibri" panose="020F0502020204030204" pitchFamily="34" charset="0"/>
                  <a:ea typeface="Tahoma" panose="020B0604030504040204" pitchFamily="34" charset="0"/>
                  <a:cs typeface="Calibri" panose="020F0502020204030204" pitchFamily="34" charset="0"/>
                </a:rPr>
                <a:t>Petitions </a:t>
              </a:r>
              <a:r>
                <a:rPr lang="en-US" sz="2800" b="1" i="1" dirty="0">
                  <a:latin typeface="Calibri" panose="020F0502020204030204" pitchFamily="34" charset="0"/>
                  <a:ea typeface="Tahoma" panose="020B0604030504040204" pitchFamily="34" charset="0"/>
                  <a:cs typeface="Calibri" panose="020F0502020204030204" pitchFamily="34" charset="0"/>
                </a:rPr>
                <a:t>and </a:t>
              </a:r>
              <a:r>
                <a:rPr lang="en-US" sz="2800" b="1" i="1" dirty="0" smtClean="0">
                  <a:latin typeface="Calibri" panose="020F0502020204030204" pitchFamily="34" charset="0"/>
                  <a:ea typeface="Tahoma" panose="020B0604030504040204" pitchFamily="34" charset="0"/>
                  <a:cs typeface="Calibri" panose="020F0502020204030204" pitchFamily="34" charset="0"/>
                </a:rPr>
                <a:t>Conducting </a:t>
              </a:r>
              <a:r>
                <a:rPr lang="en-US" sz="2800" b="1" i="1" dirty="0">
                  <a:latin typeface="Calibri" panose="020F0502020204030204" pitchFamily="34" charset="0"/>
                  <a:ea typeface="Tahoma" panose="020B0604030504040204" pitchFamily="34" charset="0"/>
                  <a:cs typeface="Calibri" panose="020F0502020204030204" pitchFamily="34" charset="0"/>
                </a:rPr>
                <a:t>Proceedings Using the </a:t>
              </a:r>
              <a:r>
                <a:rPr lang="en-US" sz="2800" b="1" i="1" dirty="0" smtClean="0">
                  <a:latin typeface="Calibri" panose="020F0502020204030204" pitchFamily="34" charset="0"/>
                  <a:ea typeface="Tahoma" panose="020B0604030504040204" pitchFamily="34" charset="0"/>
                  <a:cs typeface="Calibri" panose="020F0502020204030204" pitchFamily="34" charset="0"/>
                </a:rPr>
                <a:t>Electronic </a:t>
              </a:r>
              <a:r>
                <a:rPr lang="en-US" sz="2800" b="1" i="1" dirty="0">
                  <a:latin typeface="Calibri" panose="020F0502020204030204" pitchFamily="34" charset="0"/>
                  <a:ea typeface="Tahoma" panose="020B0604030504040204" pitchFamily="34" charset="0"/>
                  <a:cs typeface="Calibri" panose="020F0502020204030204" pitchFamily="34" charset="0"/>
                </a:rPr>
                <a:t>Petition System</a:t>
              </a:r>
            </a:p>
            <a:p>
              <a:endParaRPr lang="he-IL" sz="2800" b="1" i="1" dirty="0">
                <a:latin typeface="Calibri" panose="020F0502020204030204" pitchFamily="34" charset="0"/>
                <a:ea typeface="Tahoma" panose="020B0604030504040204" pitchFamily="34" charset="0"/>
                <a:cs typeface="Calibri" panose="020F0502020204030204" pitchFamily="34" charset="0"/>
              </a:endParaRPr>
            </a:p>
            <a:p>
              <a:pPr algn="ctr"/>
              <a:r>
                <a:rPr lang="en-US" sz="3200" b="1" dirty="0">
                  <a:ln w="12700">
                    <a:solidFill>
                      <a:schemeClr val="accent3">
                        <a:lumMod val="50000"/>
                      </a:schemeClr>
                    </a:solidFill>
                    <a:prstDash val="solid"/>
                  </a:ln>
                  <a:solidFill>
                    <a:srgbClr val="00B0F0"/>
                  </a:solidFill>
                  <a:effectLst>
                    <a:innerShdw blurRad="177800">
                      <a:schemeClr val="accent3">
                        <a:lumMod val="50000"/>
                      </a:schemeClr>
                    </a:innerShdw>
                  </a:effectLst>
                  <a:latin typeface="Calibri" panose="020F0502020204030204" pitchFamily="34" charset="0"/>
                  <a:ea typeface="Tahoma" panose="020B0604030504040204" pitchFamily="34" charset="0"/>
                  <a:cs typeface="Calibri" panose="020F0502020204030204" pitchFamily="34" charset="0"/>
                </a:rPr>
                <a:t>User Guide</a:t>
              </a:r>
            </a:p>
            <a:p>
              <a:pPr algn="ctr"/>
              <a:r>
                <a:rPr lang="en-US" b="1" dirty="0">
                  <a:ln w="12700">
                    <a:solidFill>
                      <a:schemeClr val="accent3">
                        <a:lumMod val="50000"/>
                      </a:schemeClr>
                    </a:solidFill>
                    <a:prstDash val="solid"/>
                  </a:ln>
                  <a:solidFill>
                    <a:srgbClr val="00B0F0"/>
                  </a:solidFill>
                  <a:effectLst>
                    <a:innerShdw blurRad="177800">
                      <a:schemeClr val="accent3">
                        <a:lumMod val="50000"/>
                      </a:schemeClr>
                    </a:innerShdw>
                  </a:effectLst>
                  <a:latin typeface="Calibri" panose="020F0502020204030204" pitchFamily="34" charset="0"/>
                  <a:ea typeface="Tahoma" panose="020B0604030504040204" pitchFamily="34" charset="0"/>
                  <a:cs typeface="Calibri" panose="020F0502020204030204" pitchFamily="34" charset="0"/>
                </a:rPr>
                <a:t>[Side / Representative]</a:t>
              </a:r>
            </a:p>
          </p:txBody>
        </p:sp>
      </p:grpSp>
      <p:grpSp>
        <p:nvGrpSpPr>
          <p:cNvPr id="18" name="Group 17">
            <a:extLst>
              <a:ext uri="{FF2B5EF4-FFF2-40B4-BE49-F238E27FC236}">
                <a16:creationId xmlns:a16="http://schemas.microsoft.com/office/drawing/2014/main" id="{5E64A3CF-E3AA-B372-DE03-A5CA336A1E53}"/>
              </a:ext>
            </a:extLst>
          </p:cNvPr>
          <p:cNvGrpSpPr/>
          <p:nvPr/>
        </p:nvGrpSpPr>
        <p:grpSpPr>
          <a:xfrm>
            <a:off x="46391" y="382757"/>
            <a:ext cx="6874616" cy="5056141"/>
            <a:chOff x="-3145998" y="751488"/>
            <a:chExt cx="6874616" cy="5056141"/>
          </a:xfrm>
        </p:grpSpPr>
        <p:pic>
          <p:nvPicPr>
            <p:cNvPr id="12" name="Picture 2" descr="Computer Screen Images – Browse 3,173,500 Stock Photos, Vectors, and Video  | Adobe Stock">
              <a:extLst>
                <a:ext uri="{FF2B5EF4-FFF2-40B4-BE49-F238E27FC236}">
                  <a16:creationId xmlns:a16="http://schemas.microsoft.com/office/drawing/2014/main" id="{9795C035-1CD3-2F19-86C9-25C99050C52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5998" y="751488"/>
              <a:ext cx="6874616" cy="50561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D4E10079-E204-21AD-06F6-C1C81C41DFE5}"/>
                </a:ext>
              </a:extLst>
            </p:cNvPr>
            <p:cNvPicPr>
              <a:picLocks noChangeAspect="1"/>
            </p:cNvPicPr>
            <p:nvPr/>
          </p:nvPicPr>
          <p:blipFill rotWithShape="1">
            <a:blip r:embed="rId3"/>
            <a:srcRect l="39358" t="16434" b="27907"/>
            <a:stretch/>
          </p:blipFill>
          <p:spPr>
            <a:xfrm>
              <a:off x="-2683823" y="1133791"/>
              <a:ext cx="5936100" cy="3231864"/>
            </a:xfrm>
            <a:prstGeom prst="rect">
              <a:avLst/>
            </a:prstGeom>
            <a:ln>
              <a:noFill/>
            </a:ln>
            <a:effectLst>
              <a:outerShdw blurRad="292100" dist="139700" dir="2700000" algn="tl" rotWithShape="0">
                <a:srgbClr val="333333">
                  <a:alpha val="65000"/>
                </a:srgbClr>
              </a:outerShdw>
            </a:effectLst>
          </p:spPr>
        </p:pic>
      </p:grpSp>
      <p:sp>
        <p:nvSpPr>
          <p:cNvPr id="7" name="TextBox 6"/>
          <p:cNvSpPr txBox="1"/>
          <p:nvPr/>
        </p:nvSpPr>
        <p:spPr>
          <a:xfrm>
            <a:off x="-467822" y="9559112"/>
            <a:ext cx="2556769" cy="276999"/>
          </a:xfrm>
          <a:prstGeom prst="rect">
            <a:avLst/>
          </a:prstGeom>
          <a:noFill/>
        </p:spPr>
        <p:txBody>
          <a:bodyPr wrap="square" rtlCol="1">
            <a:spAutoFit/>
          </a:bodyPr>
          <a:lstStyle/>
          <a:p>
            <a:r>
              <a:rPr lang="he-IL" sz="1200" dirty="0">
                <a:latin typeface="Calibri" panose="020F0502020204030204" pitchFamily="34" charset="0"/>
                <a:cs typeface="Calibri" panose="020F0502020204030204" pitchFamily="34" charset="0"/>
              </a:rPr>
              <a:t>ועדת הבחירות | </a:t>
            </a:r>
            <a:r>
              <a:rPr lang="en-US" sz="1200" dirty="0" err="1">
                <a:latin typeface="Calibri" panose="020F0502020204030204" pitchFamily="34" charset="0"/>
                <a:cs typeface="Calibri" panose="020F0502020204030204" pitchFamily="34" charset="0"/>
              </a:rPr>
              <a:t>abra</a:t>
            </a:r>
            <a:r>
              <a:rPr lang="en-US" sz="1200" dirty="0">
                <a:latin typeface="Calibri" panose="020F0502020204030204" pitchFamily="34" charset="0"/>
                <a:cs typeface="Calibri" panose="020F0502020204030204" pitchFamily="34" charset="0"/>
              </a:rPr>
              <a:t>-it</a:t>
            </a:r>
            <a:r>
              <a:rPr lang="he-IL" sz="1200" dirty="0">
                <a:latin typeface="Calibri" panose="020F0502020204030204" pitchFamily="34" charset="0"/>
                <a:cs typeface="Calibri" panose="020F0502020204030204" pitchFamily="34" charset="0"/>
              </a:rPr>
              <a:t>| 2023</a:t>
            </a:r>
          </a:p>
        </p:txBody>
      </p:sp>
      <p:pic>
        <p:nvPicPr>
          <p:cNvPr id="14" name="Picture 13">
            <a:extLst>
              <a:ext uri="{FF2B5EF4-FFF2-40B4-BE49-F238E27FC236}">
                <a16:creationId xmlns:a16="http://schemas.microsoft.com/office/drawing/2014/main" id="{7A1A1D28-7B0E-4A12-A1D0-BF9664DDA349}"/>
              </a:ext>
            </a:extLst>
          </p:cNvPr>
          <p:cNvPicPr>
            <a:picLocks noChangeAspect="1"/>
          </p:cNvPicPr>
          <p:nvPr/>
        </p:nvPicPr>
        <p:blipFill rotWithShape="1">
          <a:blip r:embed="rId4">
            <a:extLst>
              <a:ext uri="{28A0092B-C50C-407E-A947-70E740481C1C}">
                <a14:useLocalDpi xmlns:a14="http://schemas.microsoft.com/office/drawing/2010/main" val="0"/>
              </a:ext>
            </a:extLst>
          </a:blip>
          <a:srcRect l="15000"/>
          <a:stretch/>
        </p:blipFill>
        <p:spPr>
          <a:xfrm rot="5400000">
            <a:off x="2934640" y="-3347613"/>
            <a:ext cx="972104" cy="6874615"/>
          </a:xfrm>
          <a:prstGeom prst="rect">
            <a:avLst/>
          </a:prstGeom>
        </p:spPr>
      </p:pic>
      <p:sp>
        <p:nvSpPr>
          <p:cNvPr id="15" name="Rectangle 14"/>
          <p:cNvSpPr/>
          <p:nvPr/>
        </p:nvSpPr>
        <p:spPr>
          <a:xfrm>
            <a:off x="99294" y="-25446"/>
            <a:ext cx="6444666" cy="1107996"/>
          </a:xfrm>
          <a:prstGeom prst="rect">
            <a:avLst/>
          </a:prstGeom>
        </p:spPr>
        <p:txBody>
          <a:bodyPr wrap="square">
            <a:spAutoFit/>
          </a:bodyPr>
          <a:lstStyle/>
          <a:p>
            <a:pPr algn="ctr">
              <a:lnSpc>
                <a:spcPct val="150000"/>
              </a:lnSpc>
            </a:pPr>
            <a:r>
              <a:rPr lang="en-US" sz="2200" b="1" dirty="0" smtClean="0">
                <a:solidFill>
                  <a:schemeClr val="bg1"/>
                </a:solidFill>
                <a:latin typeface="Calibri" panose="020F0502020204030204" pitchFamily="34" charset="0"/>
                <a:ea typeface="Tahoma" panose="020B0604030504040204" pitchFamily="34" charset="0"/>
                <a:cs typeface="Calibri" panose="020F0502020204030204" pitchFamily="34" charset="0"/>
              </a:rPr>
              <a:t>conducting </a:t>
            </a:r>
            <a:r>
              <a:rPr lang="en-US" sz="2200" b="1" dirty="0">
                <a:solidFill>
                  <a:schemeClr val="bg1"/>
                </a:solidFill>
                <a:latin typeface="Calibri" panose="020F0502020204030204" pitchFamily="34" charset="0"/>
                <a:ea typeface="Tahoma" panose="020B0604030504040204" pitchFamily="34" charset="0"/>
                <a:cs typeface="Calibri" panose="020F0502020204030204" pitchFamily="34" charset="0"/>
              </a:rPr>
              <a:t>Legal Proceedings Before the CEC Chairman</a:t>
            </a:r>
            <a:endParaRPr lang="he-IL" sz="2200" b="1" dirty="0">
              <a:solidFill>
                <a:schemeClr val="bg1"/>
              </a:solidFill>
            </a:endParaRPr>
          </a:p>
        </p:txBody>
      </p:sp>
      <p:pic>
        <p:nvPicPr>
          <p:cNvPr id="19" name="תמונה 2">
            <a:extLst>
              <a:ext uri="{FF2B5EF4-FFF2-40B4-BE49-F238E27FC236}">
                <a16:creationId xmlns:a16="http://schemas.microsoft.com/office/drawing/2014/main" id="{A9485BAD-6C26-CD6A-03ED-E63E9ADF1E8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43658" y="5438898"/>
            <a:ext cx="2446235" cy="2130593"/>
          </a:xfrm>
          <a:prstGeom prst="rect">
            <a:avLst/>
          </a:prstGeom>
        </p:spPr>
      </p:pic>
    </p:spTree>
    <p:extLst>
      <p:ext uri="{BB962C8B-B14F-4D97-AF65-F5344CB8AC3E}">
        <p14:creationId xmlns:p14="http://schemas.microsoft.com/office/powerpoint/2010/main" val="2396098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00" b="1" dirty="0">
                <a:latin typeface="Tahoma" panose="020B0604030504040204" pitchFamily="34" charset="0"/>
                <a:ea typeface="Tahoma" panose="020B0604030504040204" pitchFamily="34" charset="0"/>
                <a:cs typeface="Tahoma" panose="020B0604030504040204" pitchFamily="34" charset="0"/>
              </a:rPr>
              <a:t>10</a:t>
            </a:r>
          </a:p>
        </p:txBody>
      </p:sp>
      <p:graphicFrame>
        <p:nvGraphicFramePr>
          <p:cNvPr id="21" name="Table 20"/>
          <p:cNvGraphicFramePr>
            <a:graphicFrameLocks noGrp="1"/>
          </p:cNvGraphicFramePr>
          <p:nvPr>
            <p:extLst>
              <p:ext uri="{D42A27DB-BD31-4B8C-83A1-F6EECF244321}">
                <p14:modId xmlns:p14="http://schemas.microsoft.com/office/powerpoint/2010/main" val="2099448251"/>
              </p:ext>
            </p:extLst>
          </p:nvPr>
        </p:nvGraphicFramePr>
        <p:xfrm>
          <a:off x="576509" y="2348817"/>
          <a:ext cx="6071160" cy="5099035"/>
        </p:xfrm>
        <a:graphic>
          <a:graphicData uri="http://schemas.openxmlformats.org/drawingml/2006/table">
            <a:tbl>
              <a:tblPr rtl="1" firstRow="1" bandRow="1">
                <a:effectLst/>
                <a:tableStyleId>{8799B23B-EC83-4686-B30A-512413B5E67A}</a:tableStyleId>
              </a:tblPr>
              <a:tblGrid>
                <a:gridCol w="4226441">
                  <a:extLst>
                    <a:ext uri="{9D8B030D-6E8A-4147-A177-3AD203B41FA5}">
                      <a16:colId xmlns:a16="http://schemas.microsoft.com/office/drawing/2014/main" val="20000"/>
                    </a:ext>
                  </a:extLst>
                </a:gridCol>
                <a:gridCol w="1844719">
                  <a:extLst>
                    <a:ext uri="{9D8B030D-6E8A-4147-A177-3AD203B41FA5}">
                      <a16:colId xmlns:a16="http://schemas.microsoft.com/office/drawing/2014/main" val="2149799021"/>
                    </a:ext>
                  </a:extLst>
                </a:gridCol>
              </a:tblGrid>
              <a:tr h="389658">
                <a:tc gridSpan="2">
                  <a:txBody>
                    <a:bodyPr/>
                    <a:lstStyle/>
                    <a:p>
                      <a:pPr algn="ctr" rtl="1"/>
                      <a:r>
                        <a:rPr lang="en-US" sz="1400" b="1" dirty="0">
                          <a:solidFill>
                            <a:schemeClr val="bg1"/>
                          </a:solidFill>
                          <a:latin typeface="Calibri" panose="020F0502020204030204" pitchFamily="34" charset="0"/>
                          <a:cs typeface="Calibri" panose="020F0502020204030204" pitchFamily="34" charset="0"/>
                        </a:rPr>
                        <a:t>Proceedings screen</a:t>
                      </a:r>
                      <a:endParaRPr lang="he-IL" sz="14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10000"/>
                  </a:ext>
                </a:extLst>
              </a:tr>
              <a:tr h="288240">
                <a:tc gridSpan="2">
                  <a:txBody>
                    <a:bodyPr/>
                    <a:lstStyle/>
                    <a:p>
                      <a:pPr algn="l" rtl="0"/>
                      <a:r>
                        <a:rPr lang="en-US" sz="1200" b="1" dirty="0">
                          <a:solidFill>
                            <a:srgbClr val="009DD7"/>
                          </a:solidFill>
                        </a:rPr>
                        <a:t>Viewing Rulings on the Case</a:t>
                      </a:r>
                      <a:endParaRPr lang="he-IL" sz="1200" b="1" dirty="0">
                        <a:solidFill>
                          <a:srgbClr val="009DD7"/>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1"/>
                  </a:ext>
                </a:extLst>
              </a:tr>
              <a:tr h="2318017">
                <a:tc>
                  <a:txBody>
                    <a:bodyPr/>
                    <a:lstStyle/>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Users interested in viewing </a:t>
                      </a:r>
                      <a:r>
                        <a:rPr lang="en-US" sz="1200" b="1" dirty="0" smtClean="0">
                          <a:latin typeface="Calibri" panose="020F0502020204030204" pitchFamily="34" charset="0"/>
                          <a:cs typeface="Calibri" panose="020F0502020204030204" pitchFamily="34" charset="0"/>
                        </a:rPr>
                        <a:t>Decisions </a:t>
                      </a:r>
                      <a:r>
                        <a:rPr lang="en-US" sz="1200" b="1" dirty="0">
                          <a:latin typeface="Calibri" panose="020F0502020204030204" pitchFamily="34" charset="0"/>
                          <a:cs typeface="Calibri" panose="020F0502020204030204" pitchFamily="34" charset="0"/>
                        </a:rPr>
                        <a:t>can access them from the “</a:t>
                      </a:r>
                      <a:r>
                        <a:rPr lang="he-IL" sz="1200" b="1" dirty="0">
                          <a:latin typeface="Calibri" panose="020F0502020204030204" pitchFamily="34" charset="0"/>
                          <a:cs typeface="Calibri" panose="020F0502020204030204" pitchFamily="34" charset="0"/>
                        </a:rPr>
                        <a:t>מסמכים</a:t>
                      </a:r>
                      <a:r>
                        <a:rPr lang="en-US" sz="1200" b="1" dirty="0">
                          <a:latin typeface="Calibri" panose="020F0502020204030204" pitchFamily="34" charset="0"/>
                          <a:cs typeface="Calibri" panose="020F0502020204030204" pitchFamily="34" charset="0"/>
                        </a:rPr>
                        <a:t>“ (Documents) or “</a:t>
                      </a:r>
                      <a:r>
                        <a:rPr lang="he-IL" sz="1200" b="1" dirty="0">
                          <a:latin typeface="Calibri" panose="020F0502020204030204" pitchFamily="34" charset="0"/>
                          <a:cs typeface="Calibri" panose="020F0502020204030204" pitchFamily="34" charset="0"/>
                        </a:rPr>
                        <a:t>החלטות</a:t>
                      </a:r>
                      <a:r>
                        <a:rPr lang="en-US" sz="1200" b="1" dirty="0">
                          <a:latin typeface="Calibri" panose="020F0502020204030204" pitchFamily="34" charset="0"/>
                          <a:cs typeface="Calibri" panose="020F0502020204030204" pitchFamily="34" charset="0"/>
                        </a:rPr>
                        <a:t>“ </a:t>
                      </a:r>
                      <a:r>
                        <a:rPr lang="en-US" sz="1200" b="1" dirty="0" smtClean="0">
                          <a:latin typeface="Calibri" panose="020F0502020204030204" pitchFamily="34" charset="0"/>
                          <a:cs typeface="Calibri" panose="020F0502020204030204" pitchFamily="34" charset="0"/>
                        </a:rPr>
                        <a:t>(Decisions) </a:t>
                      </a:r>
                      <a:r>
                        <a:rPr lang="en-US" sz="1200" b="1" dirty="0">
                          <a:latin typeface="Calibri" panose="020F0502020204030204" pitchFamily="34" charset="0"/>
                          <a:cs typeface="Calibri" panose="020F0502020204030204" pitchFamily="34" charset="0"/>
                        </a:rPr>
                        <a:t>tabs.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Select the “</a:t>
                      </a:r>
                      <a:r>
                        <a:rPr lang="he-IL" sz="1200" b="1" dirty="0">
                          <a:latin typeface="Calibri" panose="020F0502020204030204" pitchFamily="34" charset="0"/>
                          <a:cs typeface="Calibri" panose="020F0502020204030204" pitchFamily="34" charset="0"/>
                        </a:rPr>
                        <a:t>צפייה</a:t>
                      </a:r>
                      <a:r>
                        <a:rPr lang="en-US" sz="1200" b="1" dirty="0">
                          <a:latin typeface="Calibri" panose="020F0502020204030204" pitchFamily="34" charset="0"/>
                          <a:cs typeface="Calibri" panose="020F0502020204030204" pitchFamily="34" charset="0"/>
                        </a:rPr>
                        <a:t>“ (View) button.</a:t>
                      </a:r>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21855176"/>
                  </a:ext>
                </a:extLst>
              </a:tr>
              <a:tr h="927309">
                <a:tc>
                  <a:txBody>
                    <a:bodyPr/>
                    <a:lstStyle/>
                    <a:p>
                      <a:pPr marL="173038" marR="0" lvl="0" indent="-173038" algn="r" defTabSz="685800" rtl="1" eaLnBrk="1" fontAlgn="auto" latinLnBrk="0" hangingPunct="1">
                        <a:lnSpc>
                          <a:spcPct val="100000"/>
                        </a:lnSpc>
                        <a:spcBef>
                          <a:spcPts val="0"/>
                        </a:spcBef>
                        <a:spcAft>
                          <a:spcPts val="0"/>
                        </a:spcAft>
                        <a:buClrTx/>
                        <a:buSzTx/>
                        <a:buFontTx/>
                        <a:buNone/>
                        <a:tabLst/>
                        <a:defRPr/>
                      </a:pPr>
                      <a:endParaRPr lang="he-IL" sz="1200" b="0" dirty="0">
                        <a:latin typeface="Calibri" panose="020F0502020204030204" pitchFamily="34" charset="0"/>
                        <a:cs typeface="Calibri" panose="020F0502020204030204" pitchFamily="34" charset="0"/>
                      </a:endParaRPr>
                    </a:p>
                    <a:p>
                      <a:pPr marL="173038" indent="-173038" algn="r" rtl="1"/>
                      <a:endParaRPr lang="he-IL" sz="1200" b="0" dirty="0">
                        <a:latin typeface="Calibri" panose="020F0502020204030204" pitchFamily="34" charset="0"/>
                        <a:cs typeface="Calibri" panose="020F0502020204030204" pitchFamily="34" charset="0"/>
                      </a:endParaRPr>
                    </a:p>
                    <a:p>
                      <a:pPr marL="173038" indent="-173038" algn="r" rtl="1"/>
                      <a:endParaRPr lang="he-IL" sz="1200" b="1" dirty="0">
                        <a:latin typeface="Calibri" panose="020F0502020204030204" pitchFamily="34" charset="0"/>
                        <a:cs typeface="Calibri" panose="020F0502020204030204" pitchFamily="34" charset="0"/>
                      </a:endParaRPr>
                    </a:p>
                    <a:p>
                      <a:pPr marL="173038" indent="-173038" algn="r" rtl="1"/>
                      <a:endParaRPr lang="he-IL" sz="1200" b="1" dirty="0">
                        <a:latin typeface="Calibri" panose="020F0502020204030204" pitchFamily="34" charset="0"/>
                        <a:cs typeface="Calibri" panose="020F0502020204030204" pitchFamily="34" charset="0"/>
                      </a:endParaRPr>
                    </a:p>
                    <a:p>
                      <a:pPr marL="173038" indent="-173038" algn="r" rtl="1"/>
                      <a:endParaRPr lang="he-IL" sz="1200" b="1" dirty="0">
                        <a:latin typeface="Calibri" panose="020F0502020204030204" pitchFamily="34" charset="0"/>
                        <a:cs typeface="Calibri" panose="020F0502020204030204" pitchFamily="34" charset="0"/>
                      </a:endParaRPr>
                    </a:p>
                    <a:p>
                      <a:pPr marL="173038" indent="-173038" algn="r" rtl="1"/>
                      <a:endParaRPr lang="he-IL" sz="1200" b="1" dirty="0">
                        <a:latin typeface="Calibri" panose="020F0502020204030204" pitchFamily="34" charset="0"/>
                        <a:cs typeface="Calibri" panose="020F0502020204030204" pitchFamily="34" charset="0"/>
                      </a:endParaRPr>
                    </a:p>
                    <a:p>
                      <a:pPr marL="173038" indent="-173038" algn="r" rtl="1"/>
                      <a:endParaRPr lang="he-IL" sz="1200" b="1" dirty="0">
                        <a:latin typeface="Calibri" panose="020F0502020204030204" pitchFamily="34" charset="0"/>
                        <a:cs typeface="Calibri" panose="020F0502020204030204" pitchFamily="34" charset="0"/>
                      </a:endParaRPr>
                    </a:p>
                    <a:p>
                      <a:pPr marL="173038" indent="-173038" algn="r" rtl="1"/>
                      <a:endParaRPr lang="he-IL" sz="1200" b="1" dirty="0">
                        <a:latin typeface="Calibri" panose="020F0502020204030204" pitchFamily="34" charset="0"/>
                        <a:cs typeface="Calibri" panose="020F0502020204030204" pitchFamily="34" charset="0"/>
                      </a:endParaRPr>
                    </a:p>
                    <a:p>
                      <a:pPr marL="173038" indent="-173038" algn="r" rtl="1"/>
                      <a:endParaRPr lang="he-IL" sz="1200" b="1" dirty="0">
                        <a:latin typeface="Calibri" panose="020F0502020204030204" pitchFamily="34" charset="0"/>
                        <a:cs typeface="Calibri" panose="020F0502020204030204" pitchFamily="34" charset="0"/>
                      </a:endParaRPr>
                    </a:p>
                    <a:p>
                      <a:pPr marL="173038" indent="-173038" algn="r" rtl="1"/>
                      <a:endParaRPr lang="he-IL" sz="1200" b="1" dirty="0">
                        <a:latin typeface="Calibri" panose="020F0502020204030204" pitchFamily="34" charset="0"/>
                        <a:cs typeface="Calibri" panose="020F0502020204030204" pitchFamily="34" charset="0"/>
                      </a:endParaRPr>
                    </a:p>
                    <a:p>
                      <a:pPr marL="173038" indent="-173038" algn="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l" rtl="0"/>
                      <a:r>
                        <a:rPr lang="en-US" sz="1200" b="0" dirty="0">
                          <a:latin typeface="Calibri" panose="020F0502020204030204" pitchFamily="34" charset="0"/>
                          <a:cs typeface="Calibri" panose="020F0502020204030204" pitchFamily="34" charset="0"/>
                        </a:rPr>
                        <a:t>After selecting </a:t>
                      </a:r>
                    </a:p>
                    <a:p>
                      <a:pPr marL="0" indent="0" algn="l" rtl="0"/>
                      <a:r>
                        <a:rPr lang="en-US" sz="1200" b="0" dirty="0">
                          <a:latin typeface="Calibri" panose="020F0502020204030204" pitchFamily="34" charset="0"/>
                          <a:cs typeface="Calibri" panose="020F0502020204030204" pitchFamily="34" charset="0"/>
                        </a:rPr>
                        <a:t>“</a:t>
                      </a:r>
                      <a:r>
                        <a:rPr lang="he-IL" sz="1200" b="0" dirty="0">
                          <a:latin typeface="Calibri" panose="020F0502020204030204" pitchFamily="34" charset="0"/>
                          <a:cs typeface="Calibri" panose="020F0502020204030204" pitchFamily="34" charset="0"/>
                        </a:rPr>
                        <a:t>צפייה</a:t>
                      </a:r>
                      <a:r>
                        <a:rPr lang="en-US" sz="1200" b="0" dirty="0">
                          <a:latin typeface="Calibri" panose="020F0502020204030204" pitchFamily="34" charset="0"/>
                          <a:cs typeface="Calibri" panose="020F0502020204030204" pitchFamily="34" charset="0"/>
                        </a:rPr>
                        <a:t>“ (View), the Rulings page will open.</a:t>
                      </a:r>
                      <a:r>
                        <a:rPr lang="he-IL" sz="1200" b="0" dirty="0">
                          <a:latin typeface="Calibri" panose="020F0502020204030204" pitchFamily="34" charset="0"/>
                          <a:cs typeface="Calibri" panose="020F0502020204030204" pitchFamily="34" charset="0"/>
                        </a:rPr>
                        <a:t>.</a:t>
                      </a:r>
                    </a:p>
                    <a:p>
                      <a:pPr algn="ct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4351546"/>
                  </a:ext>
                </a:extLst>
              </a:tr>
            </a:tbl>
          </a:graphicData>
        </a:graphic>
      </p:graphicFrame>
      <p:pic>
        <p:nvPicPr>
          <p:cNvPr id="23" name="תמונה 2">
            <a:extLst>
              <a:ext uri="{FF2B5EF4-FFF2-40B4-BE49-F238E27FC236}">
                <a16:creationId xmlns:a16="http://schemas.microsoft.com/office/drawing/2014/main" id="{EB9439A7-7955-330F-7266-145F94A19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grpSp>
        <p:nvGrpSpPr>
          <p:cNvPr id="12" name="Group 11">
            <a:extLst>
              <a:ext uri="{FF2B5EF4-FFF2-40B4-BE49-F238E27FC236}">
                <a16:creationId xmlns:a16="http://schemas.microsoft.com/office/drawing/2014/main" id="{27E6B5CC-ABED-09FC-E1F7-889FB840ACB4}"/>
              </a:ext>
            </a:extLst>
          </p:cNvPr>
          <p:cNvGrpSpPr/>
          <p:nvPr/>
        </p:nvGrpSpPr>
        <p:grpSpPr>
          <a:xfrm>
            <a:off x="2654602" y="3499218"/>
            <a:ext cx="3993067" cy="1515207"/>
            <a:chOff x="-3503487" y="2028320"/>
            <a:chExt cx="12192000" cy="3526011"/>
          </a:xfrm>
        </p:grpSpPr>
        <p:pic>
          <p:nvPicPr>
            <p:cNvPr id="4" name="Picture 3">
              <a:extLst>
                <a:ext uri="{FF2B5EF4-FFF2-40B4-BE49-F238E27FC236}">
                  <a16:creationId xmlns:a16="http://schemas.microsoft.com/office/drawing/2014/main" id="{086CA0AB-00C1-8EB5-0961-3DC9FAF4BD69}"/>
                </a:ext>
              </a:extLst>
            </p:cNvPr>
            <p:cNvPicPr>
              <a:picLocks noChangeAspect="1"/>
            </p:cNvPicPr>
            <p:nvPr/>
          </p:nvPicPr>
          <p:blipFill>
            <a:blip r:embed="rId3"/>
            <a:stretch>
              <a:fillRect/>
            </a:stretch>
          </p:blipFill>
          <p:spPr>
            <a:xfrm>
              <a:off x="-3503487" y="2028320"/>
              <a:ext cx="12192000" cy="3526011"/>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5554B369-B2E0-51AC-B5A5-CF38BB80DA16}"/>
                </a:ext>
              </a:extLst>
            </p:cNvPr>
            <p:cNvSpPr/>
            <p:nvPr/>
          </p:nvSpPr>
          <p:spPr>
            <a:xfrm>
              <a:off x="-297618" y="4581892"/>
              <a:ext cx="1010066" cy="5623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8A0548DA-10D5-2A26-8E45-292EC30C1507}"/>
              </a:ext>
            </a:extLst>
          </p:cNvPr>
          <p:cNvPicPr>
            <a:picLocks noChangeAspect="1"/>
          </p:cNvPicPr>
          <p:nvPr/>
        </p:nvPicPr>
        <p:blipFill>
          <a:blip r:embed="rId4"/>
          <a:stretch>
            <a:fillRect/>
          </a:stretch>
        </p:blipFill>
        <p:spPr>
          <a:xfrm>
            <a:off x="2580848" y="5440915"/>
            <a:ext cx="3993067" cy="200693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B2E3DF8-D2BD-97BE-2AA3-63671461B4F5}"/>
              </a:ext>
            </a:extLst>
          </p:cNvPr>
          <p:cNvPicPr>
            <a:picLocks noChangeAspect="1"/>
          </p:cNvPicPr>
          <p:nvPr/>
        </p:nvPicPr>
        <p:blipFill>
          <a:blip r:embed="rId5"/>
          <a:stretch>
            <a:fillRect/>
          </a:stretch>
        </p:blipFill>
        <p:spPr>
          <a:xfrm>
            <a:off x="6437339" y="755748"/>
            <a:ext cx="420660" cy="481626"/>
          </a:xfrm>
          <a:prstGeom prst="rect">
            <a:avLst/>
          </a:prstGeom>
        </p:spPr>
      </p:pic>
      <p:grpSp>
        <p:nvGrpSpPr>
          <p:cNvPr id="14" name="Group 13">
            <a:extLst>
              <a:ext uri="{FF2B5EF4-FFF2-40B4-BE49-F238E27FC236}">
                <a16:creationId xmlns:a16="http://schemas.microsoft.com/office/drawing/2014/main" id="{90854F3C-EE07-8053-28A5-90E024843179}"/>
              </a:ext>
            </a:extLst>
          </p:cNvPr>
          <p:cNvGrpSpPr/>
          <p:nvPr/>
        </p:nvGrpSpPr>
        <p:grpSpPr>
          <a:xfrm>
            <a:off x="-109647" y="590516"/>
            <a:ext cx="6710819" cy="1005041"/>
            <a:chOff x="592029" y="944732"/>
            <a:chExt cx="6710819" cy="1005041"/>
          </a:xfrm>
        </p:grpSpPr>
        <p:sp>
          <p:nvSpPr>
            <p:cNvPr id="15" name="כותרת 1">
              <a:extLst>
                <a:ext uri="{FF2B5EF4-FFF2-40B4-BE49-F238E27FC236}">
                  <a16:creationId xmlns:a16="http://schemas.microsoft.com/office/drawing/2014/main" id="{65A8E228-9D7E-71A4-79DE-719731BEBD32}"/>
                </a:ext>
              </a:extLst>
            </p:cNvPr>
            <p:cNvSpPr txBox="1">
              <a:spLocks/>
            </p:cNvSpPr>
            <p:nvPr/>
          </p:nvSpPr>
          <p:spPr>
            <a:xfrm>
              <a:off x="592029" y="1107185"/>
              <a:ext cx="6710819" cy="672958"/>
            </a:xfrm>
            <a:prstGeom prst="rect">
              <a:avLst/>
            </a:prstGeom>
          </p:spPr>
          <p:txBody>
            <a:bodyPr vert="horz" lIns="91440" tIns="45720" rIns="91440" bIns="45720" rtlCol="0" anchor="ctr">
              <a:normAutofit/>
            </a:bodyPr>
            <a:lstStyle>
              <a:lvl1pPr algn="r" defTabSz="755939" rtl="1" eaLnBrk="1" latinLnBrk="0" hangingPunct="1">
                <a:lnSpc>
                  <a:spcPct val="90000"/>
                </a:lnSpc>
                <a:spcBef>
                  <a:spcPct val="0"/>
                </a:spcBef>
                <a:buNone/>
                <a:defRPr sz="3200" b="1" kern="1200">
                  <a:solidFill>
                    <a:srgbClr val="007CBC"/>
                  </a:solidFill>
                  <a:latin typeface="+mj-lt"/>
                  <a:ea typeface="+mj-ea"/>
                  <a:cs typeface="+mn-cs"/>
                </a:defRPr>
              </a:lvl1pPr>
            </a:lstStyle>
            <a:p>
              <a:pPr marL="0" marR="0" lvl="0" indent="0" algn="r" defTabSz="755939" rtl="1"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Introducing the </a:t>
              </a:r>
              <a:r>
                <a:rPr kumimoji="0" lang="en-US" sz="2800" b="1" i="0" u="none" strike="noStrike" kern="1200" cap="none" spc="0" normalizeH="0" baseline="0" noProof="0" dirty="0" smtClean="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Electronic Petitions </a:t>
              </a: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System</a:t>
              </a:r>
              <a:endParaRPr kumimoji="0" lang="he-IL"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9EDDD4D-C24C-626E-01B9-A23B8D7EE715}"/>
                </a:ext>
              </a:extLst>
            </p:cNvPr>
            <p:cNvSpPr txBox="1"/>
            <p:nvPr/>
          </p:nvSpPr>
          <p:spPr>
            <a:xfrm>
              <a:off x="777764" y="944732"/>
              <a:ext cx="1421991" cy="424732"/>
            </a:xfrm>
            <a:prstGeom prst="rect">
              <a:avLst/>
            </a:prstGeom>
            <a:noFill/>
          </p:spPr>
          <p:txBody>
            <a:bodyPr wrap="none" rtlCol="0">
              <a:spAutoFit/>
            </a:bodyPr>
            <a:lstStyle/>
            <a:p>
              <a:pPr defTabSz="755939">
                <a:lnSpc>
                  <a:spcPct val="90000"/>
                </a:lnSpc>
                <a:spcBef>
                  <a:spcPct val="0"/>
                </a:spcBef>
              </a:pPr>
              <a:r>
                <a:rPr lang="en-US"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Chapter 1</a:t>
              </a:r>
              <a:endParaRPr lang="en-GB"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FEA9502-8262-D474-8F1B-E0CD6BA36EB1}"/>
                </a:ext>
              </a:extLst>
            </p:cNvPr>
            <p:cNvSpPr txBox="1"/>
            <p:nvPr/>
          </p:nvSpPr>
          <p:spPr>
            <a:xfrm>
              <a:off x="799076" y="1360701"/>
              <a:ext cx="6397279" cy="589072"/>
            </a:xfrm>
            <a:prstGeom prst="rect">
              <a:avLst/>
            </a:prstGeom>
            <a:noFill/>
          </p:spPr>
          <p:txBody>
            <a:bodyPr wrap="square" rtlCol="1">
              <a:spAutoFit/>
            </a:bodyPr>
            <a:lstStyle/>
            <a:p>
              <a:pPr marL="0" marR="0" lvl="0" indent="0" algn="l" defTabSz="914373"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Navigating the Proceedings Screen</a:t>
              </a:r>
              <a:endParaRPr kumimoji="0" lang="he-IL"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0567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00" b="1" dirty="0">
                <a:latin typeface="Tahoma" panose="020B0604030504040204" pitchFamily="34" charset="0"/>
                <a:ea typeface="Tahoma" panose="020B0604030504040204" pitchFamily="34" charset="0"/>
                <a:cs typeface="Tahoma" panose="020B0604030504040204" pitchFamily="34" charset="0"/>
              </a:rPr>
              <a:t>11</a:t>
            </a:r>
          </a:p>
        </p:txBody>
      </p:sp>
      <p:graphicFrame>
        <p:nvGraphicFramePr>
          <p:cNvPr id="21" name="Table 20"/>
          <p:cNvGraphicFramePr>
            <a:graphicFrameLocks noGrp="1"/>
          </p:cNvGraphicFramePr>
          <p:nvPr>
            <p:extLst>
              <p:ext uri="{D42A27DB-BD31-4B8C-83A1-F6EECF244321}">
                <p14:modId xmlns:p14="http://schemas.microsoft.com/office/powerpoint/2010/main" val="1646059652"/>
              </p:ext>
            </p:extLst>
          </p:nvPr>
        </p:nvGraphicFramePr>
        <p:xfrm>
          <a:off x="608338" y="1730647"/>
          <a:ext cx="5761200" cy="7622530"/>
        </p:xfrm>
        <a:graphic>
          <a:graphicData uri="http://schemas.openxmlformats.org/drawingml/2006/table">
            <a:tbl>
              <a:tblPr rtl="1" firstRow="1" bandRow="1">
                <a:effectLst/>
                <a:tableStyleId>{8799B23B-EC83-4686-B30A-512413B5E67A}</a:tableStyleId>
              </a:tblPr>
              <a:tblGrid>
                <a:gridCol w="5761200">
                  <a:extLst>
                    <a:ext uri="{9D8B030D-6E8A-4147-A177-3AD203B41FA5}">
                      <a16:colId xmlns:a16="http://schemas.microsoft.com/office/drawing/2014/main" val="20000"/>
                    </a:ext>
                  </a:extLst>
                </a:gridCol>
              </a:tblGrid>
              <a:tr h="389031">
                <a:tc>
                  <a:txBody>
                    <a:bodyPr/>
                    <a:lstStyle/>
                    <a:p>
                      <a:pPr algn="ctr" rtl="1"/>
                      <a:r>
                        <a:rPr lang="en-US" sz="1400" b="1" dirty="0" smtClean="0">
                          <a:solidFill>
                            <a:schemeClr val="bg1"/>
                          </a:solidFill>
                          <a:latin typeface="Calibri" panose="020F0502020204030204" pitchFamily="34" charset="0"/>
                          <a:cs typeface="Calibri" panose="020F0502020204030204" pitchFamily="34" charset="0"/>
                        </a:rPr>
                        <a:t>Filing </a:t>
                      </a:r>
                      <a:r>
                        <a:rPr lang="en-US" sz="1400" b="1" dirty="0">
                          <a:solidFill>
                            <a:schemeClr val="bg1"/>
                          </a:solidFill>
                          <a:latin typeface="Calibri" panose="020F0502020204030204" pitchFamily="34" charset="0"/>
                          <a:cs typeface="Calibri" panose="020F0502020204030204" pitchFamily="34" charset="0"/>
                        </a:rPr>
                        <a:t>a new case in the system</a:t>
                      </a:r>
                      <a:endParaRPr lang="he-IL" sz="14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87776">
                <a:tc>
                  <a:txBody>
                    <a:bodyPr/>
                    <a:lstStyle/>
                    <a:p>
                      <a:pPr algn="l" rtl="0"/>
                      <a:r>
                        <a:rPr lang="en-US" sz="1200" b="1" dirty="0">
                          <a:latin typeface="Calibri" panose="020F0502020204030204" pitchFamily="34" charset="0"/>
                          <a:cs typeface="Calibri" panose="020F0502020204030204" pitchFamily="34" charset="0"/>
                        </a:rPr>
                        <a:t>How to </a:t>
                      </a:r>
                      <a:r>
                        <a:rPr lang="en-US" sz="1200" b="1" dirty="0" smtClean="0">
                          <a:latin typeface="Calibri" panose="020F0502020204030204" pitchFamily="34" charset="0"/>
                          <a:cs typeface="Calibri" panose="020F0502020204030204" pitchFamily="34" charset="0"/>
                        </a:rPr>
                        <a:t>File </a:t>
                      </a:r>
                      <a:r>
                        <a:rPr lang="en-US" sz="1200" b="1" dirty="0">
                          <a:latin typeface="Calibri" panose="020F0502020204030204" pitchFamily="34" charset="0"/>
                          <a:cs typeface="Calibri" panose="020F0502020204030204" pitchFamily="34" charset="0"/>
                        </a:rPr>
                        <a:t>a New Proceeding</a:t>
                      </a:r>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566007">
                <a:tc>
                  <a:txBody>
                    <a:bodyPr/>
                    <a:lstStyle/>
                    <a:p>
                      <a:pPr algn="l" rtl="0"/>
                      <a:r>
                        <a:rPr lang="en-US" sz="1350" kern="1200" dirty="0" smtClean="0">
                          <a:solidFill>
                            <a:schemeClr val="tx1"/>
                          </a:solidFill>
                          <a:effectLst/>
                          <a:latin typeface="+mn-lt"/>
                          <a:ea typeface="+mn-ea"/>
                          <a:cs typeface="+mn-cs"/>
                        </a:rPr>
                        <a:t>Petitions </a:t>
                      </a:r>
                      <a:r>
                        <a:rPr lang="en-US" sz="1350" kern="1200" dirty="0">
                          <a:solidFill>
                            <a:schemeClr val="tx1"/>
                          </a:solidFill>
                          <a:effectLst/>
                          <a:latin typeface="+mn-lt"/>
                          <a:ea typeface="+mn-ea"/>
                          <a:cs typeface="+mn-cs"/>
                        </a:rPr>
                        <a:t>a new case is done in four steps:</a:t>
                      </a:r>
                      <a:endParaRPr lang="en-IL" sz="1350" kern="1200" dirty="0">
                        <a:solidFill>
                          <a:schemeClr val="tx1"/>
                        </a:solidFill>
                        <a:effectLst/>
                        <a:latin typeface="+mn-lt"/>
                        <a:ea typeface="+mn-ea"/>
                        <a:cs typeface="+mn-cs"/>
                      </a:endParaRPr>
                    </a:p>
                    <a:p>
                      <a:pPr marL="342900" lvl="0" indent="-342900" algn="l" rtl="0">
                        <a:buFont typeface="+mj-lt"/>
                        <a:buAutoNum type="arabicPeriod"/>
                      </a:pPr>
                      <a:r>
                        <a:rPr lang="en-US" sz="1350" kern="1200" dirty="0">
                          <a:solidFill>
                            <a:schemeClr val="tx1"/>
                          </a:solidFill>
                          <a:effectLst/>
                          <a:latin typeface="+mn-lt"/>
                          <a:ea typeface="+mn-ea"/>
                          <a:cs typeface="+mn-cs"/>
                        </a:rPr>
                        <a:t>Describing the nature of the proceeding;</a:t>
                      </a:r>
                      <a:endParaRPr lang="en-IL" sz="1350" kern="1200" dirty="0">
                        <a:solidFill>
                          <a:schemeClr val="tx1"/>
                        </a:solidFill>
                        <a:effectLst/>
                        <a:latin typeface="+mn-lt"/>
                        <a:ea typeface="+mn-ea"/>
                        <a:cs typeface="+mn-cs"/>
                      </a:endParaRPr>
                    </a:p>
                    <a:p>
                      <a:pPr marL="342900" lvl="0" indent="-342900" algn="l" rtl="0">
                        <a:buFont typeface="+mj-lt"/>
                        <a:buAutoNum type="arabicPeriod"/>
                      </a:pPr>
                      <a:r>
                        <a:rPr lang="en-US" sz="1350" kern="1200" dirty="0">
                          <a:solidFill>
                            <a:schemeClr val="tx1"/>
                          </a:solidFill>
                          <a:effectLst/>
                          <a:latin typeface="+mn-lt"/>
                          <a:ea typeface="+mn-ea"/>
                          <a:cs typeface="+mn-cs"/>
                        </a:rPr>
                        <a:t>Naming the parties involved;</a:t>
                      </a:r>
                      <a:endParaRPr lang="en-IL" sz="1350" kern="1200" dirty="0">
                        <a:solidFill>
                          <a:schemeClr val="tx1"/>
                        </a:solidFill>
                        <a:effectLst/>
                        <a:latin typeface="+mn-lt"/>
                        <a:ea typeface="+mn-ea"/>
                        <a:cs typeface="+mn-cs"/>
                      </a:endParaRPr>
                    </a:p>
                    <a:p>
                      <a:pPr marL="342900" lvl="0" indent="-342900" algn="l" rtl="0">
                        <a:buFont typeface="+mj-lt"/>
                        <a:buAutoNum type="arabicPeriod"/>
                      </a:pPr>
                      <a:r>
                        <a:rPr lang="en-US" sz="1350" kern="1200" dirty="0">
                          <a:solidFill>
                            <a:schemeClr val="tx1"/>
                          </a:solidFill>
                          <a:effectLst/>
                          <a:latin typeface="+mn-lt"/>
                          <a:ea typeface="+mn-ea"/>
                          <a:cs typeface="+mn-cs"/>
                        </a:rPr>
                        <a:t>Adding documents; and</a:t>
                      </a:r>
                      <a:endParaRPr lang="en-IL" sz="1350" kern="1200" dirty="0">
                        <a:solidFill>
                          <a:schemeClr val="tx1"/>
                        </a:solidFill>
                        <a:effectLst/>
                        <a:latin typeface="+mn-lt"/>
                        <a:ea typeface="+mn-ea"/>
                        <a:cs typeface="+mn-cs"/>
                      </a:endParaRPr>
                    </a:p>
                    <a:p>
                      <a:pPr marL="342900" lvl="0" indent="-342900" algn="l" rtl="0">
                        <a:buFont typeface="+mj-lt"/>
                        <a:buAutoNum type="arabicPeriod"/>
                      </a:pPr>
                      <a:r>
                        <a:rPr lang="en-US" sz="1350" kern="1200" dirty="0">
                          <a:solidFill>
                            <a:schemeClr val="tx1"/>
                          </a:solidFill>
                          <a:effectLst/>
                          <a:latin typeface="+mn-lt"/>
                          <a:ea typeface="+mn-ea"/>
                          <a:cs typeface="+mn-cs"/>
                        </a:rPr>
                        <a:t>Confirming and submitting forms.</a:t>
                      </a:r>
                      <a:endParaRPr lang="en-IL" sz="1350" kern="1200" dirty="0">
                        <a:solidFill>
                          <a:schemeClr val="tx1"/>
                        </a:solidFill>
                        <a:effectLst/>
                        <a:latin typeface="+mn-lt"/>
                        <a:ea typeface="+mn-ea"/>
                        <a:cs typeface="+mn-cs"/>
                      </a:endParaRPr>
                    </a:p>
                    <a:p>
                      <a:pPr algn="l" rtl="0"/>
                      <a:r>
                        <a:rPr lang="en-US" sz="1350" kern="1200" dirty="0">
                          <a:solidFill>
                            <a:schemeClr val="tx1"/>
                          </a:solidFill>
                          <a:effectLst/>
                          <a:latin typeface="+mn-lt"/>
                          <a:ea typeface="+mn-ea"/>
                          <a:cs typeface="+mn-cs"/>
                        </a:rPr>
                        <a:t>Press the button which says “</a:t>
                      </a:r>
                      <a:r>
                        <a:rPr lang="he-IL" sz="1350" b="1" kern="1200" dirty="0">
                          <a:solidFill>
                            <a:schemeClr val="tx1"/>
                          </a:solidFill>
                          <a:effectLst/>
                          <a:latin typeface="+mn-lt"/>
                          <a:ea typeface="+mn-ea"/>
                          <a:cs typeface="+mn-cs"/>
                        </a:rPr>
                        <a:t>פתיחת הליך חדש</a:t>
                      </a:r>
                      <a:r>
                        <a:rPr lang="en-US" sz="1350" kern="1200" dirty="0">
                          <a:solidFill>
                            <a:schemeClr val="tx1"/>
                          </a:solidFill>
                          <a:effectLst/>
                          <a:latin typeface="+mn-lt"/>
                          <a:ea typeface="+mn-ea"/>
                          <a:cs typeface="+mn-cs"/>
                        </a:rPr>
                        <a:t>” </a:t>
                      </a:r>
                      <a:r>
                        <a:rPr lang="en-US" sz="1350" kern="1200" dirty="0" smtClean="0">
                          <a:solidFill>
                            <a:schemeClr val="tx1"/>
                          </a:solidFill>
                          <a:effectLst/>
                          <a:latin typeface="+mn-lt"/>
                          <a:ea typeface="+mn-ea"/>
                          <a:cs typeface="+mn-cs"/>
                        </a:rPr>
                        <a:t>(</a:t>
                      </a:r>
                      <a:r>
                        <a:rPr lang="en-US" sz="1350" b="1" kern="1200" dirty="0" smtClean="0">
                          <a:solidFill>
                            <a:schemeClr val="tx1"/>
                          </a:solidFill>
                          <a:effectLst/>
                          <a:latin typeface="+mn-lt"/>
                          <a:ea typeface="+mn-ea"/>
                          <a:cs typeface="+mn-cs"/>
                        </a:rPr>
                        <a:t>Filing </a:t>
                      </a:r>
                      <a:r>
                        <a:rPr lang="en-US" sz="1350" b="1" kern="1200" dirty="0">
                          <a:solidFill>
                            <a:schemeClr val="tx1"/>
                          </a:solidFill>
                          <a:effectLst/>
                          <a:latin typeface="+mn-lt"/>
                          <a:ea typeface="+mn-ea"/>
                          <a:cs typeface="+mn-cs"/>
                        </a:rPr>
                        <a:t>a New Proceeding</a:t>
                      </a:r>
                      <a:r>
                        <a:rPr lang="en-US" sz="1350" kern="1200" dirty="0">
                          <a:solidFill>
                            <a:schemeClr val="tx1"/>
                          </a:solidFill>
                          <a:effectLst/>
                          <a:latin typeface="+mn-lt"/>
                          <a:ea typeface="+mn-ea"/>
                          <a:cs typeface="+mn-cs"/>
                        </a:rPr>
                        <a:t>) which appears at the top of the page.</a:t>
                      </a:r>
                      <a:endParaRPr lang="en-IL" sz="1350" kern="1200" dirty="0">
                        <a:solidFill>
                          <a:schemeClr val="tx1"/>
                        </a:solidFill>
                        <a:effectLst/>
                        <a:latin typeface="+mn-lt"/>
                        <a:ea typeface="+mn-ea"/>
                        <a:cs typeface="+mn-cs"/>
                      </a:endParaRPr>
                    </a:p>
                    <a:p>
                      <a:pPr marL="0" indent="0">
                        <a:buNone/>
                      </a:pPr>
                      <a:endParaRPr lang="he-IL"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e-IL"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e-IL"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e-IL"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e-IL" sz="120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7776">
                <a:tc>
                  <a:txBody>
                    <a:bodyPr/>
                    <a:lstStyle/>
                    <a:p>
                      <a:pPr algn="l" rtl="0"/>
                      <a:r>
                        <a:rPr lang="he-IL" sz="1200" b="1"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1.	Nature of the Case</a:t>
                      </a:r>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41094">
                <a:tc>
                  <a:txBody>
                    <a:bodyPr/>
                    <a:lstStyle/>
                    <a:p>
                      <a:pPr algn="l" rtl="0"/>
                      <a:r>
                        <a:rPr lang="en-US" sz="1350" kern="1200" dirty="0">
                          <a:solidFill>
                            <a:schemeClr val="tx1"/>
                          </a:solidFill>
                          <a:effectLst/>
                          <a:latin typeface="+mn-lt"/>
                          <a:ea typeface="+mn-ea"/>
                          <a:cs typeface="+mn-cs"/>
                        </a:rPr>
                        <a:t>First, select the correct </a:t>
                      </a:r>
                      <a:r>
                        <a:rPr lang="en-US" sz="1350" kern="1200" dirty="0" smtClean="0">
                          <a:solidFill>
                            <a:schemeClr val="tx1"/>
                          </a:solidFill>
                          <a:effectLst/>
                          <a:latin typeface="+mn-lt"/>
                          <a:ea typeface="+mn-ea"/>
                          <a:cs typeface="+mn-cs"/>
                        </a:rPr>
                        <a:t>option </a:t>
                      </a:r>
                      <a:r>
                        <a:rPr lang="en-US" sz="1350" kern="1200" dirty="0">
                          <a:solidFill>
                            <a:schemeClr val="tx1"/>
                          </a:solidFill>
                          <a:effectLst/>
                          <a:latin typeface="+mn-lt"/>
                          <a:ea typeface="+mn-ea"/>
                          <a:cs typeface="+mn-cs"/>
                        </a:rPr>
                        <a:t>– are you submitting the proceeding on behalf of yourself or are you representing the petitioners? After that, fill in details regarding the proceeding - to which </a:t>
                      </a:r>
                      <a:r>
                        <a:rPr lang="en-US" sz="1350" kern="1200" dirty="0" smtClean="0">
                          <a:solidFill>
                            <a:schemeClr val="tx1"/>
                          </a:solidFill>
                          <a:effectLst/>
                          <a:latin typeface="+mn-lt"/>
                          <a:ea typeface="+mn-ea"/>
                          <a:cs typeface="+mn-cs"/>
                        </a:rPr>
                        <a:t>kind </a:t>
                      </a:r>
                      <a:r>
                        <a:rPr lang="en-US" sz="1350" kern="1200" dirty="0">
                          <a:solidFill>
                            <a:schemeClr val="tx1"/>
                          </a:solidFill>
                          <a:effectLst/>
                          <a:latin typeface="+mn-lt"/>
                          <a:ea typeface="+mn-ea"/>
                          <a:cs typeface="+mn-cs"/>
                        </a:rPr>
                        <a:t>of elections does it apply, what is the topic, and, in the case of municipal elections, the municipality / regional council name.</a:t>
                      </a:r>
                      <a:endParaRPr lang="he-IL" sz="1200" b="0" dirty="0">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he-IL" sz="1200" b="0" dirty="0">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he-IL" sz="1200" b="0" dirty="0">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he-IL" sz="1200" b="0" dirty="0">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he-IL" sz="1200" b="0" dirty="0">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he-IL" sz="1200" b="0" dirty="0">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he-IL" sz="1200" b="0" dirty="0">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he-IL" sz="1200" b="0" dirty="0">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he-IL" sz="1200" b="0" dirty="0">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he-IL" sz="1200" b="0" dirty="0">
                        <a:solidFill>
                          <a:srgbClr val="FF0000"/>
                        </a:solidFill>
                        <a:latin typeface="Calibri" panose="020F0502020204030204" pitchFamily="34" charset="0"/>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ctr" rtl="0"/>
                      <a:r>
                        <a:rPr lang="en-US" sz="1350" kern="1200" dirty="0">
                          <a:solidFill>
                            <a:schemeClr val="tx1"/>
                          </a:solidFill>
                          <a:effectLst/>
                          <a:latin typeface="+mn-lt"/>
                          <a:ea typeface="+mn-ea"/>
                          <a:cs typeface="+mn-cs"/>
                        </a:rPr>
                        <a:t>After this, press the “</a:t>
                      </a:r>
                      <a:r>
                        <a:rPr lang="he-IL" sz="1350" b="1" kern="1200" dirty="0">
                          <a:solidFill>
                            <a:schemeClr val="tx1"/>
                          </a:solidFill>
                          <a:effectLst/>
                          <a:latin typeface="+mn-lt"/>
                          <a:ea typeface="+mn-ea"/>
                          <a:cs typeface="+mn-cs"/>
                        </a:rPr>
                        <a:t>המשך להגדרת צדדים</a:t>
                      </a:r>
                      <a:r>
                        <a:rPr lang="en-US" sz="1350" kern="1200" dirty="0">
                          <a:solidFill>
                            <a:schemeClr val="tx1"/>
                          </a:solidFill>
                          <a:effectLst/>
                          <a:latin typeface="+mn-lt"/>
                          <a:ea typeface="+mn-ea"/>
                          <a:cs typeface="+mn-cs"/>
                        </a:rPr>
                        <a:t>” (</a:t>
                      </a:r>
                      <a:r>
                        <a:rPr lang="en-US" sz="1350" b="1" kern="1200" dirty="0">
                          <a:solidFill>
                            <a:schemeClr val="tx1"/>
                          </a:solidFill>
                          <a:effectLst/>
                          <a:latin typeface="+mn-lt"/>
                          <a:ea typeface="+mn-ea"/>
                          <a:cs typeface="+mn-cs"/>
                        </a:rPr>
                        <a:t>Continue to Name Involved Parties)</a:t>
                      </a:r>
                      <a:r>
                        <a:rPr lang="en-US" sz="1350" kern="1200" dirty="0">
                          <a:solidFill>
                            <a:schemeClr val="tx1"/>
                          </a:solidFill>
                          <a:effectLst/>
                          <a:latin typeface="+mn-lt"/>
                          <a:ea typeface="+mn-ea"/>
                          <a:cs typeface="+mn-cs"/>
                        </a:rPr>
                        <a:t> button.</a:t>
                      </a:r>
                      <a:endParaRPr lang="en-IL" sz="1350" kern="1200" dirty="0">
                        <a:solidFill>
                          <a:schemeClr val="tx1"/>
                        </a:solidFill>
                        <a:effectLst/>
                        <a:latin typeface="+mn-lt"/>
                        <a:ea typeface="+mn-ea"/>
                        <a:cs typeface="+mn-cs"/>
                      </a:endParaRPr>
                    </a:p>
                    <a:p>
                      <a:pPr algn="l" rtl="0"/>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22" name="Group 21">
            <a:extLst>
              <a:ext uri="{FF2B5EF4-FFF2-40B4-BE49-F238E27FC236}">
                <a16:creationId xmlns:a16="http://schemas.microsoft.com/office/drawing/2014/main" id="{90854F3C-EE07-8053-28A5-90E024843179}"/>
              </a:ext>
            </a:extLst>
          </p:cNvPr>
          <p:cNvGrpSpPr/>
          <p:nvPr/>
        </p:nvGrpSpPr>
        <p:grpSpPr>
          <a:xfrm>
            <a:off x="304170" y="460400"/>
            <a:ext cx="6553830" cy="1232365"/>
            <a:chOff x="1005845" y="931038"/>
            <a:chExt cx="6553830" cy="1232365"/>
          </a:xfrm>
        </p:grpSpPr>
        <p:sp>
          <p:nvSpPr>
            <p:cNvPr id="11" name="כותרת 1">
              <a:extLst>
                <a:ext uri="{FF2B5EF4-FFF2-40B4-BE49-F238E27FC236}">
                  <a16:creationId xmlns:a16="http://schemas.microsoft.com/office/drawing/2014/main" id="{65A8E228-9D7E-71A4-79DE-719731BEBD32}"/>
                </a:ext>
              </a:extLst>
            </p:cNvPr>
            <p:cNvSpPr txBox="1">
              <a:spLocks/>
            </p:cNvSpPr>
            <p:nvPr/>
          </p:nvSpPr>
          <p:spPr>
            <a:xfrm>
              <a:off x="1008641" y="1225809"/>
              <a:ext cx="6520220" cy="672958"/>
            </a:xfrm>
            <a:prstGeom prst="rect">
              <a:avLst/>
            </a:prstGeom>
          </p:spPr>
          <p:txBody>
            <a:bodyPr vert="horz" lIns="91440" tIns="45720" rIns="91440" bIns="45720" rtlCol="0" anchor="ctr">
              <a:normAutofit fontScale="92500" lnSpcReduction="20000"/>
            </a:bodyPr>
            <a:lstStyle>
              <a:lvl1pPr algn="r" defTabSz="755939" rtl="1" eaLnBrk="1" latinLnBrk="0" hangingPunct="1">
                <a:lnSpc>
                  <a:spcPct val="90000"/>
                </a:lnSpc>
                <a:spcBef>
                  <a:spcPct val="0"/>
                </a:spcBef>
                <a:buNone/>
                <a:defRPr sz="3200" b="1" kern="1200">
                  <a:solidFill>
                    <a:srgbClr val="007CBC"/>
                  </a:solidFill>
                  <a:latin typeface="+mj-lt"/>
                  <a:ea typeface="+mj-ea"/>
                  <a:cs typeface="+mn-cs"/>
                </a:defRPr>
              </a:lvl1pPr>
            </a:lstStyle>
            <a:p>
              <a:pPr marL="0" marR="0" lvl="0" indent="0" algn="l" defTabSz="755939" rtl="1"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Petitions </a:t>
              </a: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a New Case and Submitting Documents</a:t>
              </a:r>
              <a:endParaRPr kumimoji="0" lang="he-IL"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משולש שווה שוקיים 7">
              <a:extLst>
                <a:ext uri="{FF2B5EF4-FFF2-40B4-BE49-F238E27FC236}">
                  <a16:creationId xmlns:a16="http://schemas.microsoft.com/office/drawing/2014/main" id="{70AEA085-6D4F-EE5D-3E0A-4DDCCDEABF36}"/>
                </a:ext>
              </a:extLst>
            </p:cNvPr>
            <p:cNvSpPr/>
            <p:nvPr/>
          </p:nvSpPr>
          <p:spPr>
            <a:xfrm rot="16200000">
              <a:off x="7134005" y="1390478"/>
              <a:ext cx="457201" cy="394138"/>
            </a:xfrm>
            <a:prstGeom prst="triangle">
              <a:avLst/>
            </a:prstGeom>
            <a:solidFill>
              <a:srgbClr val="D92026"/>
            </a:solidFill>
            <a:ln w="12700" cap="flat" cmpd="sng" algn="ctr">
              <a:solidFill>
                <a:srgbClr val="D92026"/>
              </a:solidFill>
              <a:prstDash val="solid"/>
              <a:miter lim="800000"/>
            </a:ln>
            <a:effectLst/>
          </p:spPr>
          <p:txBody>
            <a:bodyPr rtlCol="1" anchor="ctr"/>
            <a:lstStyle/>
            <a:p>
              <a:pPr marL="0" marR="0" lvl="0" indent="0" algn="ctr" defTabSz="914373" eaLnBrk="1" fontAlgn="auto" latinLnBrk="0" hangingPunct="1">
                <a:lnSpc>
                  <a:spcPct val="100000"/>
                </a:lnSpc>
                <a:spcBef>
                  <a:spcPts val="0"/>
                </a:spcBef>
                <a:spcAft>
                  <a:spcPts val="0"/>
                </a:spcAft>
                <a:buClrTx/>
                <a:buSzTx/>
                <a:buFontTx/>
                <a:buNone/>
                <a:tabLst/>
                <a:defRPr/>
              </a:pPr>
              <a:endParaRPr kumimoji="0" lang="he-IL" sz="1653"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EDDD4D-C24C-626E-01B9-A23B8D7EE715}"/>
                </a:ext>
              </a:extLst>
            </p:cNvPr>
            <p:cNvSpPr txBox="1"/>
            <p:nvPr/>
          </p:nvSpPr>
          <p:spPr>
            <a:xfrm>
              <a:off x="1009511" y="931038"/>
              <a:ext cx="1421991" cy="424732"/>
            </a:xfrm>
            <a:prstGeom prst="rect">
              <a:avLst/>
            </a:prstGeom>
            <a:noFill/>
          </p:spPr>
          <p:txBody>
            <a:bodyPr wrap="none" rtlCol="0">
              <a:spAutoFit/>
            </a:bodyPr>
            <a:lstStyle/>
            <a:p>
              <a:pPr defTabSz="755939">
                <a:lnSpc>
                  <a:spcPct val="90000"/>
                </a:lnSpc>
                <a:spcBef>
                  <a:spcPct val="0"/>
                </a:spcBef>
              </a:pPr>
              <a:r>
                <a:rPr lang="en-US"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Chapter 2</a:t>
              </a:r>
              <a:endParaRPr lang="en-GB"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FEA9502-8262-D474-8F1B-E0CD6BA36EB1}"/>
                </a:ext>
              </a:extLst>
            </p:cNvPr>
            <p:cNvSpPr txBox="1"/>
            <p:nvPr/>
          </p:nvSpPr>
          <p:spPr>
            <a:xfrm>
              <a:off x="1005845" y="1574331"/>
              <a:ext cx="6397279" cy="589072"/>
            </a:xfrm>
            <a:prstGeom prst="rect">
              <a:avLst/>
            </a:prstGeom>
            <a:noFill/>
          </p:spPr>
          <p:txBody>
            <a:bodyPr wrap="square" rtlCol="1">
              <a:spAutoFit/>
            </a:bodyPr>
            <a:lstStyle/>
            <a:p>
              <a:pPr marL="0" marR="0" lvl="0" indent="0" algn="l" defTabSz="914373"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Petitions </a:t>
              </a:r>
              <a:r>
                <a:rPr kumimoji="0" lang="en-US"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 New Case</a:t>
              </a:r>
              <a:endParaRPr kumimoji="0" lang="he-IL"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3" name="תמונה 2">
            <a:extLst>
              <a:ext uri="{FF2B5EF4-FFF2-40B4-BE49-F238E27FC236}">
                <a16:creationId xmlns:a16="http://schemas.microsoft.com/office/drawing/2014/main" id="{EB9439A7-7955-330F-7266-145F94A19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grpSp>
        <p:nvGrpSpPr>
          <p:cNvPr id="8" name="Group 7">
            <a:extLst>
              <a:ext uri="{FF2B5EF4-FFF2-40B4-BE49-F238E27FC236}">
                <a16:creationId xmlns:a16="http://schemas.microsoft.com/office/drawing/2014/main" id="{70E305D2-5189-08AF-9890-8DBD7559A717}"/>
              </a:ext>
            </a:extLst>
          </p:cNvPr>
          <p:cNvGrpSpPr/>
          <p:nvPr/>
        </p:nvGrpSpPr>
        <p:grpSpPr>
          <a:xfrm>
            <a:off x="840195" y="6418737"/>
            <a:ext cx="5408763" cy="2197229"/>
            <a:chOff x="-1642440" y="3823660"/>
            <a:chExt cx="7679798" cy="3933441"/>
          </a:xfrm>
        </p:grpSpPr>
        <p:pic>
          <p:nvPicPr>
            <p:cNvPr id="5" name="Picture 4">
              <a:extLst>
                <a:ext uri="{FF2B5EF4-FFF2-40B4-BE49-F238E27FC236}">
                  <a16:creationId xmlns:a16="http://schemas.microsoft.com/office/drawing/2014/main" id="{444436BC-C8C9-AD6D-71A9-C9A64C9EED3C}"/>
                </a:ext>
              </a:extLst>
            </p:cNvPr>
            <p:cNvPicPr>
              <a:picLocks noChangeAspect="1"/>
            </p:cNvPicPr>
            <p:nvPr/>
          </p:nvPicPr>
          <p:blipFill>
            <a:blip r:embed="rId3"/>
            <a:stretch>
              <a:fillRect/>
            </a:stretch>
          </p:blipFill>
          <p:spPr>
            <a:xfrm>
              <a:off x="-1642440" y="3823660"/>
              <a:ext cx="7679798" cy="3933441"/>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D354EEF2-17D2-0579-4DD2-3F1F9C55D26F}"/>
                </a:ext>
              </a:extLst>
            </p:cNvPr>
            <p:cNvSpPr/>
            <p:nvPr/>
          </p:nvSpPr>
          <p:spPr>
            <a:xfrm>
              <a:off x="5149970" y="4464671"/>
              <a:ext cx="746435" cy="2539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D10964-25A8-7DBB-2327-9F93A8927761}"/>
                </a:ext>
              </a:extLst>
            </p:cNvPr>
            <p:cNvSpPr/>
            <p:nvPr/>
          </p:nvSpPr>
          <p:spPr>
            <a:xfrm>
              <a:off x="-1518249" y="7420656"/>
              <a:ext cx="888521" cy="2741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C4E0C22-9666-4E7E-2672-AFEDF87BBA63}"/>
              </a:ext>
            </a:extLst>
          </p:cNvPr>
          <p:cNvGrpSpPr/>
          <p:nvPr/>
        </p:nvGrpSpPr>
        <p:grpSpPr>
          <a:xfrm>
            <a:off x="2224286" y="3949929"/>
            <a:ext cx="3853656" cy="966044"/>
            <a:chOff x="731520" y="3964401"/>
            <a:chExt cx="3853656" cy="966044"/>
          </a:xfrm>
        </p:grpSpPr>
        <p:pic>
          <p:nvPicPr>
            <p:cNvPr id="10" name="Picture 9">
              <a:extLst>
                <a:ext uri="{FF2B5EF4-FFF2-40B4-BE49-F238E27FC236}">
                  <a16:creationId xmlns:a16="http://schemas.microsoft.com/office/drawing/2014/main" id="{23DA016C-8B0D-B102-9CD5-FCF5DD18B34D}"/>
                </a:ext>
              </a:extLst>
            </p:cNvPr>
            <p:cNvPicPr>
              <a:picLocks noChangeAspect="1"/>
            </p:cNvPicPr>
            <p:nvPr/>
          </p:nvPicPr>
          <p:blipFill rotWithShape="1">
            <a:blip r:embed="rId4"/>
            <a:srcRect b="59517"/>
            <a:stretch/>
          </p:blipFill>
          <p:spPr>
            <a:xfrm>
              <a:off x="731520" y="3964401"/>
              <a:ext cx="3853656" cy="966044"/>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DC1945C3-A2DB-DA22-85D5-5E63EB779942}"/>
                </a:ext>
              </a:extLst>
            </p:cNvPr>
            <p:cNvSpPr/>
            <p:nvPr/>
          </p:nvSpPr>
          <p:spPr>
            <a:xfrm>
              <a:off x="2493097" y="4038182"/>
              <a:ext cx="399842" cy="14089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3031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00" b="1" dirty="0">
                <a:latin typeface="Tahoma" panose="020B0604030504040204" pitchFamily="34" charset="0"/>
                <a:ea typeface="Tahoma" panose="020B0604030504040204" pitchFamily="34" charset="0"/>
                <a:cs typeface="Tahoma" panose="020B0604030504040204" pitchFamily="34" charset="0"/>
              </a:rPr>
              <a:t>12</a:t>
            </a:r>
          </a:p>
        </p:txBody>
      </p:sp>
      <p:graphicFrame>
        <p:nvGraphicFramePr>
          <p:cNvPr id="21" name="Table 20"/>
          <p:cNvGraphicFramePr>
            <a:graphicFrameLocks noGrp="1"/>
          </p:cNvGraphicFramePr>
          <p:nvPr>
            <p:extLst>
              <p:ext uri="{D42A27DB-BD31-4B8C-83A1-F6EECF244321}">
                <p14:modId xmlns:p14="http://schemas.microsoft.com/office/powerpoint/2010/main" val="2392542753"/>
              </p:ext>
            </p:extLst>
          </p:nvPr>
        </p:nvGraphicFramePr>
        <p:xfrm>
          <a:off x="608337" y="2051185"/>
          <a:ext cx="5761200" cy="6588760"/>
        </p:xfrm>
        <a:graphic>
          <a:graphicData uri="http://schemas.openxmlformats.org/drawingml/2006/table">
            <a:tbl>
              <a:tblPr rtl="1" firstRow="1" bandRow="1">
                <a:effectLst/>
                <a:tableStyleId>{8799B23B-EC83-4686-B30A-512413B5E67A}</a:tableStyleId>
              </a:tblPr>
              <a:tblGrid>
                <a:gridCol w="5761200">
                  <a:extLst>
                    <a:ext uri="{9D8B030D-6E8A-4147-A177-3AD203B41FA5}">
                      <a16:colId xmlns:a16="http://schemas.microsoft.com/office/drawing/2014/main" val="20000"/>
                    </a:ext>
                  </a:extLst>
                </a:gridCol>
              </a:tblGrid>
              <a:tr h="370840">
                <a:tc>
                  <a:txBody>
                    <a:bodyPr/>
                    <a:lstStyle/>
                    <a:p>
                      <a:pPr algn="ctr" rtl="1"/>
                      <a:r>
                        <a:rPr lang="en-US" sz="1400" b="1" dirty="0" smtClean="0">
                          <a:solidFill>
                            <a:schemeClr val="bg1"/>
                          </a:solidFill>
                          <a:latin typeface="Calibri" panose="020F0502020204030204" pitchFamily="34" charset="0"/>
                          <a:cs typeface="Calibri" panose="020F0502020204030204" pitchFamily="34" charset="0"/>
                        </a:rPr>
                        <a:t>Filing </a:t>
                      </a:r>
                      <a:r>
                        <a:rPr lang="en-US" sz="1400" b="1" dirty="0">
                          <a:solidFill>
                            <a:schemeClr val="bg1"/>
                          </a:solidFill>
                          <a:latin typeface="Calibri" panose="020F0502020204030204" pitchFamily="34" charset="0"/>
                          <a:cs typeface="Calibri" panose="020F0502020204030204" pitchFamily="34" charset="0"/>
                        </a:rPr>
                        <a:t>a case</a:t>
                      </a:r>
                      <a:endParaRPr lang="he-IL" sz="14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23613">
                <a:tc>
                  <a:txBody>
                    <a:bodyPr/>
                    <a:lstStyle/>
                    <a:p>
                      <a:pPr algn="l" rtl="0"/>
                      <a:r>
                        <a:rPr lang="en-US" sz="1200" b="1" dirty="0">
                          <a:latin typeface="Calibri" panose="020F0502020204030204" pitchFamily="34" charset="0"/>
                          <a:cs typeface="Calibri" panose="020F0502020204030204" pitchFamily="34" charset="0"/>
                        </a:rPr>
                        <a:t>2. Naming the Involved Parties</a:t>
                      </a:r>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236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cs typeface="Calibri" panose="020F0502020204030204" pitchFamily="34" charset="0"/>
                        </a:rPr>
                        <a:t>Enter the names of the parties to the case. Each side entered will be added to a  table. When you are finished, press the</a:t>
                      </a:r>
                      <a:r>
                        <a:rPr lang="he-IL" sz="1200" b="1" dirty="0">
                          <a:latin typeface="Calibri" panose="020F0502020204030204" pitchFamily="34" charset="0"/>
                          <a:cs typeface="Calibri" panose="020F0502020204030204" pitchFamily="34" charset="0"/>
                        </a:rPr>
                        <a:t>הבא</a:t>
                      </a:r>
                      <a:r>
                        <a:rPr lang="he-IL" sz="1200" b="0" dirty="0">
                          <a:latin typeface="Calibri" panose="020F0502020204030204" pitchFamily="34" charset="0"/>
                          <a:cs typeface="Calibri" panose="020F0502020204030204" pitchFamily="34" charset="0"/>
                        </a:rPr>
                        <a:t>” </a:t>
                      </a:r>
                      <a:r>
                        <a:rPr lang="en-US" sz="1200" b="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Next</a:t>
                      </a:r>
                      <a:r>
                        <a:rPr lang="en-US" sz="1200" b="0" dirty="0">
                          <a:latin typeface="Calibri" panose="020F0502020204030204" pitchFamily="34" charset="0"/>
                          <a:cs typeface="Calibri" panose="020F0502020204030204" pitchFamily="34" charset="0"/>
                        </a:rPr>
                        <a:t>) button.</a:t>
                      </a:r>
                      <a:endParaRPr lang="he-IL" sz="1200" b="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e-IL" sz="1200" b="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e-IL" sz="1200" b="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e-IL" sz="1200" b="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e-IL" sz="1200" b="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e-IL" sz="1200" b="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e-IL" sz="1200" b="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e-IL" sz="1200" b="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e-IL" sz="1200" b="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e-IL" sz="1200" b="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e-IL" sz="1200" b="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he-IL" sz="1200" b="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07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Adding, Amending, and Removing Names</a:t>
                      </a:r>
                      <a:endParaRPr lang="he-IL" sz="1200" b="1"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3"/>
                  </a:ext>
                </a:extLst>
              </a:tr>
              <a:tr h="150707">
                <a:tc>
                  <a:txBody>
                    <a:bodyPr/>
                    <a:lstStyle/>
                    <a:p>
                      <a:pPr algn="l" rtl="0"/>
                      <a:r>
                        <a:rPr lang="en-US" sz="1200" b="0" dirty="0">
                          <a:latin typeface="Calibri" panose="020F0502020204030204" pitchFamily="34" charset="0"/>
                          <a:cs typeface="Calibri" panose="020F0502020204030204" pitchFamily="34" charset="0"/>
                        </a:rPr>
                        <a:t>• In cases in which there are several different parties involved, users can add more names by pressing the </a:t>
                      </a:r>
                      <a:r>
                        <a:rPr lang="he-IL" sz="1200" b="1" dirty="0">
                          <a:latin typeface="Calibri" panose="020F0502020204030204" pitchFamily="34" charset="0"/>
                          <a:cs typeface="Calibri" panose="020F0502020204030204" pitchFamily="34" charset="0"/>
                        </a:rPr>
                        <a:t>הוספת</a:t>
                      </a:r>
                      <a:r>
                        <a:rPr lang="he-IL" sz="1200" b="0" dirty="0">
                          <a:latin typeface="Calibri" panose="020F0502020204030204" pitchFamily="34" charset="0"/>
                          <a:cs typeface="Calibri" panose="020F0502020204030204" pitchFamily="34" charset="0"/>
                        </a:rPr>
                        <a:t> </a:t>
                      </a:r>
                      <a:r>
                        <a:rPr lang="he-IL" sz="1200" b="1" dirty="0">
                          <a:latin typeface="Calibri" panose="020F0502020204030204" pitchFamily="34" charset="0"/>
                          <a:cs typeface="Calibri" panose="020F0502020204030204" pitchFamily="34" charset="0"/>
                        </a:rPr>
                        <a:t>צד</a:t>
                      </a:r>
                      <a:r>
                        <a:rPr lang="he-IL" sz="1200" b="0" dirty="0">
                          <a:latin typeface="Calibri" panose="020F0502020204030204" pitchFamily="34" charset="0"/>
                          <a:cs typeface="Calibri" panose="020F0502020204030204" pitchFamily="34" charset="0"/>
                        </a:rPr>
                        <a:t>”</a:t>
                      </a:r>
                      <a:r>
                        <a:rPr lang="en-US" sz="1200" b="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Add Party</a:t>
                      </a:r>
                      <a:r>
                        <a:rPr lang="en-US" sz="1200" b="0" dirty="0">
                          <a:latin typeface="Calibri" panose="020F0502020204030204" pitchFamily="34" charset="0"/>
                          <a:cs typeface="Calibri" panose="020F0502020204030204" pitchFamily="34" charset="0"/>
                        </a:rPr>
                        <a:t>) button.</a:t>
                      </a:r>
                    </a:p>
                    <a:p>
                      <a:pPr algn="l" rtl="0"/>
                      <a:r>
                        <a:rPr lang="en-US" sz="1200" b="0" dirty="0">
                          <a:latin typeface="Calibri" panose="020F0502020204030204" pitchFamily="34" charset="0"/>
                          <a:cs typeface="Calibri" panose="020F0502020204030204" pitchFamily="34" charset="0"/>
                        </a:rPr>
                        <a:t>• If you need to edit or remove one of the parties, </a:t>
                      </a:r>
                      <a:r>
                        <a:rPr lang="en-US" sz="1200" b="0" dirty="0" smtClean="0">
                          <a:latin typeface="Calibri" panose="020F0502020204030204" pitchFamily="34" charset="0"/>
                          <a:cs typeface="Calibri" panose="020F0502020204030204" pitchFamily="34" charset="0"/>
                        </a:rPr>
                        <a:t>press the</a:t>
                      </a:r>
                      <a:r>
                        <a:rPr lang="he-IL" sz="1200" b="1" dirty="0" smtClean="0">
                          <a:latin typeface="Calibri" panose="020F0502020204030204" pitchFamily="34" charset="0"/>
                          <a:cs typeface="Calibri" panose="020F0502020204030204" pitchFamily="34" charset="0"/>
                        </a:rPr>
                        <a:t>עריכת </a:t>
                      </a:r>
                      <a:r>
                        <a:rPr lang="he-IL" sz="1200" b="1" dirty="0">
                          <a:latin typeface="Calibri" panose="020F0502020204030204" pitchFamily="34" charset="0"/>
                          <a:cs typeface="Calibri" panose="020F0502020204030204" pitchFamily="34" charset="0"/>
                        </a:rPr>
                        <a:t>צד</a:t>
                      </a:r>
                      <a:r>
                        <a:rPr lang="he-IL" sz="1200" b="0" dirty="0">
                          <a:latin typeface="Calibri" panose="020F0502020204030204" pitchFamily="34" charset="0"/>
                          <a:cs typeface="Calibri" panose="020F0502020204030204" pitchFamily="34" charset="0"/>
                        </a:rPr>
                        <a:t>” </a:t>
                      </a:r>
                      <a:r>
                        <a:rPr lang="en-US" sz="1200" b="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Edit Party</a:t>
                      </a:r>
                      <a:r>
                        <a:rPr lang="en-US" sz="1200" b="0" dirty="0">
                          <a:latin typeface="Calibri" panose="020F0502020204030204" pitchFamily="34" charset="0"/>
                          <a:cs typeface="Calibri" panose="020F0502020204030204" pitchFamily="34" charset="0"/>
                        </a:rPr>
                        <a:t>) or “</a:t>
                      </a:r>
                      <a:r>
                        <a:rPr lang="he-IL" sz="1200" b="1" dirty="0">
                          <a:latin typeface="Calibri" panose="020F0502020204030204" pitchFamily="34" charset="0"/>
                          <a:cs typeface="Calibri" panose="020F0502020204030204" pitchFamily="34" charset="0"/>
                        </a:rPr>
                        <a:t>הסרת</a:t>
                      </a:r>
                      <a:r>
                        <a:rPr lang="he-IL" sz="1200" b="0" dirty="0">
                          <a:latin typeface="Calibri" panose="020F0502020204030204" pitchFamily="34" charset="0"/>
                          <a:cs typeface="Calibri" panose="020F0502020204030204" pitchFamily="34" charset="0"/>
                        </a:rPr>
                        <a:t> </a:t>
                      </a:r>
                      <a:r>
                        <a:rPr lang="he-IL" sz="1200" b="1" dirty="0">
                          <a:latin typeface="Calibri" panose="020F0502020204030204" pitchFamily="34" charset="0"/>
                          <a:cs typeface="Calibri" panose="020F0502020204030204" pitchFamily="34" charset="0"/>
                        </a:rPr>
                        <a:t>צד</a:t>
                      </a:r>
                      <a:r>
                        <a:rPr lang="he-IL" sz="1200" b="0" dirty="0">
                          <a:latin typeface="Calibri" panose="020F0502020204030204" pitchFamily="34" charset="0"/>
                          <a:cs typeface="Calibri" panose="020F0502020204030204" pitchFamily="34" charset="0"/>
                        </a:rPr>
                        <a:t> </a:t>
                      </a:r>
                      <a:r>
                        <a:rPr lang="en-US" sz="1200" b="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Remove</a:t>
                      </a:r>
                      <a:r>
                        <a:rPr lang="en-US" sz="1200" b="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Party</a:t>
                      </a:r>
                      <a:r>
                        <a:rPr lang="en-US" sz="1200" b="0" dirty="0">
                          <a:latin typeface="Calibri" panose="020F0502020204030204" pitchFamily="34" charset="0"/>
                          <a:cs typeface="Calibri" panose="020F0502020204030204" pitchFamily="34" charset="0"/>
                        </a:rPr>
                        <a:t>) button.</a:t>
                      </a:r>
                    </a:p>
                    <a:p>
                      <a:pPr algn="l" rtl="0"/>
                      <a:endParaRPr lang="en-US" sz="1200" b="0" dirty="0">
                        <a:latin typeface="Calibri" panose="020F0502020204030204" pitchFamily="34" charset="0"/>
                        <a:cs typeface="Calibri" panose="020F0502020204030204" pitchFamily="34" charset="0"/>
                      </a:endParaRPr>
                    </a:p>
                    <a:p>
                      <a:pPr algn="l" rtl="0"/>
                      <a:r>
                        <a:rPr lang="en-US" sz="1200" b="0" dirty="0">
                          <a:latin typeface="Calibri" panose="020F0502020204030204" pitchFamily="34" charset="0"/>
                          <a:cs typeface="Calibri" panose="020F0502020204030204" pitchFamily="34" charset="0"/>
                        </a:rPr>
                        <a:t>When finished, press the</a:t>
                      </a:r>
                      <a:r>
                        <a:rPr lang="he-IL" sz="1200" b="0" dirty="0">
                          <a:latin typeface="Calibri" panose="020F0502020204030204" pitchFamily="34" charset="0"/>
                          <a:cs typeface="Calibri" panose="020F0502020204030204" pitchFamily="34" charset="0"/>
                        </a:rPr>
                        <a:t>ה</a:t>
                      </a:r>
                      <a:r>
                        <a:rPr lang="he-IL" sz="1200" b="1" dirty="0">
                          <a:latin typeface="Calibri" panose="020F0502020204030204" pitchFamily="34" charset="0"/>
                          <a:cs typeface="Calibri" panose="020F0502020204030204" pitchFamily="34" charset="0"/>
                        </a:rPr>
                        <a:t>משך: העלאת מסמכים” </a:t>
                      </a:r>
                      <a:r>
                        <a:rPr lang="en-US" sz="1200" b="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Continue: Submit Documents</a:t>
                      </a:r>
                      <a:r>
                        <a:rPr lang="en-US" sz="1200" b="0" dirty="0">
                          <a:latin typeface="Calibri" panose="020F0502020204030204" pitchFamily="34" charset="0"/>
                          <a:cs typeface="Calibri" panose="020F0502020204030204" pitchFamily="34" charset="0"/>
                        </a:rPr>
                        <a:t>) button.</a:t>
                      </a: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23" name="תמונה 2">
            <a:extLst>
              <a:ext uri="{FF2B5EF4-FFF2-40B4-BE49-F238E27FC236}">
                <a16:creationId xmlns:a16="http://schemas.microsoft.com/office/drawing/2014/main" id="{EB9439A7-7955-330F-7266-145F94A19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grpSp>
        <p:nvGrpSpPr>
          <p:cNvPr id="14" name="Group 13">
            <a:extLst>
              <a:ext uri="{FF2B5EF4-FFF2-40B4-BE49-F238E27FC236}">
                <a16:creationId xmlns:a16="http://schemas.microsoft.com/office/drawing/2014/main" id="{2EF1D382-E386-F4E4-3228-826F4B790B01}"/>
              </a:ext>
            </a:extLst>
          </p:cNvPr>
          <p:cNvGrpSpPr/>
          <p:nvPr/>
        </p:nvGrpSpPr>
        <p:grpSpPr>
          <a:xfrm>
            <a:off x="741159" y="3219619"/>
            <a:ext cx="5495556" cy="1879461"/>
            <a:chOff x="-1492369" y="1453696"/>
            <a:chExt cx="8663885" cy="2805498"/>
          </a:xfrm>
        </p:grpSpPr>
        <p:pic>
          <p:nvPicPr>
            <p:cNvPr id="3" name="Picture 2">
              <a:extLst>
                <a:ext uri="{FF2B5EF4-FFF2-40B4-BE49-F238E27FC236}">
                  <a16:creationId xmlns:a16="http://schemas.microsoft.com/office/drawing/2014/main" id="{03B8B0B6-33CB-C2AA-7FF0-79162C34F60F}"/>
                </a:ext>
              </a:extLst>
            </p:cNvPr>
            <p:cNvPicPr>
              <a:picLocks noChangeAspect="1"/>
            </p:cNvPicPr>
            <p:nvPr/>
          </p:nvPicPr>
          <p:blipFill>
            <a:blip r:embed="rId3"/>
            <a:stretch>
              <a:fillRect/>
            </a:stretch>
          </p:blipFill>
          <p:spPr>
            <a:xfrm>
              <a:off x="-1492369" y="1453696"/>
              <a:ext cx="8663885" cy="2805498"/>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04177180-2A0B-46E2-02DA-3A6C5F2BB8F5}"/>
                </a:ext>
              </a:extLst>
            </p:cNvPr>
            <p:cNvSpPr/>
            <p:nvPr/>
          </p:nvSpPr>
          <p:spPr>
            <a:xfrm>
              <a:off x="6211488" y="2539893"/>
              <a:ext cx="525704" cy="1511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26F7CD-A4DD-A006-8113-7A912791BFA5}"/>
                </a:ext>
              </a:extLst>
            </p:cNvPr>
            <p:cNvSpPr/>
            <p:nvPr/>
          </p:nvSpPr>
          <p:spPr>
            <a:xfrm>
              <a:off x="-1371599" y="3881886"/>
              <a:ext cx="457200" cy="27604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1EEF4D6-50AE-0935-3B46-B76C44746084}"/>
              </a:ext>
            </a:extLst>
          </p:cNvPr>
          <p:cNvGrpSpPr/>
          <p:nvPr/>
        </p:nvGrpSpPr>
        <p:grpSpPr>
          <a:xfrm>
            <a:off x="741160" y="6610150"/>
            <a:ext cx="5495556" cy="1879461"/>
            <a:chOff x="529738" y="5724322"/>
            <a:chExt cx="5706977" cy="1963954"/>
          </a:xfrm>
        </p:grpSpPr>
        <p:pic>
          <p:nvPicPr>
            <p:cNvPr id="16" name="Picture 15">
              <a:extLst>
                <a:ext uri="{FF2B5EF4-FFF2-40B4-BE49-F238E27FC236}">
                  <a16:creationId xmlns:a16="http://schemas.microsoft.com/office/drawing/2014/main" id="{E686C91C-7DC4-715C-6D41-EFC6F5C768BA}"/>
                </a:ext>
              </a:extLst>
            </p:cNvPr>
            <p:cNvPicPr>
              <a:picLocks noChangeAspect="1"/>
            </p:cNvPicPr>
            <p:nvPr/>
          </p:nvPicPr>
          <p:blipFill>
            <a:blip r:embed="rId4"/>
            <a:stretch>
              <a:fillRect/>
            </a:stretch>
          </p:blipFill>
          <p:spPr>
            <a:xfrm>
              <a:off x="529738" y="5724322"/>
              <a:ext cx="5706977" cy="1963954"/>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F0A126EE-E211-7373-CD6A-7ABA53633D20}"/>
                </a:ext>
              </a:extLst>
            </p:cNvPr>
            <p:cNvSpPr/>
            <p:nvPr/>
          </p:nvSpPr>
          <p:spPr>
            <a:xfrm>
              <a:off x="2260398" y="7354949"/>
              <a:ext cx="1253226" cy="15776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73498652-10AB-81BC-7035-DBEDC042F120}"/>
              </a:ext>
            </a:extLst>
          </p:cNvPr>
          <p:cNvPicPr>
            <a:picLocks noChangeAspect="1"/>
          </p:cNvPicPr>
          <p:nvPr/>
        </p:nvPicPr>
        <p:blipFill>
          <a:blip r:embed="rId5"/>
          <a:stretch>
            <a:fillRect/>
          </a:stretch>
        </p:blipFill>
        <p:spPr>
          <a:xfrm>
            <a:off x="0" y="444391"/>
            <a:ext cx="6754953" cy="1438781"/>
          </a:xfrm>
          <a:prstGeom prst="rect">
            <a:avLst/>
          </a:prstGeom>
        </p:spPr>
      </p:pic>
    </p:spTree>
    <p:extLst>
      <p:ext uri="{BB962C8B-B14F-4D97-AF65-F5344CB8AC3E}">
        <p14:creationId xmlns:p14="http://schemas.microsoft.com/office/powerpoint/2010/main" val="3847629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00" b="1" dirty="0">
                <a:latin typeface="Tahoma" panose="020B0604030504040204" pitchFamily="34" charset="0"/>
                <a:ea typeface="Tahoma" panose="020B0604030504040204" pitchFamily="34" charset="0"/>
                <a:cs typeface="Tahoma" panose="020B0604030504040204" pitchFamily="34" charset="0"/>
              </a:rPr>
              <a:t>13</a:t>
            </a:r>
          </a:p>
        </p:txBody>
      </p:sp>
      <p:graphicFrame>
        <p:nvGraphicFramePr>
          <p:cNvPr id="21" name="Table 20"/>
          <p:cNvGraphicFramePr>
            <a:graphicFrameLocks noGrp="1"/>
          </p:cNvGraphicFramePr>
          <p:nvPr>
            <p:extLst>
              <p:ext uri="{D42A27DB-BD31-4B8C-83A1-F6EECF244321}">
                <p14:modId xmlns:p14="http://schemas.microsoft.com/office/powerpoint/2010/main" val="3824243900"/>
              </p:ext>
            </p:extLst>
          </p:nvPr>
        </p:nvGraphicFramePr>
        <p:xfrm>
          <a:off x="603292" y="1750230"/>
          <a:ext cx="5761200" cy="7228840"/>
        </p:xfrm>
        <a:graphic>
          <a:graphicData uri="http://schemas.openxmlformats.org/drawingml/2006/table">
            <a:tbl>
              <a:tblPr rtl="1" firstRow="1" bandRow="1">
                <a:effectLst/>
                <a:tableStyleId>{8799B23B-EC83-4686-B30A-512413B5E67A}</a:tableStyleId>
              </a:tblPr>
              <a:tblGrid>
                <a:gridCol w="1512244">
                  <a:extLst>
                    <a:ext uri="{9D8B030D-6E8A-4147-A177-3AD203B41FA5}">
                      <a16:colId xmlns:a16="http://schemas.microsoft.com/office/drawing/2014/main" val="20000"/>
                    </a:ext>
                  </a:extLst>
                </a:gridCol>
                <a:gridCol w="4248956">
                  <a:extLst>
                    <a:ext uri="{9D8B030D-6E8A-4147-A177-3AD203B41FA5}">
                      <a16:colId xmlns:a16="http://schemas.microsoft.com/office/drawing/2014/main" val="1712822637"/>
                    </a:ext>
                  </a:extLst>
                </a:gridCol>
              </a:tblGrid>
              <a:tr h="370840">
                <a:tc gridSpan="2">
                  <a:txBody>
                    <a:bodyPr/>
                    <a:lstStyle/>
                    <a:p>
                      <a:pPr algn="ctr" rtl="1"/>
                      <a:r>
                        <a:rPr lang="en-US" sz="1400" b="1" dirty="0" smtClean="0">
                          <a:solidFill>
                            <a:schemeClr val="bg1"/>
                          </a:solidFill>
                          <a:latin typeface="Calibri" panose="020F0502020204030204" pitchFamily="34" charset="0"/>
                          <a:cs typeface="Calibri" panose="020F0502020204030204" pitchFamily="34" charset="0"/>
                        </a:rPr>
                        <a:t>Filing </a:t>
                      </a:r>
                      <a:r>
                        <a:rPr lang="en-US" sz="1400" b="1" dirty="0">
                          <a:solidFill>
                            <a:schemeClr val="bg1"/>
                          </a:solidFill>
                          <a:latin typeface="Calibri" panose="020F0502020204030204" pitchFamily="34" charset="0"/>
                          <a:cs typeface="Calibri" panose="020F0502020204030204" pitchFamily="34" charset="0"/>
                        </a:rPr>
                        <a:t>a case – continued</a:t>
                      </a:r>
                      <a:endParaRPr lang="he-IL" sz="14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10000"/>
                  </a:ext>
                </a:extLst>
              </a:tr>
              <a:tr h="150707">
                <a:tc gridSpan="2">
                  <a:txBody>
                    <a:bodyPr/>
                    <a:lstStyle/>
                    <a:p>
                      <a:pPr algn="l" rtl="0"/>
                      <a:r>
                        <a:rPr lang="he-IL" sz="1200" b="1"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3.	Submitting Documents</a:t>
                      </a:r>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135606024"/>
                  </a:ext>
                </a:extLst>
              </a:tr>
              <a:tr h="150707">
                <a:tc gridSpan="2">
                  <a:txBody>
                    <a:bodyPr/>
                    <a:lstStyle/>
                    <a:p>
                      <a:pPr marL="171450" indent="-171450" algn="l" rtl="0">
                        <a:buFont typeface="Arial" panose="020B0604020202020204" pitchFamily="34" charset="0"/>
                        <a:buChar char="•"/>
                      </a:pPr>
                      <a:r>
                        <a:rPr lang="en-US" sz="1200" b="0" dirty="0">
                          <a:latin typeface="Calibri" panose="020F0502020204030204" pitchFamily="34" charset="0"/>
                          <a:cs typeface="Calibri" panose="020F0502020204030204" pitchFamily="34" charset="0"/>
                        </a:rPr>
                        <a:t>Upload the required documents – the </a:t>
                      </a:r>
                      <a:r>
                        <a:rPr lang="en-US" sz="1200" b="0" dirty="0" smtClean="0">
                          <a:latin typeface="Calibri" panose="020F0502020204030204" pitchFamily="34" charset="0"/>
                          <a:cs typeface="Calibri" panose="020F0502020204030204" pitchFamily="34" charset="0"/>
                        </a:rPr>
                        <a:t>application</a:t>
                      </a:r>
                      <a:r>
                        <a:rPr lang="en-US" sz="1200" b="0" dirty="0">
                          <a:latin typeface="Calibri" panose="020F0502020204030204" pitchFamily="34" charset="0"/>
                          <a:cs typeface="Calibri" panose="020F0502020204030204" pitchFamily="34" charset="0"/>
                        </a:rPr>
                        <a:t>, </a:t>
                      </a:r>
                      <a:r>
                        <a:rPr lang="en-US" sz="1200" b="0" dirty="0" smtClean="0">
                          <a:latin typeface="Calibri" panose="020F0502020204030204" pitchFamily="34" charset="0"/>
                          <a:cs typeface="Calibri" panose="020F0502020204030204" pitchFamily="34" charset="0"/>
                        </a:rPr>
                        <a:t>affidavits, </a:t>
                      </a:r>
                      <a:r>
                        <a:rPr lang="en-US" sz="1200" b="0" dirty="0">
                          <a:latin typeface="Calibri" panose="020F0502020204030204" pitchFamily="34" charset="0"/>
                          <a:cs typeface="Calibri" panose="020F0502020204030204" pitchFamily="34" charset="0"/>
                        </a:rPr>
                        <a:t>and appendices </a:t>
                      </a:r>
                      <a:r>
                        <a:rPr lang="en-US" sz="1200" b="0" dirty="0" smtClean="0">
                          <a:latin typeface="Calibri" panose="020F0502020204030204" pitchFamily="34" charset="0"/>
                          <a:cs typeface="Calibri" panose="020F0502020204030204" pitchFamily="34" charset="0"/>
                        </a:rPr>
                        <a:t>–  </a:t>
                      </a:r>
                      <a:r>
                        <a:rPr lang="en-US" sz="1200" b="0" dirty="0">
                          <a:latin typeface="Calibri" panose="020F0502020204030204" pitchFamily="34" charset="0"/>
                          <a:cs typeface="Calibri" panose="020F0502020204030204" pitchFamily="34" charset="0"/>
                        </a:rPr>
                        <a:t>by pressing the “</a:t>
                      </a:r>
                      <a:r>
                        <a:rPr lang="he-IL" sz="1200" b="1" dirty="0">
                          <a:latin typeface="Calibri" panose="020F0502020204030204" pitchFamily="34" charset="0"/>
                          <a:cs typeface="Calibri" panose="020F0502020204030204" pitchFamily="34" charset="0"/>
                        </a:rPr>
                        <a:t>העלאת</a:t>
                      </a:r>
                      <a:r>
                        <a:rPr lang="he-IL" sz="1200" b="0" dirty="0">
                          <a:latin typeface="Calibri" panose="020F0502020204030204" pitchFamily="34" charset="0"/>
                          <a:cs typeface="Calibri" panose="020F0502020204030204" pitchFamily="34" charset="0"/>
                        </a:rPr>
                        <a:t> </a:t>
                      </a:r>
                      <a:r>
                        <a:rPr lang="he-IL" sz="1200" b="1" dirty="0">
                          <a:latin typeface="Calibri" panose="020F0502020204030204" pitchFamily="34" charset="0"/>
                          <a:cs typeface="Calibri" panose="020F0502020204030204" pitchFamily="34" charset="0"/>
                        </a:rPr>
                        <a:t>מסמכים</a:t>
                      </a:r>
                      <a:r>
                        <a:rPr lang="en-US" sz="1200" b="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Submit Documents</a:t>
                      </a:r>
                      <a:r>
                        <a:rPr lang="en-US" sz="1200" b="0" dirty="0">
                          <a:latin typeface="Calibri" panose="020F0502020204030204" pitchFamily="34" charset="0"/>
                          <a:cs typeface="Calibri" panose="020F0502020204030204" pitchFamily="34" charset="0"/>
                        </a:rPr>
                        <a:t>) button.</a:t>
                      </a:r>
                    </a:p>
                    <a:p>
                      <a:pPr marL="171450" indent="-171450" algn="l" rtl="0">
                        <a:buFont typeface="Arial" panose="020B0604020202020204" pitchFamily="34" charset="0"/>
                        <a:buChar char="•"/>
                      </a:pPr>
                      <a:r>
                        <a:rPr lang="en-US" sz="1200" b="0" dirty="0">
                          <a:latin typeface="Calibri" panose="020F0502020204030204" pitchFamily="34" charset="0"/>
                          <a:cs typeface="Calibri" panose="020F0502020204030204" pitchFamily="34" charset="0"/>
                        </a:rPr>
                        <a:t>When finished, press “</a:t>
                      </a:r>
                      <a:r>
                        <a:rPr lang="he-IL" sz="1200" b="1" dirty="0">
                          <a:latin typeface="Calibri" panose="020F0502020204030204" pitchFamily="34" charset="0"/>
                          <a:cs typeface="Calibri" panose="020F0502020204030204" pitchFamily="34" charset="0"/>
                        </a:rPr>
                        <a:t>המשך</a:t>
                      </a:r>
                      <a:r>
                        <a:rPr lang="en-US" sz="1200" b="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Continue</a:t>
                      </a:r>
                      <a:r>
                        <a:rPr lang="en-US" sz="1200" b="0" dirty="0">
                          <a:latin typeface="Calibri" panose="020F0502020204030204" pitchFamily="34" charset="0"/>
                          <a:cs typeface="Calibri" panose="020F0502020204030204" pitchFamily="34" charset="0"/>
                        </a:rPr>
                        <a:t>).</a:t>
                      </a:r>
                    </a:p>
                    <a:p>
                      <a:pPr algn="r" rtl="1"/>
                      <a:endParaRPr lang="he-IL" sz="1200" b="0" dirty="0">
                        <a:solidFill>
                          <a:schemeClr val="tx1"/>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083873353"/>
                  </a:ext>
                </a:extLst>
              </a:tr>
              <a:tr h="1507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kern="1200" noProof="0" dirty="0">
                          <a:solidFill>
                            <a:srgbClr val="00B0F0"/>
                          </a:solidFill>
                          <a:latin typeface="Calibri" panose="020F0502020204030204" pitchFamily="34" charset="0"/>
                          <a:ea typeface="+mn-ea"/>
                          <a:cs typeface="Calibri" panose="020F0502020204030204" pitchFamily="34" charset="0"/>
                        </a:rPr>
                        <a:t>Please note:</a:t>
                      </a:r>
                      <a:endParaRPr lang="he-IL" sz="1200" b="1" kern="1200" noProof="0" dirty="0">
                        <a:solidFill>
                          <a:srgbClr val="00B0F0"/>
                        </a:solidFill>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latin typeface="Calibri" panose="020F0502020204030204" pitchFamily="34" charset="0"/>
                          <a:ea typeface="+mn-ea"/>
                          <a:cs typeface="Calibri" panose="020F0502020204030204" pitchFamily="34" charset="0"/>
                        </a:rPr>
                        <a:t>The </a:t>
                      </a:r>
                      <a:r>
                        <a:rPr lang="en-US" sz="1200" b="0" kern="1200" noProof="0" dirty="0" smtClean="0">
                          <a:solidFill>
                            <a:schemeClr val="tx1"/>
                          </a:solidFill>
                          <a:latin typeface="Calibri" panose="020F0502020204030204" pitchFamily="34" charset="0"/>
                          <a:ea typeface="+mn-ea"/>
                          <a:cs typeface="Calibri" panose="020F0502020204030204" pitchFamily="34" charset="0"/>
                        </a:rPr>
                        <a:t>application </a:t>
                      </a:r>
                      <a:r>
                        <a:rPr lang="en-US" sz="1200" b="0" kern="1200" noProof="0" dirty="0">
                          <a:solidFill>
                            <a:schemeClr val="tx1"/>
                          </a:solidFill>
                          <a:latin typeface="Calibri" panose="020F0502020204030204" pitchFamily="34" charset="0"/>
                          <a:ea typeface="+mn-ea"/>
                          <a:cs typeface="Calibri" panose="020F0502020204030204" pitchFamily="34" charset="0"/>
                        </a:rPr>
                        <a:t>and </a:t>
                      </a:r>
                      <a:r>
                        <a:rPr lang="en-US" sz="1200" b="0" kern="1200" noProof="0" dirty="0" smtClean="0">
                          <a:solidFill>
                            <a:schemeClr val="tx1"/>
                          </a:solidFill>
                          <a:latin typeface="Calibri" panose="020F0502020204030204" pitchFamily="34" charset="0"/>
                          <a:ea typeface="+mn-ea"/>
                          <a:cs typeface="Calibri" panose="020F0502020204030204" pitchFamily="34" charset="0"/>
                        </a:rPr>
                        <a:t>affidavit must </a:t>
                      </a:r>
                      <a:r>
                        <a:rPr lang="en-US" sz="1200" b="0" kern="1200" noProof="0" dirty="0">
                          <a:solidFill>
                            <a:schemeClr val="tx1"/>
                          </a:solidFill>
                          <a:latin typeface="Calibri" panose="020F0502020204030204" pitchFamily="34" charset="0"/>
                          <a:ea typeface="+mn-ea"/>
                          <a:cs typeface="Calibri" panose="020F0502020204030204" pitchFamily="34" charset="0"/>
                        </a:rPr>
                        <a:t>be submitted in PDF format only. However, appendices may be </a:t>
                      </a:r>
                      <a:r>
                        <a:rPr lang="en-US" sz="1200" b="0" kern="1200" noProof="0" dirty="0" smtClean="0">
                          <a:solidFill>
                            <a:schemeClr val="tx1"/>
                          </a:solidFill>
                          <a:latin typeface="Calibri" panose="020F0502020204030204" pitchFamily="34" charset="0"/>
                          <a:ea typeface="+mn-ea"/>
                          <a:cs typeface="Calibri" panose="020F0502020204030204" pitchFamily="34" charset="0"/>
                        </a:rPr>
                        <a:t>submitted in </a:t>
                      </a:r>
                      <a:r>
                        <a:rPr lang="en-US" sz="1200" b="0" kern="1200" noProof="0" dirty="0">
                          <a:solidFill>
                            <a:schemeClr val="tx1"/>
                          </a:solidFill>
                          <a:latin typeface="Calibri" panose="020F0502020204030204" pitchFamily="34" charset="0"/>
                          <a:ea typeface="+mn-ea"/>
                          <a:cs typeface="Calibri" panose="020F0502020204030204" pitchFamily="34" charset="0"/>
                        </a:rPr>
                        <a:t>other file formats, including audio or video files, Word </a:t>
                      </a:r>
                      <a:r>
                        <a:rPr lang="en-US" sz="1200" b="0" kern="1200" noProof="0" dirty="0" smtClean="0">
                          <a:solidFill>
                            <a:schemeClr val="tx1"/>
                          </a:solidFill>
                          <a:latin typeface="Calibri" panose="020F0502020204030204" pitchFamily="34" charset="0"/>
                          <a:ea typeface="+mn-ea"/>
                          <a:cs typeface="Calibri" panose="020F0502020204030204" pitchFamily="34" charset="0"/>
                        </a:rPr>
                        <a:t>files and pictures.</a:t>
                      </a:r>
                      <a:endParaRPr lang="en-US" sz="1200" b="0" kern="1200" noProof="0" dirty="0">
                        <a:solidFill>
                          <a:schemeClr val="tx1"/>
                        </a:solidFill>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tx1"/>
                        </a:solidFill>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latin typeface="Calibri" panose="020F0502020204030204" pitchFamily="34" charset="0"/>
                          <a:ea typeface="+mn-ea"/>
                          <a:cs typeface="Calibri" panose="020F0502020204030204" pitchFamily="34" charset="0"/>
                        </a:rPr>
                        <a:t>When finished, press “</a:t>
                      </a:r>
                      <a:r>
                        <a:rPr lang="he-IL" sz="1200" b="1" kern="1200" noProof="0" dirty="0">
                          <a:solidFill>
                            <a:schemeClr val="tx1"/>
                          </a:solidFill>
                          <a:latin typeface="Calibri" panose="020F0502020204030204" pitchFamily="34" charset="0"/>
                          <a:ea typeface="+mn-ea"/>
                          <a:cs typeface="Calibri" panose="020F0502020204030204" pitchFamily="34" charset="0"/>
                        </a:rPr>
                        <a:t>המשך</a:t>
                      </a:r>
                      <a:r>
                        <a:rPr lang="en-US" sz="1200" b="1" kern="1200" noProof="0" dirty="0">
                          <a:solidFill>
                            <a:schemeClr val="tx1"/>
                          </a:solidFill>
                          <a:latin typeface="Calibri" panose="020F0502020204030204" pitchFamily="34" charset="0"/>
                          <a:ea typeface="+mn-ea"/>
                          <a:cs typeface="Calibri" panose="020F0502020204030204" pitchFamily="34" charset="0"/>
                        </a:rPr>
                        <a:t>“ (Continue</a:t>
                      </a:r>
                      <a:r>
                        <a:rPr lang="en-US" sz="1200" b="0" kern="1200" noProof="0" dirty="0">
                          <a:solidFill>
                            <a:schemeClr val="tx1"/>
                          </a:solidFill>
                          <a:latin typeface="Calibri" panose="020F0502020204030204" pitchFamily="34" charset="0"/>
                          <a:ea typeface="+mn-ea"/>
                          <a:cs typeface="Calibri" panose="020F0502020204030204"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685800" rtl="1"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58779244"/>
                  </a:ext>
                </a:extLst>
              </a:tr>
            </a:tbl>
          </a:graphicData>
        </a:graphic>
      </p:graphicFrame>
      <p:pic>
        <p:nvPicPr>
          <p:cNvPr id="23" name="תמונה 2">
            <a:extLst>
              <a:ext uri="{FF2B5EF4-FFF2-40B4-BE49-F238E27FC236}">
                <a16:creationId xmlns:a16="http://schemas.microsoft.com/office/drawing/2014/main" id="{EB9439A7-7955-330F-7266-145F94A19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grpSp>
        <p:nvGrpSpPr>
          <p:cNvPr id="20" name="Group 19">
            <a:extLst>
              <a:ext uri="{FF2B5EF4-FFF2-40B4-BE49-F238E27FC236}">
                <a16:creationId xmlns:a16="http://schemas.microsoft.com/office/drawing/2014/main" id="{9BC4F788-D943-2388-0E00-F9DBDA31B2A4}"/>
              </a:ext>
            </a:extLst>
          </p:cNvPr>
          <p:cNvGrpSpPr/>
          <p:nvPr/>
        </p:nvGrpSpPr>
        <p:grpSpPr>
          <a:xfrm>
            <a:off x="750423" y="3181696"/>
            <a:ext cx="5466937" cy="1816211"/>
            <a:chOff x="782726" y="3767311"/>
            <a:chExt cx="5466937" cy="1816211"/>
          </a:xfrm>
        </p:grpSpPr>
        <p:grpSp>
          <p:nvGrpSpPr>
            <p:cNvPr id="10" name="Group 9">
              <a:extLst>
                <a:ext uri="{FF2B5EF4-FFF2-40B4-BE49-F238E27FC236}">
                  <a16:creationId xmlns:a16="http://schemas.microsoft.com/office/drawing/2014/main" id="{BDC0C39A-2E4D-EEC0-18FE-307B4CDA0577}"/>
                </a:ext>
              </a:extLst>
            </p:cNvPr>
            <p:cNvGrpSpPr/>
            <p:nvPr/>
          </p:nvGrpSpPr>
          <p:grpSpPr>
            <a:xfrm>
              <a:off x="782726" y="3767311"/>
              <a:ext cx="5466937" cy="1816211"/>
              <a:chOff x="-2427483" y="2321785"/>
              <a:chExt cx="8677146" cy="2791916"/>
            </a:xfrm>
          </p:grpSpPr>
          <p:pic>
            <p:nvPicPr>
              <p:cNvPr id="7" name="Picture 6">
                <a:extLst>
                  <a:ext uri="{FF2B5EF4-FFF2-40B4-BE49-F238E27FC236}">
                    <a16:creationId xmlns:a16="http://schemas.microsoft.com/office/drawing/2014/main" id="{D234AD37-3C7E-02CC-9989-4E0F1AB19852}"/>
                  </a:ext>
                </a:extLst>
              </p:cNvPr>
              <p:cNvPicPr>
                <a:picLocks noChangeAspect="1"/>
              </p:cNvPicPr>
              <p:nvPr/>
            </p:nvPicPr>
            <p:blipFill>
              <a:blip r:embed="rId3"/>
              <a:stretch>
                <a:fillRect/>
              </a:stretch>
            </p:blipFill>
            <p:spPr>
              <a:xfrm>
                <a:off x="-2427483" y="2321785"/>
                <a:ext cx="8677146" cy="2791916"/>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20ABF7CD-A0C7-ADE0-595C-A77D5D47DEC1}"/>
                  </a:ext>
                </a:extLst>
              </p:cNvPr>
              <p:cNvSpPr/>
              <p:nvPr/>
            </p:nvSpPr>
            <p:spPr>
              <a:xfrm>
                <a:off x="5325466" y="3653022"/>
                <a:ext cx="570939" cy="1728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9513C7-053E-DD4D-6054-58AAA2A986D5}"/>
                  </a:ext>
                </a:extLst>
              </p:cNvPr>
              <p:cNvSpPr/>
              <p:nvPr/>
            </p:nvSpPr>
            <p:spPr>
              <a:xfrm>
                <a:off x="-2260396" y="4725619"/>
                <a:ext cx="1170432" cy="29992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40E682B-F503-F92B-0E1A-C65A6E20DD88}"/>
                </a:ext>
              </a:extLst>
            </p:cNvPr>
            <p:cNvSpPr/>
            <p:nvPr/>
          </p:nvSpPr>
          <p:spPr>
            <a:xfrm>
              <a:off x="4732934" y="4398660"/>
              <a:ext cx="517533" cy="23465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FB05D3-5589-CFDE-76FF-ECDAC740A840}"/>
                </a:ext>
              </a:extLst>
            </p:cNvPr>
            <p:cNvSpPr/>
            <p:nvPr/>
          </p:nvSpPr>
          <p:spPr>
            <a:xfrm>
              <a:off x="4732934" y="4930547"/>
              <a:ext cx="517533" cy="23465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8A4150FB-B1A5-2848-7501-FE3404E35E4D}"/>
              </a:ext>
            </a:extLst>
          </p:cNvPr>
          <p:cNvGrpSpPr/>
          <p:nvPr/>
        </p:nvGrpSpPr>
        <p:grpSpPr>
          <a:xfrm>
            <a:off x="729037" y="5977504"/>
            <a:ext cx="4003897" cy="1173088"/>
            <a:chOff x="755468" y="6056210"/>
            <a:chExt cx="5466937" cy="1647790"/>
          </a:xfrm>
        </p:grpSpPr>
        <p:pic>
          <p:nvPicPr>
            <p:cNvPr id="17" name="Picture 16">
              <a:extLst>
                <a:ext uri="{FF2B5EF4-FFF2-40B4-BE49-F238E27FC236}">
                  <a16:creationId xmlns:a16="http://schemas.microsoft.com/office/drawing/2014/main" id="{40AA0E9C-333E-FD8B-1B60-E110C7567DF6}"/>
                </a:ext>
              </a:extLst>
            </p:cNvPr>
            <p:cNvPicPr>
              <a:picLocks noChangeAspect="1"/>
            </p:cNvPicPr>
            <p:nvPr/>
          </p:nvPicPr>
          <p:blipFill>
            <a:blip r:embed="rId4"/>
            <a:stretch>
              <a:fillRect/>
            </a:stretch>
          </p:blipFill>
          <p:spPr>
            <a:xfrm>
              <a:off x="755468" y="6056210"/>
              <a:ext cx="5466937" cy="1647790"/>
            </a:xfrm>
            <a:prstGeom prst="rect">
              <a:avLst/>
            </a:prstGeom>
            <a:ln>
              <a:noFill/>
            </a:ln>
            <a:effectLst>
              <a:outerShdw blurRad="292100" dist="139700" dir="2700000" algn="tl" rotWithShape="0">
                <a:srgbClr val="333333">
                  <a:alpha val="65000"/>
                </a:srgbClr>
              </a:outerShdw>
            </a:effectLst>
          </p:spPr>
        </p:pic>
        <p:sp>
          <p:nvSpPr>
            <p:cNvPr id="26" name="Rectangle 25">
              <a:extLst>
                <a:ext uri="{FF2B5EF4-FFF2-40B4-BE49-F238E27FC236}">
                  <a16:creationId xmlns:a16="http://schemas.microsoft.com/office/drawing/2014/main" id="{32239F2C-636E-44F2-E9DD-3787C49A56D5}"/>
                </a:ext>
              </a:extLst>
            </p:cNvPr>
            <p:cNvSpPr/>
            <p:nvPr/>
          </p:nvSpPr>
          <p:spPr>
            <a:xfrm>
              <a:off x="2201875" y="7289198"/>
              <a:ext cx="348064" cy="1723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a:extLst>
              <a:ext uri="{FF2B5EF4-FFF2-40B4-BE49-F238E27FC236}">
                <a16:creationId xmlns:a16="http://schemas.microsoft.com/office/drawing/2014/main" id="{F9AF50D6-98E8-72D1-3B0E-95F096C2306B}"/>
              </a:ext>
            </a:extLst>
          </p:cNvPr>
          <p:cNvPicPr>
            <a:picLocks noChangeAspect="1"/>
          </p:cNvPicPr>
          <p:nvPr/>
        </p:nvPicPr>
        <p:blipFill>
          <a:blip r:embed="rId5"/>
          <a:stretch>
            <a:fillRect/>
          </a:stretch>
        </p:blipFill>
        <p:spPr>
          <a:xfrm>
            <a:off x="661956" y="7120939"/>
            <a:ext cx="4003897" cy="146960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ABB47BC6-9D6B-5DF0-A085-C883B8BE71FE}"/>
              </a:ext>
            </a:extLst>
          </p:cNvPr>
          <p:cNvPicPr>
            <a:picLocks noChangeAspect="1"/>
          </p:cNvPicPr>
          <p:nvPr/>
        </p:nvPicPr>
        <p:blipFill>
          <a:blip r:embed="rId6"/>
          <a:stretch>
            <a:fillRect/>
          </a:stretch>
        </p:blipFill>
        <p:spPr>
          <a:xfrm>
            <a:off x="0" y="444391"/>
            <a:ext cx="6754953" cy="1438781"/>
          </a:xfrm>
          <a:prstGeom prst="rect">
            <a:avLst/>
          </a:prstGeom>
        </p:spPr>
      </p:pic>
    </p:spTree>
    <p:extLst>
      <p:ext uri="{BB962C8B-B14F-4D97-AF65-F5344CB8AC3E}">
        <p14:creationId xmlns:p14="http://schemas.microsoft.com/office/powerpoint/2010/main" val="3072216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00" b="1" dirty="0">
                <a:latin typeface="Tahoma" panose="020B0604030504040204" pitchFamily="34" charset="0"/>
                <a:ea typeface="Tahoma" panose="020B0604030504040204" pitchFamily="34" charset="0"/>
                <a:cs typeface="Tahoma" panose="020B0604030504040204" pitchFamily="34" charset="0"/>
              </a:rPr>
              <a:t>14</a:t>
            </a:r>
          </a:p>
        </p:txBody>
      </p:sp>
      <p:graphicFrame>
        <p:nvGraphicFramePr>
          <p:cNvPr id="21" name="Table 20"/>
          <p:cNvGraphicFramePr>
            <a:graphicFrameLocks noGrp="1"/>
          </p:cNvGraphicFramePr>
          <p:nvPr>
            <p:extLst>
              <p:ext uri="{D42A27DB-BD31-4B8C-83A1-F6EECF244321}">
                <p14:modId xmlns:p14="http://schemas.microsoft.com/office/powerpoint/2010/main" val="3279605223"/>
              </p:ext>
            </p:extLst>
          </p:nvPr>
        </p:nvGraphicFramePr>
        <p:xfrm>
          <a:off x="548398" y="1744763"/>
          <a:ext cx="5761200" cy="7137400"/>
        </p:xfrm>
        <a:graphic>
          <a:graphicData uri="http://schemas.openxmlformats.org/drawingml/2006/table">
            <a:tbl>
              <a:tblPr rtl="1" firstRow="1" bandRow="1">
                <a:effectLst/>
                <a:tableStyleId>{8799B23B-EC83-4686-B30A-512413B5E67A}</a:tableStyleId>
              </a:tblPr>
              <a:tblGrid>
                <a:gridCol w="5761200">
                  <a:extLst>
                    <a:ext uri="{9D8B030D-6E8A-4147-A177-3AD203B41FA5}">
                      <a16:colId xmlns:a16="http://schemas.microsoft.com/office/drawing/2014/main" val="20000"/>
                    </a:ext>
                  </a:extLst>
                </a:gridCol>
              </a:tblGrid>
              <a:tr h="370840">
                <a:tc>
                  <a:txBody>
                    <a:bodyPr/>
                    <a:lstStyle/>
                    <a:p>
                      <a:pPr algn="ctr" rtl="1"/>
                      <a:r>
                        <a:rPr lang="en-US" sz="1400" b="1" dirty="0" smtClean="0">
                          <a:solidFill>
                            <a:schemeClr val="bg1"/>
                          </a:solidFill>
                          <a:latin typeface="Calibri" panose="020F0502020204030204" pitchFamily="34" charset="0"/>
                          <a:cs typeface="Calibri" panose="020F0502020204030204" pitchFamily="34" charset="0"/>
                        </a:rPr>
                        <a:t>Filing </a:t>
                      </a:r>
                      <a:r>
                        <a:rPr lang="en-US" sz="1400" b="1" dirty="0">
                          <a:solidFill>
                            <a:schemeClr val="bg1"/>
                          </a:solidFill>
                          <a:latin typeface="Calibri" panose="020F0502020204030204" pitchFamily="34" charset="0"/>
                          <a:cs typeface="Calibri" panose="020F0502020204030204" pitchFamily="34" charset="0"/>
                        </a:rPr>
                        <a:t>a case – continued</a:t>
                      </a:r>
                      <a:endParaRPr lang="he-IL" sz="14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34138">
                <a:tc>
                  <a:txBody>
                    <a:bodyPr/>
                    <a:lstStyle/>
                    <a:p>
                      <a:pPr algn="l" rtl="0"/>
                      <a:r>
                        <a:rPr lang="he-IL" sz="1200" b="1" dirty="0">
                          <a:latin typeface="Calibri" panose="020F0502020204030204" pitchFamily="34" charset="0"/>
                          <a:cs typeface="Calibri" panose="020F0502020204030204" pitchFamily="34" charset="0"/>
                        </a:rPr>
                        <a:t>4. </a:t>
                      </a:r>
                      <a:r>
                        <a:rPr lang="en-US" sz="1200" b="1" dirty="0">
                          <a:latin typeface="Calibri" panose="020F0502020204030204" pitchFamily="34" charset="0"/>
                          <a:cs typeface="Calibri" panose="020F0502020204030204" pitchFamily="34" charset="0"/>
                        </a:rPr>
                        <a:t>Completing the </a:t>
                      </a:r>
                      <a:r>
                        <a:rPr lang="en-US" sz="1200" b="1" dirty="0" smtClean="0">
                          <a:latin typeface="Calibri" panose="020F0502020204030204" pitchFamily="34" charset="0"/>
                          <a:cs typeface="Calibri" panose="020F0502020204030204" pitchFamily="34" charset="0"/>
                        </a:rPr>
                        <a:t>Petitions </a:t>
                      </a:r>
                      <a:r>
                        <a:rPr lang="en-US" sz="1200" b="1" dirty="0">
                          <a:latin typeface="Calibri" panose="020F0502020204030204" pitchFamily="34" charset="0"/>
                          <a:cs typeface="Calibri" panose="020F0502020204030204" pitchFamily="34" charset="0"/>
                        </a:rPr>
                        <a:t>process</a:t>
                      </a:r>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35606024"/>
                  </a:ext>
                </a:extLst>
              </a:tr>
              <a:tr h="150707">
                <a:tc>
                  <a:txBody>
                    <a:bodyPr/>
                    <a:lstStyle/>
                    <a:p>
                      <a:pPr marL="171450" indent="-171450" algn="l" rtl="0">
                        <a:buFont typeface="Arial" panose="020B0604020202020204" pitchFamily="34" charset="0"/>
                        <a:buChar char="•"/>
                      </a:pPr>
                      <a:r>
                        <a:rPr lang="en-US" sz="1200" b="0" dirty="0">
                          <a:latin typeface="Calibri" panose="020F0502020204030204" pitchFamily="34" charset="0"/>
                          <a:cs typeface="Calibri" panose="020F0502020204030204" pitchFamily="34" charset="0"/>
                        </a:rPr>
                        <a:t>The Completion screen contains all the information that has been entered regarding the case, allowing users to view all submitted details and documents. To view a document, press the “+” symbol.</a:t>
                      </a:r>
                    </a:p>
                    <a:p>
                      <a:pPr marL="171450" indent="-171450" algn="l" rtl="0">
                        <a:buFont typeface="Arial" panose="020B0604020202020204" pitchFamily="34" charset="0"/>
                        <a:buChar char="•"/>
                      </a:pPr>
                      <a:r>
                        <a:rPr lang="en-US" sz="1200" b="0" dirty="0">
                          <a:latin typeface="Calibri" panose="020F0502020204030204" pitchFamily="34" charset="0"/>
                          <a:cs typeface="Calibri" panose="020F0502020204030204" pitchFamily="34" charset="0"/>
                        </a:rPr>
                        <a:t>On this screen, users can edit or amend information, as well as add or remove documents.</a:t>
                      </a:r>
                    </a:p>
                    <a:p>
                      <a:pPr marL="171450" indent="-171450" algn="l" rtl="0">
                        <a:buFont typeface="Arial" panose="020B0604020202020204" pitchFamily="34" charset="0"/>
                        <a:buChar char="•"/>
                      </a:pPr>
                      <a:r>
                        <a:rPr lang="en-US" sz="1200" b="0" dirty="0">
                          <a:latin typeface="Calibri" panose="020F0502020204030204" pitchFamily="34" charset="0"/>
                          <a:cs typeface="Calibri" panose="020F0502020204030204" pitchFamily="34" charset="0"/>
                        </a:rPr>
                        <a:t>When the information is complete and correct, press the “</a:t>
                      </a:r>
                      <a:r>
                        <a:rPr lang="he-IL" sz="1200" b="0" dirty="0">
                          <a:latin typeface="Calibri" panose="020F0502020204030204" pitchFamily="34" charset="0"/>
                          <a:cs typeface="Calibri" panose="020F0502020204030204" pitchFamily="34" charset="0"/>
                        </a:rPr>
                        <a:t>הגשה וסיום” (</a:t>
                      </a:r>
                      <a:r>
                        <a:rPr lang="en-US" sz="1200" b="0" dirty="0">
                          <a:latin typeface="Calibri" panose="020F0502020204030204" pitchFamily="34" charset="0"/>
                          <a:cs typeface="Calibri" panose="020F0502020204030204" pitchFamily="34" charset="0"/>
                        </a:rPr>
                        <a:t>Submit and End) button.</a:t>
                      </a:r>
                    </a:p>
                    <a:p>
                      <a:pPr marL="228600" indent="-228600" algn="r" rtl="1">
                        <a:buFont typeface="Arial" panose="020B0604020202020204" pitchFamily="34" charset="0"/>
                        <a:buChar char="•"/>
                      </a:pPr>
                      <a:endParaRPr lang="he-IL" sz="1200" b="0" dirty="0">
                        <a:latin typeface="Calibri" panose="020F0502020204030204" pitchFamily="34" charset="0"/>
                        <a:cs typeface="Calibri" panose="020F0502020204030204" pitchFamily="34" charset="0"/>
                      </a:endParaRPr>
                    </a:p>
                    <a:p>
                      <a:pPr marL="228600" indent="-228600" algn="r" rtl="1">
                        <a:buFont typeface="Arial" panose="020B0604020202020204" pitchFamily="34" charset="0"/>
                        <a:buChar char="•"/>
                      </a:pPr>
                      <a:endParaRPr lang="he-IL" sz="1200" b="0" dirty="0">
                        <a:latin typeface="Calibri" panose="020F0502020204030204" pitchFamily="34" charset="0"/>
                        <a:cs typeface="Calibri" panose="020F0502020204030204" pitchFamily="34" charset="0"/>
                      </a:endParaRPr>
                    </a:p>
                    <a:p>
                      <a:pPr marL="228600" indent="-228600" algn="r" rtl="1">
                        <a:buFont typeface="Arial" panose="020B0604020202020204" pitchFamily="34" charset="0"/>
                        <a:buChar char="•"/>
                      </a:pPr>
                      <a:endParaRPr lang="he-IL" sz="1200" b="0" dirty="0">
                        <a:latin typeface="Calibri" panose="020F0502020204030204" pitchFamily="34" charset="0"/>
                        <a:cs typeface="Calibri" panose="020F0502020204030204" pitchFamily="34" charset="0"/>
                      </a:endParaRPr>
                    </a:p>
                    <a:p>
                      <a:pPr marL="228600" indent="-228600" algn="r" rtl="1">
                        <a:buFont typeface="Arial" panose="020B0604020202020204" pitchFamily="34" charset="0"/>
                        <a:buChar char="•"/>
                      </a:pPr>
                      <a:endParaRPr lang="he-IL" sz="1200" b="0" dirty="0">
                        <a:latin typeface="Calibri" panose="020F0502020204030204" pitchFamily="34" charset="0"/>
                        <a:cs typeface="Calibri" panose="020F0502020204030204" pitchFamily="34" charset="0"/>
                      </a:endParaRPr>
                    </a:p>
                    <a:p>
                      <a:pPr marL="228600" indent="-228600" algn="r" rtl="1">
                        <a:buAutoNum type="arabicPeriod"/>
                      </a:pPr>
                      <a:endParaRPr lang="he-IL" sz="1200" b="0"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l" rtl="0"/>
                      <a:r>
                        <a:rPr lang="en-US" sz="1200" b="0" dirty="0">
                          <a:latin typeface="Calibri" panose="020F0502020204030204" pitchFamily="34" charset="0"/>
                          <a:cs typeface="Calibri" panose="020F0502020204030204" pitchFamily="34" charset="0"/>
                        </a:rPr>
                        <a:t>After pressing the “</a:t>
                      </a:r>
                      <a:r>
                        <a:rPr lang="he-IL" sz="1200" b="1" dirty="0">
                          <a:latin typeface="Calibri" panose="020F0502020204030204" pitchFamily="34" charset="0"/>
                          <a:cs typeface="Calibri" panose="020F0502020204030204" pitchFamily="34" charset="0"/>
                        </a:rPr>
                        <a:t>הגשה וסיום</a:t>
                      </a:r>
                      <a:r>
                        <a:rPr lang="en-US" sz="1200" b="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Submit and End</a:t>
                      </a:r>
                      <a:r>
                        <a:rPr lang="en-US" sz="1200" b="0" dirty="0">
                          <a:latin typeface="Calibri" panose="020F0502020204030204" pitchFamily="34" charset="0"/>
                          <a:cs typeface="Calibri" panose="020F0502020204030204" pitchFamily="34" charset="0"/>
                        </a:rPr>
                        <a:t>) button, the system will confirm the </a:t>
                      </a:r>
                      <a:r>
                        <a:rPr lang="en-US" sz="1200" b="0" dirty="0" smtClean="0">
                          <a:latin typeface="Calibri" panose="020F0502020204030204" pitchFamily="34" charset="0"/>
                          <a:cs typeface="Calibri" panose="020F0502020204030204" pitchFamily="34" charset="0"/>
                        </a:rPr>
                        <a:t>Petitions. </a:t>
                      </a:r>
                      <a:r>
                        <a:rPr lang="en-US" sz="1200" b="0" dirty="0">
                          <a:latin typeface="Calibri" panose="020F0502020204030204" pitchFamily="34" charset="0"/>
                          <a:cs typeface="Calibri" panose="020F0502020204030204" pitchFamily="34" charset="0"/>
                        </a:rPr>
                        <a:t>Confirmation will also be sent via email. </a:t>
                      </a:r>
                      <a:endParaRPr lang="he-IL" sz="1200" b="0" dirty="0">
                        <a:latin typeface="Calibri" panose="020F0502020204030204" pitchFamily="34" charset="0"/>
                        <a:cs typeface="Calibri" panose="020F0502020204030204" pitchFamily="34" charset="0"/>
                      </a:endParaRPr>
                    </a:p>
                    <a:p>
                      <a:pPr algn="r" rtl="1"/>
                      <a:endParaRPr lang="he-IL" sz="1200" b="0" dirty="0">
                        <a:latin typeface="Calibri" panose="020F0502020204030204" pitchFamily="34" charset="0"/>
                        <a:cs typeface="Calibri" panose="020F0502020204030204" pitchFamily="34" charset="0"/>
                      </a:endParaRPr>
                    </a:p>
                    <a:p>
                      <a:pPr algn="r" rtl="1"/>
                      <a:endParaRPr lang="he-IL" sz="1200" b="0"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3873353"/>
                  </a:ext>
                </a:extLst>
              </a:tr>
            </a:tbl>
          </a:graphicData>
        </a:graphic>
      </p:graphicFrame>
      <p:pic>
        <p:nvPicPr>
          <p:cNvPr id="23" name="תמונה 2">
            <a:extLst>
              <a:ext uri="{FF2B5EF4-FFF2-40B4-BE49-F238E27FC236}">
                <a16:creationId xmlns:a16="http://schemas.microsoft.com/office/drawing/2014/main" id="{EB9439A7-7955-330F-7266-145F94A19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grpSp>
        <p:nvGrpSpPr>
          <p:cNvPr id="6" name="Group 5">
            <a:extLst>
              <a:ext uri="{FF2B5EF4-FFF2-40B4-BE49-F238E27FC236}">
                <a16:creationId xmlns:a16="http://schemas.microsoft.com/office/drawing/2014/main" id="{E48DCFE4-8AC0-4D6E-0949-0E11E12A4A98}"/>
              </a:ext>
            </a:extLst>
          </p:cNvPr>
          <p:cNvGrpSpPr/>
          <p:nvPr/>
        </p:nvGrpSpPr>
        <p:grpSpPr>
          <a:xfrm>
            <a:off x="661956" y="3725174"/>
            <a:ext cx="5132821" cy="3267527"/>
            <a:chOff x="917714" y="3667907"/>
            <a:chExt cx="5132821" cy="3267527"/>
          </a:xfrm>
        </p:grpSpPr>
        <p:pic>
          <p:nvPicPr>
            <p:cNvPr id="3" name="Picture 2">
              <a:extLst>
                <a:ext uri="{FF2B5EF4-FFF2-40B4-BE49-F238E27FC236}">
                  <a16:creationId xmlns:a16="http://schemas.microsoft.com/office/drawing/2014/main" id="{B6A26D6B-3E85-184D-3F3B-32EBB7FFF09B}"/>
                </a:ext>
              </a:extLst>
            </p:cNvPr>
            <p:cNvPicPr>
              <a:picLocks noChangeAspect="1"/>
            </p:cNvPicPr>
            <p:nvPr/>
          </p:nvPicPr>
          <p:blipFill>
            <a:blip r:embed="rId3"/>
            <a:stretch>
              <a:fillRect/>
            </a:stretch>
          </p:blipFill>
          <p:spPr>
            <a:xfrm>
              <a:off x="917714" y="3667907"/>
              <a:ext cx="5132821" cy="3267527"/>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15F690A8-0FDB-F5D2-5248-81839CDE111C}"/>
                </a:ext>
              </a:extLst>
            </p:cNvPr>
            <p:cNvSpPr/>
            <p:nvPr/>
          </p:nvSpPr>
          <p:spPr>
            <a:xfrm>
              <a:off x="5237636" y="6280193"/>
              <a:ext cx="542628" cy="31928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B2F6105-2262-2EC6-455D-6E2B9DEE6360}"/>
                </a:ext>
              </a:extLst>
            </p:cNvPr>
            <p:cNvSpPr/>
            <p:nvPr/>
          </p:nvSpPr>
          <p:spPr>
            <a:xfrm>
              <a:off x="1022685" y="6704906"/>
              <a:ext cx="1815134" cy="13705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56FE1B13-060D-66DA-FA38-BD6A57CC49CD}"/>
              </a:ext>
            </a:extLst>
          </p:cNvPr>
          <p:cNvPicPr>
            <a:picLocks noChangeAspect="1"/>
          </p:cNvPicPr>
          <p:nvPr/>
        </p:nvPicPr>
        <p:blipFill>
          <a:blip r:embed="rId4"/>
          <a:stretch>
            <a:fillRect/>
          </a:stretch>
        </p:blipFill>
        <p:spPr>
          <a:xfrm>
            <a:off x="987260" y="7600278"/>
            <a:ext cx="5207732" cy="123442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DA96F98-0265-B566-6B8F-0D5824A5B59A}"/>
              </a:ext>
            </a:extLst>
          </p:cNvPr>
          <p:cNvPicPr>
            <a:picLocks noChangeAspect="1"/>
          </p:cNvPicPr>
          <p:nvPr/>
        </p:nvPicPr>
        <p:blipFill>
          <a:blip r:embed="rId5"/>
          <a:stretch>
            <a:fillRect/>
          </a:stretch>
        </p:blipFill>
        <p:spPr>
          <a:xfrm>
            <a:off x="0" y="444391"/>
            <a:ext cx="6754953" cy="1438781"/>
          </a:xfrm>
          <a:prstGeom prst="rect">
            <a:avLst/>
          </a:prstGeom>
        </p:spPr>
      </p:pic>
    </p:spTree>
    <p:extLst>
      <p:ext uri="{BB962C8B-B14F-4D97-AF65-F5344CB8AC3E}">
        <p14:creationId xmlns:p14="http://schemas.microsoft.com/office/powerpoint/2010/main" val="2695430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00" b="1" dirty="0">
                <a:latin typeface="Tahoma" panose="020B0604030504040204" pitchFamily="34" charset="0"/>
                <a:ea typeface="Tahoma" panose="020B0604030504040204" pitchFamily="34" charset="0"/>
                <a:cs typeface="Tahoma" panose="020B0604030504040204" pitchFamily="34" charset="0"/>
              </a:rPr>
              <a:t>15</a:t>
            </a:r>
          </a:p>
        </p:txBody>
      </p:sp>
      <p:graphicFrame>
        <p:nvGraphicFramePr>
          <p:cNvPr id="21" name="Table 20"/>
          <p:cNvGraphicFramePr>
            <a:graphicFrameLocks noGrp="1"/>
          </p:cNvGraphicFramePr>
          <p:nvPr>
            <p:extLst>
              <p:ext uri="{D42A27DB-BD31-4B8C-83A1-F6EECF244321}">
                <p14:modId xmlns:p14="http://schemas.microsoft.com/office/powerpoint/2010/main" val="36979553"/>
              </p:ext>
            </p:extLst>
          </p:nvPr>
        </p:nvGraphicFramePr>
        <p:xfrm>
          <a:off x="608337" y="2051184"/>
          <a:ext cx="5761200" cy="6451161"/>
        </p:xfrm>
        <a:graphic>
          <a:graphicData uri="http://schemas.openxmlformats.org/drawingml/2006/table">
            <a:tbl>
              <a:tblPr rtl="1" firstRow="1" bandRow="1">
                <a:effectLst/>
                <a:tableStyleId>{8799B23B-EC83-4686-B30A-512413B5E67A}</a:tableStyleId>
              </a:tblPr>
              <a:tblGrid>
                <a:gridCol w="5761200">
                  <a:extLst>
                    <a:ext uri="{9D8B030D-6E8A-4147-A177-3AD203B41FA5}">
                      <a16:colId xmlns:a16="http://schemas.microsoft.com/office/drawing/2014/main" val="20000"/>
                    </a:ext>
                  </a:extLst>
                </a:gridCol>
              </a:tblGrid>
              <a:tr h="396076">
                <a:tc>
                  <a:txBody>
                    <a:bodyPr/>
                    <a:lstStyle/>
                    <a:p>
                      <a:pPr algn="ctr" rtl="1"/>
                      <a:r>
                        <a:rPr lang="en-US" sz="1400" b="1" dirty="0">
                          <a:solidFill>
                            <a:schemeClr val="bg1"/>
                          </a:solidFill>
                          <a:latin typeface="Calibri" panose="020F0502020204030204" pitchFamily="34" charset="0"/>
                          <a:cs typeface="Calibri" panose="020F0502020204030204" pitchFamily="34" charset="0"/>
                        </a:rPr>
                        <a:t>Submitting Documents for an Open Case</a:t>
                      </a:r>
                      <a:endParaRPr lang="he-IL" sz="14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92988">
                <a:tc>
                  <a:txBody>
                    <a:bodyPr/>
                    <a:lstStyle/>
                    <a:p>
                      <a:pPr algn="l" rtl="0"/>
                      <a:r>
                        <a:rPr lang="en-US" sz="1200" b="1" dirty="0">
                          <a:latin typeface="Calibri" panose="020F0502020204030204" pitchFamily="34" charset="0"/>
                          <a:cs typeface="Calibri" panose="020F0502020204030204" pitchFamily="34" charset="0"/>
                        </a:rPr>
                        <a:t>Submitting Documents</a:t>
                      </a:r>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35606024"/>
                  </a:ext>
                </a:extLst>
              </a:tr>
              <a:tr h="5762097">
                <a:tc>
                  <a:txBody>
                    <a:bodyPr/>
                    <a:lstStyle/>
                    <a:p>
                      <a:pPr algn="l" rtl="0"/>
                      <a:r>
                        <a:rPr lang="en-US" sz="1200" b="0" dirty="0">
                          <a:solidFill>
                            <a:schemeClr val="tx1"/>
                          </a:solidFill>
                          <a:latin typeface="Calibri" panose="020F0502020204030204" pitchFamily="34" charset="0"/>
                          <a:cs typeface="Calibri" panose="020F0502020204030204" pitchFamily="34" charset="0"/>
                        </a:rPr>
                        <a:t>At any stage, users may add documents to a proceeding to which they are party.</a:t>
                      </a:r>
                    </a:p>
                    <a:p>
                      <a:pPr algn="l" rtl="0"/>
                      <a:r>
                        <a:rPr lang="en-US" sz="1200" b="0" dirty="0">
                          <a:solidFill>
                            <a:schemeClr val="tx1"/>
                          </a:solidFill>
                          <a:latin typeface="Calibri" panose="020F0502020204030204" pitchFamily="34" charset="0"/>
                          <a:cs typeface="Calibri" panose="020F0502020204030204" pitchFamily="34" charset="0"/>
                        </a:rPr>
                        <a:t>Go to the Proceedings screen and press the “</a:t>
                      </a:r>
                      <a:r>
                        <a:rPr lang="he-IL" sz="1200" b="1" dirty="0">
                          <a:solidFill>
                            <a:schemeClr val="tx1"/>
                          </a:solidFill>
                          <a:latin typeface="Calibri" panose="020F0502020204030204" pitchFamily="34" charset="0"/>
                          <a:cs typeface="Calibri" panose="020F0502020204030204" pitchFamily="34" charset="0"/>
                        </a:rPr>
                        <a:t>הגשת מסמך</a:t>
                      </a:r>
                      <a:r>
                        <a:rPr lang="en-US" sz="1200" b="0" dirty="0">
                          <a:solidFill>
                            <a:schemeClr val="tx1"/>
                          </a:solidFill>
                          <a:latin typeface="Calibri" panose="020F0502020204030204" pitchFamily="34" charset="0"/>
                          <a:cs typeface="Calibri" panose="020F0502020204030204" pitchFamily="34" charset="0"/>
                        </a:rPr>
                        <a:t>“ (</a:t>
                      </a:r>
                      <a:r>
                        <a:rPr lang="en-US" sz="1200" b="1" dirty="0">
                          <a:solidFill>
                            <a:schemeClr val="tx1"/>
                          </a:solidFill>
                          <a:latin typeface="Calibri" panose="020F0502020204030204" pitchFamily="34" charset="0"/>
                          <a:cs typeface="Calibri" panose="020F0502020204030204" pitchFamily="34" charset="0"/>
                        </a:rPr>
                        <a:t>Submit Document</a:t>
                      </a:r>
                      <a:r>
                        <a:rPr lang="en-US" sz="1200" b="0" dirty="0">
                          <a:solidFill>
                            <a:schemeClr val="tx1"/>
                          </a:solidFill>
                          <a:latin typeface="Calibri" panose="020F0502020204030204" pitchFamily="34" charset="0"/>
                          <a:cs typeface="Calibri" panose="020F0502020204030204" pitchFamily="34" charset="0"/>
                        </a:rPr>
                        <a:t>) button.</a:t>
                      </a:r>
                    </a:p>
                    <a:p>
                      <a:pPr algn="l" rtl="0"/>
                      <a:endParaRPr lang="he-IL" sz="1200" b="0" dirty="0">
                        <a:solidFill>
                          <a:schemeClr val="tx1"/>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l" rtl="0"/>
                      <a:r>
                        <a:rPr lang="en-US" sz="1200" b="0" dirty="0">
                          <a:latin typeface="Calibri" panose="020F0502020204030204" pitchFamily="34" charset="0"/>
                          <a:cs typeface="Calibri" panose="020F0502020204030204" pitchFamily="34" charset="0"/>
                        </a:rPr>
                        <a:t>Select the Document Type. Enter the document title and upload the file from your personal computer. Appendices may also be added.</a:t>
                      </a:r>
                      <a:endParaRPr lang="he-IL" sz="1200" b="0" dirty="0">
                        <a:latin typeface="Calibri" panose="020F0502020204030204" pitchFamily="34" charset="0"/>
                        <a:cs typeface="Calibri" panose="020F0502020204030204" pitchFamily="34" charset="0"/>
                      </a:endParaRPr>
                    </a:p>
                    <a:p>
                      <a:pPr algn="r" rtl="1"/>
                      <a:endParaRPr lang="he-IL" sz="1200" b="0" dirty="0">
                        <a:latin typeface="Calibri" panose="020F0502020204030204" pitchFamily="34" charset="0"/>
                        <a:cs typeface="Calibri" panose="020F0502020204030204" pitchFamily="34" charset="0"/>
                      </a:endParaRPr>
                    </a:p>
                    <a:p>
                      <a:pPr algn="r" rtl="1"/>
                      <a:endParaRPr lang="he-IL" sz="1200" b="0" dirty="0">
                        <a:latin typeface="Calibri" panose="020F0502020204030204" pitchFamily="34" charset="0"/>
                        <a:cs typeface="Calibri" panose="020F0502020204030204" pitchFamily="34" charset="0"/>
                      </a:endParaRPr>
                    </a:p>
                    <a:p>
                      <a:pPr algn="r" rtl="1"/>
                      <a:endParaRPr lang="he-IL" sz="1200" b="0" dirty="0">
                        <a:latin typeface="Calibri" panose="020F0502020204030204" pitchFamily="34" charset="0"/>
                        <a:cs typeface="Calibri" panose="020F0502020204030204" pitchFamily="34" charset="0"/>
                      </a:endParaRPr>
                    </a:p>
                    <a:p>
                      <a:pPr algn="r" rtl="1"/>
                      <a:endParaRPr lang="he-IL" sz="1200" b="0"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3873353"/>
                  </a:ext>
                </a:extLst>
              </a:tr>
            </a:tbl>
          </a:graphicData>
        </a:graphic>
      </p:graphicFrame>
      <p:grpSp>
        <p:nvGrpSpPr>
          <p:cNvPr id="22" name="Group 21">
            <a:extLst>
              <a:ext uri="{FF2B5EF4-FFF2-40B4-BE49-F238E27FC236}">
                <a16:creationId xmlns:a16="http://schemas.microsoft.com/office/drawing/2014/main" id="{90854F3C-EE07-8053-28A5-90E024843179}"/>
              </a:ext>
            </a:extLst>
          </p:cNvPr>
          <p:cNvGrpSpPr/>
          <p:nvPr/>
        </p:nvGrpSpPr>
        <p:grpSpPr>
          <a:xfrm>
            <a:off x="0" y="542283"/>
            <a:ext cx="6689109" cy="1158987"/>
            <a:chOff x="701676" y="896499"/>
            <a:chExt cx="6689109" cy="1158987"/>
          </a:xfrm>
        </p:grpSpPr>
        <p:sp>
          <p:nvSpPr>
            <p:cNvPr id="11" name="כותרת 1">
              <a:extLst>
                <a:ext uri="{FF2B5EF4-FFF2-40B4-BE49-F238E27FC236}">
                  <a16:creationId xmlns:a16="http://schemas.microsoft.com/office/drawing/2014/main" id="{65A8E228-9D7E-71A4-79DE-719731BEBD32}"/>
                </a:ext>
              </a:extLst>
            </p:cNvPr>
            <p:cNvSpPr txBox="1">
              <a:spLocks/>
            </p:cNvSpPr>
            <p:nvPr/>
          </p:nvSpPr>
          <p:spPr>
            <a:xfrm>
              <a:off x="870565" y="1106437"/>
              <a:ext cx="6520220" cy="672958"/>
            </a:xfrm>
            <a:prstGeom prst="rect">
              <a:avLst/>
            </a:prstGeom>
          </p:spPr>
          <p:txBody>
            <a:bodyPr vert="horz" lIns="91440" tIns="45720" rIns="91440" bIns="45720" rtlCol="0" anchor="ctr">
              <a:normAutofit fontScale="92500" lnSpcReduction="20000"/>
            </a:bodyPr>
            <a:lstStyle>
              <a:lvl1pPr algn="r" defTabSz="755939" rtl="1" eaLnBrk="1" latinLnBrk="0" hangingPunct="1">
                <a:lnSpc>
                  <a:spcPct val="90000"/>
                </a:lnSpc>
                <a:spcBef>
                  <a:spcPct val="0"/>
                </a:spcBef>
                <a:buNone/>
                <a:defRPr sz="3200" b="1" kern="1200">
                  <a:solidFill>
                    <a:srgbClr val="007CBC"/>
                  </a:solidFill>
                  <a:latin typeface="+mj-lt"/>
                  <a:ea typeface="+mj-ea"/>
                  <a:cs typeface="+mn-cs"/>
                </a:defRPr>
              </a:lvl1pPr>
            </a:lstStyle>
            <a:p>
              <a:pPr marL="0" marR="0" lvl="0" indent="0" algn="r" defTabSz="755939" rtl="1"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Petitions </a:t>
              </a: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a New  Case and Submitting Documents</a:t>
              </a:r>
              <a:endParaRPr kumimoji="0" lang="he-IL"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EDDD4D-C24C-626E-01B9-A23B8D7EE715}"/>
                </a:ext>
              </a:extLst>
            </p:cNvPr>
            <p:cNvSpPr txBox="1"/>
            <p:nvPr/>
          </p:nvSpPr>
          <p:spPr>
            <a:xfrm>
              <a:off x="907862" y="896499"/>
              <a:ext cx="1421992" cy="424732"/>
            </a:xfrm>
            <a:prstGeom prst="rect">
              <a:avLst/>
            </a:prstGeom>
            <a:noFill/>
          </p:spPr>
          <p:txBody>
            <a:bodyPr wrap="none" rtlCol="0">
              <a:spAutoFit/>
            </a:bodyPr>
            <a:lstStyle/>
            <a:p>
              <a:pPr defTabSz="755939">
                <a:lnSpc>
                  <a:spcPct val="90000"/>
                </a:lnSpc>
                <a:spcBef>
                  <a:spcPct val="0"/>
                </a:spcBef>
              </a:pPr>
              <a:r>
                <a:rPr lang="en-US"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Chapter 2</a:t>
              </a:r>
              <a:endParaRPr lang="en-GB"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FEA9502-8262-D474-8F1B-E0CD6BA36EB1}"/>
                </a:ext>
              </a:extLst>
            </p:cNvPr>
            <p:cNvSpPr txBox="1"/>
            <p:nvPr/>
          </p:nvSpPr>
          <p:spPr>
            <a:xfrm>
              <a:off x="701676" y="1466414"/>
              <a:ext cx="6397279" cy="589072"/>
            </a:xfrm>
            <a:prstGeom prst="rect">
              <a:avLst/>
            </a:prstGeom>
            <a:noFill/>
          </p:spPr>
          <p:txBody>
            <a:bodyPr wrap="square" rtlCol="1">
              <a:spAutoFit/>
            </a:bodyPr>
            <a:lstStyle/>
            <a:p>
              <a:pPr marL="0" marR="0" lvl="0" indent="0" defTabSz="914373"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Submitting Documents for an Open Proceeding</a:t>
              </a:r>
              <a:endParaRPr kumimoji="0" lang="he-IL"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3" name="תמונה 2">
            <a:extLst>
              <a:ext uri="{FF2B5EF4-FFF2-40B4-BE49-F238E27FC236}">
                <a16:creationId xmlns:a16="http://schemas.microsoft.com/office/drawing/2014/main" id="{EB9439A7-7955-330F-7266-145F94A19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grpSp>
        <p:nvGrpSpPr>
          <p:cNvPr id="7" name="Group 6">
            <a:extLst>
              <a:ext uri="{FF2B5EF4-FFF2-40B4-BE49-F238E27FC236}">
                <a16:creationId xmlns:a16="http://schemas.microsoft.com/office/drawing/2014/main" id="{3609D0FC-1F55-9DA1-BC72-86D8C26A30EA}"/>
              </a:ext>
            </a:extLst>
          </p:cNvPr>
          <p:cNvGrpSpPr/>
          <p:nvPr/>
        </p:nvGrpSpPr>
        <p:grpSpPr>
          <a:xfrm>
            <a:off x="787942" y="3299796"/>
            <a:ext cx="5461721" cy="1491660"/>
            <a:chOff x="787942" y="3299796"/>
            <a:chExt cx="5461721" cy="1491660"/>
          </a:xfrm>
        </p:grpSpPr>
        <p:pic>
          <p:nvPicPr>
            <p:cNvPr id="5" name="Picture 4">
              <a:extLst>
                <a:ext uri="{FF2B5EF4-FFF2-40B4-BE49-F238E27FC236}">
                  <a16:creationId xmlns:a16="http://schemas.microsoft.com/office/drawing/2014/main" id="{2B693CF7-FD92-20F8-6226-0CAAA9C7E1A6}"/>
                </a:ext>
              </a:extLst>
            </p:cNvPr>
            <p:cNvPicPr>
              <a:picLocks noChangeAspect="1"/>
            </p:cNvPicPr>
            <p:nvPr/>
          </p:nvPicPr>
          <p:blipFill>
            <a:blip r:embed="rId3"/>
            <a:stretch>
              <a:fillRect/>
            </a:stretch>
          </p:blipFill>
          <p:spPr>
            <a:xfrm>
              <a:off x="787942" y="3299796"/>
              <a:ext cx="5461721" cy="149166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63E70156-A439-6CF7-1556-55FFADBB9462}"/>
                </a:ext>
              </a:extLst>
            </p:cNvPr>
            <p:cNvSpPr/>
            <p:nvPr/>
          </p:nvSpPr>
          <p:spPr>
            <a:xfrm>
              <a:off x="917182" y="3785112"/>
              <a:ext cx="487336" cy="20898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39CD27CF-919D-1171-7749-EE9EF6A1A7EF}"/>
              </a:ext>
            </a:extLst>
          </p:cNvPr>
          <p:cNvPicPr>
            <a:picLocks noChangeAspect="1"/>
          </p:cNvPicPr>
          <p:nvPr/>
        </p:nvPicPr>
        <p:blipFill>
          <a:blip r:embed="rId4"/>
          <a:stretch>
            <a:fillRect/>
          </a:stretch>
        </p:blipFill>
        <p:spPr>
          <a:xfrm>
            <a:off x="822056" y="5752359"/>
            <a:ext cx="5333761" cy="23012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7490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00" b="1" dirty="0">
                <a:latin typeface="Tahoma" panose="020B0604030504040204" pitchFamily="34" charset="0"/>
                <a:ea typeface="Tahoma" panose="020B0604030504040204" pitchFamily="34" charset="0"/>
                <a:cs typeface="Tahoma" panose="020B0604030504040204" pitchFamily="34" charset="0"/>
              </a:rPr>
              <a:t>16</a:t>
            </a:r>
          </a:p>
        </p:txBody>
      </p:sp>
      <p:graphicFrame>
        <p:nvGraphicFramePr>
          <p:cNvPr id="21" name="Table 20"/>
          <p:cNvGraphicFramePr>
            <a:graphicFrameLocks noGrp="1"/>
          </p:cNvGraphicFramePr>
          <p:nvPr>
            <p:extLst>
              <p:ext uri="{D42A27DB-BD31-4B8C-83A1-F6EECF244321}">
                <p14:modId xmlns:p14="http://schemas.microsoft.com/office/powerpoint/2010/main" val="97489568"/>
              </p:ext>
            </p:extLst>
          </p:nvPr>
        </p:nvGraphicFramePr>
        <p:xfrm>
          <a:off x="492732" y="2106220"/>
          <a:ext cx="5876806" cy="3488130"/>
        </p:xfrm>
        <a:graphic>
          <a:graphicData uri="http://schemas.openxmlformats.org/drawingml/2006/table">
            <a:tbl>
              <a:tblPr rtl="1" firstRow="1" bandRow="1">
                <a:effectLst/>
                <a:tableStyleId>{8799B23B-EC83-4686-B30A-512413B5E67A}</a:tableStyleId>
              </a:tblPr>
              <a:tblGrid>
                <a:gridCol w="1614658">
                  <a:extLst>
                    <a:ext uri="{9D8B030D-6E8A-4147-A177-3AD203B41FA5}">
                      <a16:colId xmlns:a16="http://schemas.microsoft.com/office/drawing/2014/main" val="20000"/>
                    </a:ext>
                  </a:extLst>
                </a:gridCol>
                <a:gridCol w="4262148">
                  <a:extLst>
                    <a:ext uri="{9D8B030D-6E8A-4147-A177-3AD203B41FA5}">
                      <a16:colId xmlns:a16="http://schemas.microsoft.com/office/drawing/2014/main" val="591192709"/>
                    </a:ext>
                  </a:extLst>
                </a:gridCol>
              </a:tblGrid>
              <a:tr h="370840">
                <a:tc gridSpan="2">
                  <a:txBody>
                    <a:bodyPr/>
                    <a:lstStyle/>
                    <a:p>
                      <a:pPr algn="ctr" rtl="1"/>
                      <a:r>
                        <a:rPr lang="en-US" sz="1400" b="1" dirty="0">
                          <a:solidFill>
                            <a:schemeClr val="bg1"/>
                          </a:solidFill>
                          <a:latin typeface="Calibri" panose="020F0502020204030204" pitchFamily="34" charset="0"/>
                          <a:cs typeface="Calibri" panose="020F0502020204030204" pitchFamily="34" charset="0"/>
                        </a:rPr>
                        <a:t>Registering a Legal Firm in the System</a:t>
                      </a:r>
                      <a:endParaRPr lang="he-IL" sz="14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10000"/>
                  </a:ext>
                </a:extLst>
              </a:tr>
              <a:tr h="123613">
                <a:tc gridSpan="2">
                  <a:txBody>
                    <a:bodyPr/>
                    <a:lstStyle/>
                    <a:p>
                      <a:pPr algn="l" rtl="0"/>
                      <a:r>
                        <a:rPr lang="en-US" sz="1200" b="1" dirty="0">
                          <a:latin typeface="Calibri" panose="020F0502020204030204" pitchFamily="34" charset="0"/>
                          <a:cs typeface="Calibri" panose="020F0502020204030204" pitchFamily="34" charset="0"/>
                        </a:rPr>
                        <a:t>Creating a Representative’s Account in the System</a:t>
                      </a:r>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1"/>
                  </a:ext>
                </a:extLst>
              </a:tr>
              <a:tr h="28429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kern="1200" dirty="0">
                          <a:solidFill>
                            <a:schemeClr val="tx1"/>
                          </a:solidFill>
                          <a:effectLst/>
                          <a:latin typeface="+mn-lt"/>
                          <a:ea typeface="+mn-ea"/>
                          <a:cs typeface="+mn-cs"/>
                        </a:rPr>
                        <a:t>Any legal firm can open an account in the system. Registering is done by selecting the </a:t>
                      </a:r>
                      <a:r>
                        <a:rPr lang="he-IL" sz="1200" b="1" dirty="0">
                          <a:latin typeface="Calibri" panose="020F0502020204030204" pitchFamily="34" charset="0"/>
                          <a:cs typeface="Calibri" panose="020F0502020204030204" pitchFamily="34" charset="0"/>
                        </a:rPr>
                        <a:t>'רישום משרד עו"ד’</a:t>
                      </a:r>
                      <a:r>
                        <a:rPr lang="en-US" sz="1200" b="1" dirty="0">
                          <a:latin typeface="Calibri" panose="020F0502020204030204" pitchFamily="34" charset="0"/>
                          <a:cs typeface="Calibri" panose="020F0502020204030204" pitchFamily="34" charset="0"/>
                        </a:rPr>
                        <a:t> (Register Legal Firm) </a:t>
                      </a:r>
                      <a:r>
                        <a:rPr lang="en-US" sz="1200" b="0" dirty="0">
                          <a:latin typeface="Calibri" panose="020F0502020204030204" pitchFamily="34" charset="0"/>
                          <a:cs typeface="Calibri" panose="020F0502020204030204" pitchFamily="34" charset="0"/>
                        </a:rPr>
                        <a:t>button.</a:t>
                      </a:r>
                      <a:endParaRPr lang="he-IL" sz="1200" b="1" dirty="0">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22" name="Group 21">
            <a:extLst>
              <a:ext uri="{FF2B5EF4-FFF2-40B4-BE49-F238E27FC236}">
                <a16:creationId xmlns:a16="http://schemas.microsoft.com/office/drawing/2014/main" id="{90854F3C-EE07-8053-28A5-90E024843179}"/>
              </a:ext>
            </a:extLst>
          </p:cNvPr>
          <p:cNvGrpSpPr/>
          <p:nvPr/>
        </p:nvGrpSpPr>
        <p:grpSpPr>
          <a:xfrm>
            <a:off x="-1135325" y="535982"/>
            <a:ext cx="7993324" cy="1086549"/>
            <a:chOff x="-433649" y="890198"/>
            <a:chExt cx="7993324" cy="1086549"/>
          </a:xfrm>
        </p:grpSpPr>
        <p:sp>
          <p:nvSpPr>
            <p:cNvPr id="11" name="כותרת 1">
              <a:extLst>
                <a:ext uri="{FF2B5EF4-FFF2-40B4-BE49-F238E27FC236}">
                  <a16:creationId xmlns:a16="http://schemas.microsoft.com/office/drawing/2014/main" id="{65A8E228-9D7E-71A4-79DE-719731BEBD32}"/>
                </a:ext>
              </a:extLst>
            </p:cNvPr>
            <p:cNvSpPr txBox="1">
              <a:spLocks/>
            </p:cNvSpPr>
            <p:nvPr/>
          </p:nvSpPr>
          <p:spPr>
            <a:xfrm>
              <a:off x="1005845" y="1063546"/>
              <a:ext cx="6520220" cy="672958"/>
            </a:xfrm>
            <a:prstGeom prst="rect">
              <a:avLst/>
            </a:prstGeom>
          </p:spPr>
          <p:txBody>
            <a:bodyPr vert="horz" lIns="91440" tIns="45720" rIns="91440" bIns="45720" rtlCol="0" anchor="ctr">
              <a:normAutofit/>
            </a:bodyPr>
            <a:lstStyle>
              <a:lvl1pPr algn="r" defTabSz="755939" rtl="1" eaLnBrk="1" latinLnBrk="0" hangingPunct="1">
                <a:lnSpc>
                  <a:spcPct val="90000"/>
                </a:lnSpc>
                <a:spcBef>
                  <a:spcPct val="0"/>
                </a:spcBef>
                <a:buNone/>
                <a:defRPr sz="3200" b="1" kern="1200">
                  <a:solidFill>
                    <a:srgbClr val="007CBC"/>
                  </a:solidFill>
                  <a:latin typeface="+mj-lt"/>
                  <a:ea typeface="+mj-ea"/>
                  <a:cs typeface="+mn-cs"/>
                </a:defRPr>
              </a:lvl1pPr>
            </a:lstStyle>
            <a:p>
              <a:pPr marL="0" marR="0" lvl="0" indent="0" algn="l" defTabSz="755939"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Actions for Legal Firms</a:t>
              </a:r>
              <a:endParaRPr kumimoji="0" lang="he-IL"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משולש שווה שוקיים 7">
              <a:extLst>
                <a:ext uri="{FF2B5EF4-FFF2-40B4-BE49-F238E27FC236}">
                  <a16:creationId xmlns:a16="http://schemas.microsoft.com/office/drawing/2014/main" id="{70AEA085-6D4F-EE5D-3E0A-4DDCCDEABF36}"/>
                </a:ext>
              </a:extLst>
            </p:cNvPr>
            <p:cNvSpPr/>
            <p:nvPr/>
          </p:nvSpPr>
          <p:spPr>
            <a:xfrm rot="16200000">
              <a:off x="7134005" y="1390478"/>
              <a:ext cx="457201" cy="394138"/>
            </a:xfrm>
            <a:prstGeom prst="triangle">
              <a:avLst/>
            </a:prstGeom>
            <a:solidFill>
              <a:srgbClr val="D92026"/>
            </a:solidFill>
            <a:ln w="12700" cap="flat" cmpd="sng" algn="ctr">
              <a:solidFill>
                <a:srgbClr val="D92026"/>
              </a:solidFill>
              <a:prstDash val="solid"/>
              <a:miter lim="800000"/>
            </a:ln>
            <a:effectLst/>
          </p:spPr>
          <p:txBody>
            <a:bodyPr rtlCol="1" anchor="ctr"/>
            <a:lstStyle/>
            <a:p>
              <a:pPr marL="0" marR="0" lvl="0" indent="0" algn="ctr" defTabSz="914373" eaLnBrk="1" fontAlgn="auto" latinLnBrk="0" hangingPunct="1">
                <a:lnSpc>
                  <a:spcPct val="100000"/>
                </a:lnSpc>
                <a:spcBef>
                  <a:spcPts val="0"/>
                </a:spcBef>
                <a:spcAft>
                  <a:spcPts val="0"/>
                </a:spcAft>
                <a:buClrTx/>
                <a:buSzTx/>
                <a:buFontTx/>
                <a:buNone/>
                <a:tabLst/>
                <a:defRPr/>
              </a:pPr>
              <a:endParaRPr kumimoji="0" lang="he-IL" sz="1653"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EDDD4D-C24C-626E-01B9-A23B8D7EE715}"/>
                </a:ext>
              </a:extLst>
            </p:cNvPr>
            <p:cNvSpPr txBox="1"/>
            <p:nvPr/>
          </p:nvSpPr>
          <p:spPr>
            <a:xfrm>
              <a:off x="1025929" y="890198"/>
              <a:ext cx="1421991" cy="424732"/>
            </a:xfrm>
            <a:prstGeom prst="rect">
              <a:avLst/>
            </a:prstGeom>
            <a:noFill/>
          </p:spPr>
          <p:txBody>
            <a:bodyPr wrap="none" rtlCol="0">
              <a:spAutoFit/>
            </a:bodyPr>
            <a:lstStyle/>
            <a:p>
              <a:pPr defTabSz="755939">
                <a:lnSpc>
                  <a:spcPct val="90000"/>
                </a:lnSpc>
                <a:spcBef>
                  <a:spcPct val="0"/>
                </a:spcBef>
              </a:pPr>
              <a:r>
                <a:rPr lang="en-US"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Chapter 3</a:t>
              </a:r>
              <a:endParaRPr lang="en-GB"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FEA9502-8262-D474-8F1B-E0CD6BA36EB1}"/>
                </a:ext>
              </a:extLst>
            </p:cNvPr>
            <p:cNvSpPr txBox="1"/>
            <p:nvPr/>
          </p:nvSpPr>
          <p:spPr>
            <a:xfrm>
              <a:off x="-433649" y="1387675"/>
              <a:ext cx="6397279" cy="589072"/>
            </a:xfrm>
            <a:prstGeom prst="rect">
              <a:avLst/>
            </a:prstGeom>
            <a:noFill/>
          </p:spPr>
          <p:txBody>
            <a:bodyPr wrap="square" rtlCol="1">
              <a:spAutoFit/>
            </a:bodyPr>
            <a:lstStyle/>
            <a:p>
              <a:pPr marL="0" marR="0" lvl="0" indent="0" defTabSz="914373"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Registering a Legal Firm in the System</a:t>
              </a:r>
              <a:endParaRPr kumimoji="0" lang="he-IL"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3" name="תמונה 2">
            <a:extLst>
              <a:ext uri="{FF2B5EF4-FFF2-40B4-BE49-F238E27FC236}">
                <a16:creationId xmlns:a16="http://schemas.microsoft.com/office/drawing/2014/main" id="{EB9439A7-7955-330F-7266-145F94A19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pic>
        <p:nvPicPr>
          <p:cNvPr id="19" name="Picture 18">
            <a:extLst>
              <a:ext uri="{FF2B5EF4-FFF2-40B4-BE49-F238E27FC236}">
                <a16:creationId xmlns:a16="http://schemas.microsoft.com/office/drawing/2014/main" id="{E6F3307D-D57A-F4F5-6947-AFFC503D65A6}"/>
              </a:ext>
            </a:extLst>
          </p:cNvPr>
          <p:cNvPicPr>
            <a:picLocks noChangeAspect="1"/>
          </p:cNvPicPr>
          <p:nvPr/>
        </p:nvPicPr>
        <p:blipFill>
          <a:blip r:embed="rId3"/>
          <a:stretch>
            <a:fillRect/>
          </a:stretch>
        </p:blipFill>
        <p:spPr>
          <a:xfrm>
            <a:off x="579120" y="2969781"/>
            <a:ext cx="4023099" cy="2161745"/>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732C541F-FB12-B8FF-650A-CE6718E422CA}"/>
              </a:ext>
            </a:extLst>
          </p:cNvPr>
          <p:cNvSpPr/>
          <p:nvPr/>
        </p:nvSpPr>
        <p:spPr>
          <a:xfrm>
            <a:off x="868836" y="2975133"/>
            <a:ext cx="542628" cy="2295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464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00" b="1" dirty="0">
                <a:latin typeface="Tahoma" panose="020B0604030504040204" pitchFamily="34" charset="0"/>
                <a:ea typeface="Tahoma" panose="020B0604030504040204" pitchFamily="34" charset="0"/>
                <a:cs typeface="Tahoma" panose="020B0604030504040204" pitchFamily="34" charset="0"/>
              </a:rPr>
              <a:t>17</a:t>
            </a:r>
          </a:p>
        </p:txBody>
      </p:sp>
      <p:graphicFrame>
        <p:nvGraphicFramePr>
          <p:cNvPr id="21" name="Table 20"/>
          <p:cNvGraphicFramePr>
            <a:graphicFrameLocks noGrp="1"/>
          </p:cNvGraphicFramePr>
          <p:nvPr>
            <p:extLst>
              <p:ext uri="{D42A27DB-BD31-4B8C-83A1-F6EECF244321}">
                <p14:modId xmlns:p14="http://schemas.microsoft.com/office/powerpoint/2010/main" val="69574028"/>
              </p:ext>
            </p:extLst>
          </p:nvPr>
        </p:nvGraphicFramePr>
        <p:xfrm>
          <a:off x="429293" y="1670044"/>
          <a:ext cx="5876806" cy="8577580"/>
        </p:xfrm>
        <a:graphic>
          <a:graphicData uri="http://schemas.openxmlformats.org/drawingml/2006/table">
            <a:tbl>
              <a:tblPr rtl="1" firstRow="1" bandRow="1">
                <a:effectLst/>
                <a:tableStyleId>{8799B23B-EC83-4686-B30A-512413B5E67A}</a:tableStyleId>
              </a:tblPr>
              <a:tblGrid>
                <a:gridCol w="1841429">
                  <a:extLst>
                    <a:ext uri="{9D8B030D-6E8A-4147-A177-3AD203B41FA5}">
                      <a16:colId xmlns:a16="http://schemas.microsoft.com/office/drawing/2014/main" val="20000"/>
                    </a:ext>
                  </a:extLst>
                </a:gridCol>
                <a:gridCol w="4035377">
                  <a:extLst>
                    <a:ext uri="{9D8B030D-6E8A-4147-A177-3AD203B41FA5}">
                      <a16:colId xmlns:a16="http://schemas.microsoft.com/office/drawing/2014/main" val="591192709"/>
                    </a:ext>
                  </a:extLst>
                </a:gridCol>
              </a:tblGrid>
              <a:tr h="370840">
                <a:tc gridSpan="2">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cs typeface="Calibri" panose="020F0502020204030204" pitchFamily="34" charset="0"/>
                        </a:rPr>
                        <a:t>Registering a Legal Firm in the System – continued</a:t>
                      </a:r>
                      <a:endParaRPr lang="he-IL" sz="14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10000"/>
                  </a:ext>
                </a:extLst>
              </a:tr>
              <a:tr h="123613">
                <a:tc gridSpan="2">
                  <a:txBody>
                    <a:bodyPr/>
                    <a:lstStyle/>
                    <a:p>
                      <a:pPr algn="l" rtl="0"/>
                      <a:r>
                        <a:rPr lang="en-US" sz="1200" b="1" dirty="0">
                          <a:latin typeface="Calibri" panose="020F0502020204030204" pitchFamily="34" charset="0"/>
                          <a:cs typeface="Calibri" panose="020F0502020204030204" pitchFamily="34" charset="0"/>
                        </a:rPr>
                        <a:t>Creating a representative’s account in the </a:t>
                      </a:r>
                      <a:r>
                        <a:rPr lang="en-US" sz="1200" b="1" dirty="0" smtClean="0">
                          <a:latin typeface="Calibri" panose="020F0502020204030204" pitchFamily="34" charset="0"/>
                          <a:cs typeface="Calibri" panose="020F0502020204030204" pitchFamily="34" charset="0"/>
                        </a:rPr>
                        <a:t>Petitions </a:t>
                      </a:r>
                      <a:r>
                        <a:rPr lang="en-US" sz="1200" b="1" dirty="0">
                          <a:latin typeface="Calibri" panose="020F0502020204030204" pitchFamily="34" charset="0"/>
                          <a:cs typeface="Calibri" panose="020F0502020204030204" pitchFamily="34" charset="0"/>
                        </a:rPr>
                        <a:t>system</a:t>
                      </a:r>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1"/>
                  </a:ext>
                </a:extLst>
              </a:tr>
              <a:tr h="0">
                <a:tc>
                  <a:txBody>
                    <a:bodyPr/>
                    <a:lstStyle/>
                    <a:p>
                      <a:pPr algn="l" rtl="0"/>
                      <a:r>
                        <a:rPr lang="en-US" sz="1350" kern="1200" dirty="0">
                          <a:solidFill>
                            <a:schemeClr val="tx1"/>
                          </a:solidFill>
                          <a:effectLst/>
                          <a:latin typeface="+mn-lt"/>
                          <a:ea typeface="+mn-ea"/>
                          <a:cs typeface="+mn-cs"/>
                        </a:rPr>
                        <a:t>Enter the required information of the legal firm.</a:t>
                      </a:r>
                      <a:endParaRPr lang="en-IL" sz="1350" kern="1200" dirty="0">
                        <a:solidFill>
                          <a:schemeClr val="tx1"/>
                        </a:solidFill>
                        <a:effectLst/>
                        <a:latin typeface="+mn-lt"/>
                        <a:ea typeface="+mn-ea"/>
                        <a:cs typeface="+mn-cs"/>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0707">
                <a:tc>
                  <a:txBody>
                    <a:bodyPr/>
                    <a:lstStyle/>
                    <a:p>
                      <a:pPr algn="l" rtl="0"/>
                      <a:r>
                        <a:rPr lang="en-US" sz="1350" kern="1200" dirty="0">
                          <a:solidFill>
                            <a:schemeClr val="tx1"/>
                          </a:solidFill>
                          <a:effectLst/>
                          <a:latin typeface="+mn-lt"/>
                          <a:ea typeface="+mn-ea"/>
                          <a:cs typeface="+mn-cs"/>
                        </a:rPr>
                        <a:t>Next, you will be taken to a page to authorize members of the legal team. Persons marked as “</a:t>
                      </a:r>
                      <a:r>
                        <a:rPr lang="he-IL" sz="1350" kern="1200" dirty="0">
                          <a:solidFill>
                            <a:schemeClr val="tx1"/>
                          </a:solidFill>
                          <a:effectLst/>
                          <a:latin typeface="+mn-lt"/>
                          <a:ea typeface="+mn-ea"/>
                          <a:cs typeface="+mn-cs"/>
                        </a:rPr>
                        <a:t>מורשה עריכה</a:t>
                      </a:r>
                      <a:r>
                        <a:rPr lang="en-US" sz="1350" kern="1200" dirty="0">
                          <a:solidFill>
                            <a:schemeClr val="tx1"/>
                          </a:solidFill>
                          <a:effectLst/>
                          <a:latin typeface="+mn-lt"/>
                          <a:ea typeface="+mn-ea"/>
                          <a:cs typeface="+mn-cs"/>
                        </a:rPr>
                        <a:t>” (authorized to edit) are allowed to edit the contact information and data of the legal firm as well as information regarding authorized personnel. You may add additional representatives of your firm as needed.</a:t>
                      </a:r>
                      <a:endParaRPr lang="en-IL" sz="1350" kern="1200" dirty="0">
                        <a:solidFill>
                          <a:schemeClr val="tx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50707">
                <a:tc>
                  <a:txBody>
                    <a:bodyPr/>
                    <a:lstStyle/>
                    <a:p>
                      <a:pPr marL="0" algn="l" defTabSz="685800" rtl="0" eaLnBrk="1" latinLnBrk="0" hangingPunct="1"/>
                      <a:r>
                        <a:rPr lang="en-US" sz="1200" b="1" kern="1200" dirty="0">
                          <a:solidFill>
                            <a:schemeClr val="tx1"/>
                          </a:solidFill>
                          <a:latin typeface="Calibri" panose="020F0502020204030204" pitchFamily="34" charset="0"/>
                          <a:ea typeface="+mn-ea"/>
                          <a:cs typeface="Calibri" panose="020F0502020204030204" pitchFamily="34" charset="0"/>
                        </a:rPr>
                        <a:t>Editing Firm Information</a:t>
                      </a:r>
                      <a:endParaRPr lang="he-IL" sz="1200" b="1"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marL="0" algn="r" defTabSz="685800" rtl="1" eaLnBrk="1" latinLnBrk="0" hangingPunct="1"/>
                      <a:endParaRPr lang="en-US" sz="1200" b="1"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68852970"/>
                  </a:ext>
                </a:extLst>
              </a:tr>
              <a:tr h="150707">
                <a:tc>
                  <a:txBody>
                    <a:bodyPr/>
                    <a:lstStyle/>
                    <a:p>
                      <a:pPr algn="l" rtl="0"/>
                      <a:r>
                        <a:rPr lang="en-US" sz="1200" b="0" kern="1200" dirty="0">
                          <a:solidFill>
                            <a:schemeClr val="tx1"/>
                          </a:solidFill>
                          <a:latin typeface="Calibri" panose="020F0502020204030204" pitchFamily="34" charset="0"/>
                          <a:ea typeface="+mn-ea"/>
                          <a:cs typeface="Calibri" panose="020F0502020204030204" pitchFamily="34" charset="0"/>
                        </a:rPr>
                        <a:t>Press the “</a:t>
                      </a:r>
                      <a:r>
                        <a:rPr lang="he-IL" sz="1200" b="1" kern="1200" dirty="0">
                          <a:solidFill>
                            <a:schemeClr val="tx1"/>
                          </a:solidFill>
                          <a:latin typeface="Calibri" panose="020F0502020204030204" pitchFamily="34" charset="0"/>
                          <a:ea typeface="+mn-ea"/>
                          <a:cs typeface="Calibri" panose="020F0502020204030204" pitchFamily="34" charset="0"/>
                        </a:rPr>
                        <a:t>עריכת פרטי משרד</a:t>
                      </a:r>
                      <a:r>
                        <a:rPr lang="he-IL" sz="1200" b="0" kern="1200" dirty="0">
                          <a:solidFill>
                            <a:schemeClr val="tx1"/>
                          </a:solidFill>
                          <a:latin typeface="Calibri" panose="020F0502020204030204" pitchFamily="34" charset="0"/>
                          <a:ea typeface="+mn-ea"/>
                          <a:cs typeface="Calibri" panose="020F0502020204030204" pitchFamily="34" charset="0"/>
                        </a:rPr>
                        <a:t> </a:t>
                      </a:r>
                      <a:r>
                        <a:rPr lang="en-US" sz="1200" b="0" kern="1200" dirty="0">
                          <a:solidFill>
                            <a:schemeClr val="tx1"/>
                          </a:solidFill>
                          <a:latin typeface="Calibri" panose="020F0502020204030204" pitchFamily="34" charset="0"/>
                          <a:ea typeface="+mn-ea"/>
                          <a:cs typeface="Calibri" panose="020F0502020204030204" pitchFamily="34" charset="0"/>
                        </a:rPr>
                        <a:t>“ (</a:t>
                      </a:r>
                      <a:r>
                        <a:rPr lang="en-US" sz="1200" b="1" kern="1200" dirty="0">
                          <a:solidFill>
                            <a:schemeClr val="tx1"/>
                          </a:solidFill>
                          <a:latin typeface="Calibri" panose="020F0502020204030204" pitchFamily="34" charset="0"/>
                          <a:ea typeface="+mn-ea"/>
                          <a:cs typeface="Calibri" panose="020F0502020204030204" pitchFamily="34" charset="0"/>
                        </a:rPr>
                        <a:t>Edit Firm Data</a:t>
                      </a:r>
                      <a:r>
                        <a:rPr lang="en-US" sz="1200" b="0" kern="1200" dirty="0">
                          <a:solidFill>
                            <a:schemeClr val="tx1"/>
                          </a:solidFill>
                          <a:latin typeface="Calibri" panose="020F0502020204030204" pitchFamily="34" charset="0"/>
                          <a:ea typeface="+mn-ea"/>
                          <a:cs typeface="Calibri" panose="020F0502020204030204" pitchFamily="34" charset="0"/>
                        </a:rPr>
                        <a:t>) button to open an editing screen containing the firms’ information including the registered lawyers.</a:t>
                      </a:r>
                      <a:endParaRPr lang="he-IL" sz="1200" b="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02220334"/>
                  </a:ext>
                </a:extLst>
              </a:tr>
            </a:tbl>
          </a:graphicData>
        </a:graphic>
      </p:graphicFrame>
      <p:pic>
        <p:nvPicPr>
          <p:cNvPr id="23" name="תמונה 2">
            <a:extLst>
              <a:ext uri="{FF2B5EF4-FFF2-40B4-BE49-F238E27FC236}">
                <a16:creationId xmlns:a16="http://schemas.microsoft.com/office/drawing/2014/main" id="{EB9439A7-7955-330F-7266-145F94A19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pic>
        <p:nvPicPr>
          <p:cNvPr id="3" name="Picture 2">
            <a:extLst>
              <a:ext uri="{FF2B5EF4-FFF2-40B4-BE49-F238E27FC236}">
                <a16:creationId xmlns:a16="http://schemas.microsoft.com/office/drawing/2014/main" id="{6E49B8C9-054F-4534-8A11-C29E9364E0F4}"/>
              </a:ext>
            </a:extLst>
          </p:cNvPr>
          <p:cNvPicPr>
            <a:picLocks noChangeAspect="1"/>
          </p:cNvPicPr>
          <p:nvPr/>
        </p:nvPicPr>
        <p:blipFill>
          <a:blip r:embed="rId3"/>
          <a:stretch>
            <a:fillRect/>
          </a:stretch>
        </p:blipFill>
        <p:spPr>
          <a:xfrm>
            <a:off x="761227" y="2887904"/>
            <a:ext cx="3389887" cy="175915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31A0EC4A-37B8-DD8A-1834-63E9E62BF91B}"/>
              </a:ext>
            </a:extLst>
          </p:cNvPr>
          <p:cNvPicPr>
            <a:picLocks noChangeAspect="1"/>
          </p:cNvPicPr>
          <p:nvPr/>
        </p:nvPicPr>
        <p:blipFill>
          <a:blip r:embed="rId4"/>
          <a:stretch>
            <a:fillRect/>
          </a:stretch>
        </p:blipFill>
        <p:spPr>
          <a:xfrm>
            <a:off x="661956" y="5258944"/>
            <a:ext cx="3713565" cy="147706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4B2C0A6-690E-3092-509D-25BEC06851B9}"/>
              </a:ext>
            </a:extLst>
          </p:cNvPr>
          <p:cNvPicPr>
            <a:picLocks noChangeAspect="1"/>
          </p:cNvPicPr>
          <p:nvPr/>
        </p:nvPicPr>
        <p:blipFill rotWithShape="1">
          <a:blip r:embed="rId5"/>
          <a:srcRect b="46316"/>
          <a:stretch/>
        </p:blipFill>
        <p:spPr>
          <a:xfrm>
            <a:off x="551901" y="7403435"/>
            <a:ext cx="3933673" cy="1103087"/>
          </a:xfrm>
          <a:prstGeom prst="rect">
            <a:avLst/>
          </a:prstGeom>
        </p:spPr>
      </p:pic>
      <p:sp>
        <p:nvSpPr>
          <p:cNvPr id="6" name="Rectangle 5">
            <a:extLst>
              <a:ext uri="{FF2B5EF4-FFF2-40B4-BE49-F238E27FC236}">
                <a16:creationId xmlns:a16="http://schemas.microsoft.com/office/drawing/2014/main" id="{7FF5998F-7667-F1F7-9697-8DC7F6D7B25E}"/>
              </a:ext>
            </a:extLst>
          </p:cNvPr>
          <p:cNvSpPr/>
          <p:nvPr/>
        </p:nvSpPr>
        <p:spPr>
          <a:xfrm>
            <a:off x="850092" y="7403435"/>
            <a:ext cx="542628" cy="2295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2A9C6F9-B76A-5250-E169-670BCB4D05AF}"/>
              </a:ext>
            </a:extLst>
          </p:cNvPr>
          <p:cNvGrpSpPr/>
          <p:nvPr/>
        </p:nvGrpSpPr>
        <p:grpSpPr>
          <a:xfrm>
            <a:off x="-1135325" y="535982"/>
            <a:ext cx="7993324" cy="1086549"/>
            <a:chOff x="-433649" y="890198"/>
            <a:chExt cx="7993324" cy="1086549"/>
          </a:xfrm>
        </p:grpSpPr>
        <p:sp>
          <p:nvSpPr>
            <p:cNvPr id="8" name="כותרת 1">
              <a:extLst>
                <a:ext uri="{FF2B5EF4-FFF2-40B4-BE49-F238E27FC236}">
                  <a16:creationId xmlns:a16="http://schemas.microsoft.com/office/drawing/2014/main" id="{0AFC87F9-FF18-598C-1A05-F9E2577C2CD6}"/>
                </a:ext>
              </a:extLst>
            </p:cNvPr>
            <p:cNvSpPr txBox="1">
              <a:spLocks/>
            </p:cNvSpPr>
            <p:nvPr/>
          </p:nvSpPr>
          <p:spPr>
            <a:xfrm>
              <a:off x="1005845" y="1063546"/>
              <a:ext cx="6520220" cy="672958"/>
            </a:xfrm>
            <a:prstGeom prst="rect">
              <a:avLst/>
            </a:prstGeom>
          </p:spPr>
          <p:txBody>
            <a:bodyPr vert="horz" lIns="91440" tIns="45720" rIns="91440" bIns="45720" rtlCol="0" anchor="ctr">
              <a:normAutofit/>
            </a:bodyPr>
            <a:lstStyle>
              <a:lvl1pPr algn="r" defTabSz="755939" rtl="1" eaLnBrk="1" latinLnBrk="0" hangingPunct="1">
                <a:lnSpc>
                  <a:spcPct val="90000"/>
                </a:lnSpc>
                <a:spcBef>
                  <a:spcPct val="0"/>
                </a:spcBef>
                <a:buNone/>
                <a:defRPr sz="3200" b="1" kern="1200">
                  <a:solidFill>
                    <a:srgbClr val="007CBC"/>
                  </a:solidFill>
                  <a:latin typeface="+mj-lt"/>
                  <a:ea typeface="+mj-ea"/>
                  <a:cs typeface="+mn-cs"/>
                </a:defRPr>
              </a:lvl1pPr>
            </a:lstStyle>
            <a:p>
              <a:pPr marL="0" marR="0" lvl="0" indent="0" algn="l" defTabSz="755939"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Actions for Legal Firms</a:t>
              </a:r>
              <a:endParaRPr kumimoji="0" lang="he-IL"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משולש שווה שוקיים 7">
              <a:extLst>
                <a:ext uri="{FF2B5EF4-FFF2-40B4-BE49-F238E27FC236}">
                  <a16:creationId xmlns:a16="http://schemas.microsoft.com/office/drawing/2014/main" id="{EDAB417B-ECE2-6153-9992-B351C54E0346}"/>
                </a:ext>
              </a:extLst>
            </p:cNvPr>
            <p:cNvSpPr/>
            <p:nvPr/>
          </p:nvSpPr>
          <p:spPr>
            <a:xfrm rot="16200000">
              <a:off x="7134005" y="1390478"/>
              <a:ext cx="457201" cy="394138"/>
            </a:xfrm>
            <a:prstGeom prst="triangle">
              <a:avLst/>
            </a:prstGeom>
            <a:solidFill>
              <a:srgbClr val="D92026"/>
            </a:solidFill>
            <a:ln w="12700" cap="flat" cmpd="sng" algn="ctr">
              <a:solidFill>
                <a:srgbClr val="D92026"/>
              </a:solidFill>
              <a:prstDash val="solid"/>
              <a:miter lim="800000"/>
            </a:ln>
            <a:effectLst/>
          </p:spPr>
          <p:txBody>
            <a:bodyPr rtlCol="1" anchor="ctr"/>
            <a:lstStyle/>
            <a:p>
              <a:pPr marL="0" marR="0" lvl="0" indent="0" algn="ctr" defTabSz="914373" eaLnBrk="1" fontAlgn="auto" latinLnBrk="0" hangingPunct="1">
                <a:lnSpc>
                  <a:spcPct val="100000"/>
                </a:lnSpc>
                <a:spcBef>
                  <a:spcPts val="0"/>
                </a:spcBef>
                <a:spcAft>
                  <a:spcPts val="0"/>
                </a:spcAft>
                <a:buClrTx/>
                <a:buSzTx/>
                <a:buFontTx/>
                <a:buNone/>
                <a:tabLst/>
                <a:defRPr/>
              </a:pPr>
              <a:endParaRPr kumimoji="0" lang="he-IL" sz="1653"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385888A-FB30-1294-9590-AEC11B7A0E04}"/>
                </a:ext>
              </a:extLst>
            </p:cNvPr>
            <p:cNvSpPr txBox="1"/>
            <p:nvPr/>
          </p:nvSpPr>
          <p:spPr>
            <a:xfrm>
              <a:off x="1025929" y="890198"/>
              <a:ext cx="1421991" cy="424732"/>
            </a:xfrm>
            <a:prstGeom prst="rect">
              <a:avLst/>
            </a:prstGeom>
            <a:noFill/>
          </p:spPr>
          <p:txBody>
            <a:bodyPr wrap="none" rtlCol="0">
              <a:spAutoFit/>
            </a:bodyPr>
            <a:lstStyle/>
            <a:p>
              <a:pPr defTabSz="755939">
                <a:lnSpc>
                  <a:spcPct val="90000"/>
                </a:lnSpc>
                <a:spcBef>
                  <a:spcPct val="0"/>
                </a:spcBef>
              </a:pPr>
              <a:r>
                <a:rPr lang="en-US"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Chapter 3</a:t>
              </a:r>
              <a:endParaRPr lang="en-GB"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24BBCCC-0382-FB86-35A8-AA090AE5AF0A}"/>
                </a:ext>
              </a:extLst>
            </p:cNvPr>
            <p:cNvSpPr txBox="1"/>
            <p:nvPr/>
          </p:nvSpPr>
          <p:spPr>
            <a:xfrm>
              <a:off x="-433649" y="1387675"/>
              <a:ext cx="6397279" cy="589072"/>
            </a:xfrm>
            <a:prstGeom prst="rect">
              <a:avLst/>
            </a:prstGeom>
            <a:noFill/>
          </p:spPr>
          <p:txBody>
            <a:bodyPr wrap="square" rtlCol="1">
              <a:spAutoFit/>
            </a:bodyPr>
            <a:lstStyle/>
            <a:p>
              <a:pPr marL="0" marR="0" lvl="0" indent="0" defTabSz="914373"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Registering a Legal Firm in the System</a:t>
              </a:r>
              <a:endParaRPr kumimoji="0" lang="he-IL"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40070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00" b="1" dirty="0">
                <a:latin typeface="Tahoma" panose="020B0604030504040204" pitchFamily="34" charset="0"/>
                <a:ea typeface="Tahoma" panose="020B0604030504040204" pitchFamily="34" charset="0"/>
                <a:cs typeface="Tahoma" panose="020B0604030504040204" pitchFamily="34" charset="0"/>
              </a:rPr>
              <a:t>18</a:t>
            </a:r>
          </a:p>
        </p:txBody>
      </p:sp>
      <p:graphicFrame>
        <p:nvGraphicFramePr>
          <p:cNvPr id="21" name="Table 20"/>
          <p:cNvGraphicFramePr>
            <a:graphicFrameLocks noGrp="1"/>
          </p:cNvGraphicFramePr>
          <p:nvPr>
            <p:extLst>
              <p:ext uri="{D42A27DB-BD31-4B8C-83A1-F6EECF244321}">
                <p14:modId xmlns:p14="http://schemas.microsoft.com/office/powerpoint/2010/main" val="2197750311"/>
              </p:ext>
            </p:extLst>
          </p:nvPr>
        </p:nvGraphicFramePr>
        <p:xfrm>
          <a:off x="517248" y="1636612"/>
          <a:ext cx="5847865" cy="8093928"/>
        </p:xfrm>
        <a:graphic>
          <a:graphicData uri="http://schemas.openxmlformats.org/drawingml/2006/table">
            <a:tbl>
              <a:tblPr rtl="1" firstRow="1" bandRow="1">
                <a:effectLst/>
                <a:tableStyleId>{8799B23B-EC83-4686-B30A-512413B5E67A}</a:tableStyleId>
              </a:tblPr>
              <a:tblGrid>
                <a:gridCol w="1832361">
                  <a:extLst>
                    <a:ext uri="{9D8B030D-6E8A-4147-A177-3AD203B41FA5}">
                      <a16:colId xmlns:a16="http://schemas.microsoft.com/office/drawing/2014/main" val="20000"/>
                    </a:ext>
                  </a:extLst>
                </a:gridCol>
                <a:gridCol w="4015504">
                  <a:extLst>
                    <a:ext uri="{9D8B030D-6E8A-4147-A177-3AD203B41FA5}">
                      <a16:colId xmlns:a16="http://schemas.microsoft.com/office/drawing/2014/main" val="591192709"/>
                    </a:ext>
                  </a:extLst>
                </a:gridCol>
              </a:tblGrid>
              <a:tr h="458607">
                <a:tc gridSpan="2">
                  <a:txBody>
                    <a:bodyPr/>
                    <a:lstStyle/>
                    <a:p>
                      <a:pPr algn="ctr" rtl="1"/>
                      <a:r>
                        <a:rPr lang="en-US" sz="1400" b="1" dirty="0">
                          <a:solidFill>
                            <a:schemeClr val="bg1"/>
                          </a:solidFill>
                          <a:latin typeface="Calibri" panose="020F0502020204030204" pitchFamily="34" charset="0"/>
                          <a:cs typeface="Calibri" panose="020F0502020204030204" pitchFamily="34" charset="0"/>
                        </a:rPr>
                        <a:t>Declaration of Representative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10000"/>
                  </a:ext>
                </a:extLst>
              </a:tr>
              <a:tr h="339244">
                <a:tc gridSpan="2">
                  <a:txBody>
                    <a:bodyPr/>
                    <a:lstStyle/>
                    <a:p>
                      <a:pPr algn="l" rtl="0"/>
                      <a:r>
                        <a:rPr lang="en-US" sz="1200" b="1" dirty="0">
                          <a:latin typeface="Calibri" panose="020F0502020204030204" pitchFamily="34" charset="0"/>
                          <a:cs typeface="Calibri" panose="020F0502020204030204" pitchFamily="34" charset="0"/>
                        </a:rPr>
                        <a:t>Declaration of Representative</a:t>
                      </a:r>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1"/>
                  </a:ext>
                </a:extLst>
              </a:tr>
              <a:tr h="2723145">
                <a:tc>
                  <a:txBody>
                    <a:bodyPr/>
                    <a:lstStyle/>
                    <a:p>
                      <a:pPr algn="l" rtl="0"/>
                      <a:r>
                        <a:rPr lang="en-US" sz="1350" kern="1200" dirty="0">
                          <a:solidFill>
                            <a:schemeClr val="tx1"/>
                          </a:solidFill>
                          <a:effectLst/>
                          <a:latin typeface="+mn-lt"/>
                          <a:ea typeface="+mn-ea"/>
                          <a:cs typeface="+mn-cs"/>
                        </a:rPr>
                        <a:t>After registering the firm, you can declare that the firm is representing a party to an existing proceeding by pressing </a:t>
                      </a:r>
                      <a:r>
                        <a:rPr lang="he-IL" sz="1200" b="0" kern="1200" dirty="0">
                          <a:solidFill>
                            <a:schemeClr val="tx1"/>
                          </a:solidFill>
                          <a:latin typeface="Calibri" panose="020F0502020204030204" pitchFamily="34" charset="0"/>
                          <a:ea typeface="+mn-ea"/>
                          <a:cs typeface="Calibri" panose="020F0502020204030204" pitchFamily="34" charset="0"/>
                        </a:rPr>
                        <a:t>'</a:t>
                      </a:r>
                      <a:r>
                        <a:rPr lang="he-IL" sz="1200" b="1" kern="1200" dirty="0">
                          <a:solidFill>
                            <a:schemeClr val="tx1"/>
                          </a:solidFill>
                          <a:latin typeface="Calibri" panose="020F0502020204030204" pitchFamily="34" charset="0"/>
                          <a:ea typeface="+mn-ea"/>
                          <a:cs typeface="Calibri" panose="020F0502020204030204" pitchFamily="34" charset="0"/>
                        </a:rPr>
                        <a:t>הצהרה על ייצוג</a:t>
                      </a:r>
                      <a:r>
                        <a:rPr lang="he-IL" sz="1200" b="0" kern="1200" dirty="0">
                          <a:solidFill>
                            <a:schemeClr val="tx1"/>
                          </a:solidFill>
                          <a:latin typeface="Calibri" panose="020F0502020204030204" pitchFamily="34" charset="0"/>
                          <a:ea typeface="+mn-ea"/>
                          <a:cs typeface="Calibri" panose="020F0502020204030204" pitchFamily="34" charset="0"/>
                        </a:rPr>
                        <a:t>’</a:t>
                      </a:r>
                      <a:r>
                        <a:rPr lang="en-US" sz="1200" b="0" kern="1200" dirty="0">
                          <a:solidFill>
                            <a:schemeClr val="tx1"/>
                          </a:solidFill>
                          <a:latin typeface="Calibri" panose="020F0502020204030204" pitchFamily="34" charset="0"/>
                          <a:ea typeface="+mn-ea"/>
                          <a:cs typeface="Calibri" panose="020F0502020204030204" pitchFamily="34" charset="0"/>
                        </a:rPr>
                        <a:t> (Declaration of Representative).</a:t>
                      </a:r>
                      <a:endParaRPr lang="he-IL" sz="1200" b="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06772">
                <a:tc>
                  <a:txBody>
                    <a:bodyPr/>
                    <a:lstStyle/>
                    <a:p>
                      <a:pPr algn="l" rtl="0"/>
                      <a:r>
                        <a:rPr lang="en-US" sz="1200" b="0" dirty="0">
                          <a:solidFill>
                            <a:schemeClr val="tx1"/>
                          </a:solidFill>
                          <a:latin typeface="Calibri" panose="020F0502020204030204" pitchFamily="34" charset="0"/>
                          <a:cs typeface="Calibri" panose="020F0502020204030204" pitchFamily="34" charset="0"/>
                        </a:rPr>
                        <a:t>Identify the correct proceeding.</a:t>
                      </a:r>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p>
                      <a:pPr algn="r" rtl="1"/>
                      <a:endParaRPr lang="he-IL" sz="1200" b="1" dirty="0">
                        <a:solidFill>
                          <a:srgbClr val="FF0000"/>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536465">
                <a:tc>
                  <a:txBody>
                    <a:bodyPr/>
                    <a:lstStyle/>
                    <a:p>
                      <a:pPr algn="l" rtl="0"/>
                      <a:r>
                        <a:rPr lang="en-US" sz="1200" b="0" dirty="0">
                          <a:latin typeface="Calibri" panose="020F0502020204030204" pitchFamily="34" charset="0"/>
                          <a:cs typeface="Calibri" panose="020F0502020204030204" pitchFamily="34" charset="0"/>
                        </a:rPr>
                        <a:t>Select the party your firm is representing, upload the Power of Attorney or Authorization for Representation letter and complete the process.</a:t>
                      </a:r>
                    </a:p>
                    <a:p>
                      <a:pPr algn="l" rtl="0"/>
                      <a:r>
                        <a:rPr lang="en-US" sz="1200" b="0" dirty="0">
                          <a:latin typeface="Calibri" panose="020F0502020204030204" pitchFamily="34" charset="0"/>
                          <a:cs typeface="Calibri" panose="020F0502020204030204" pitchFamily="34" charset="0"/>
                        </a:rPr>
                        <a:t>From this point, all information and alerts regarding the proceeding will be accessible to you, and you may act on behalf of your client.</a:t>
                      </a:r>
                    </a:p>
                    <a:p>
                      <a:pPr algn="l" rtl="0"/>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55211589"/>
                  </a:ext>
                </a:extLst>
              </a:tr>
            </a:tbl>
          </a:graphicData>
        </a:graphic>
      </p:graphicFrame>
      <p:grpSp>
        <p:nvGrpSpPr>
          <p:cNvPr id="22" name="Group 21">
            <a:extLst>
              <a:ext uri="{FF2B5EF4-FFF2-40B4-BE49-F238E27FC236}">
                <a16:creationId xmlns:a16="http://schemas.microsoft.com/office/drawing/2014/main" id="{90854F3C-EE07-8053-28A5-90E024843179}"/>
              </a:ext>
            </a:extLst>
          </p:cNvPr>
          <p:cNvGrpSpPr/>
          <p:nvPr/>
        </p:nvGrpSpPr>
        <p:grpSpPr>
          <a:xfrm>
            <a:off x="460721" y="445022"/>
            <a:ext cx="6553007" cy="1176312"/>
            <a:chOff x="1162397" y="799238"/>
            <a:chExt cx="6553007" cy="1176312"/>
          </a:xfrm>
        </p:grpSpPr>
        <p:sp>
          <p:nvSpPr>
            <p:cNvPr id="11" name="כותרת 1">
              <a:extLst>
                <a:ext uri="{FF2B5EF4-FFF2-40B4-BE49-F238E27FC236}">
                  <a16:creationId xmlns:a16="http://schemas.microsoft.com/office/drawing/2014/main" id="{65A8E228-9D7E-71A4-79DE-719731BEBD32}"/>
                </a:ext>
              </a:extLst>
            </p:cNvPr>
            <p:cNvSpPr txBox="1">
              <a:spLocks/>
            </p:cNvSpPr>
            <p:nvPr/>
          </p:nvSpPr>
          <p:spPr>
            <a:xfrm>
              <a:off x="1195184" y="1014938"/>
              <a:ext cx="6520220" cy="672958"/>
            </a:xfrm>
            <a:prstGeom prst="rect">
              <a:avLst/>
            </a:prstGeom>
          </p:spPr>
          <p:txBody>
            <a:bodyPr vert="horz" lIns="91440" tIns="45720" rIns="91440" bIns="45720" rtlCol="0" anchor="ctr">
              <a:normAutofit/>
            </a:bodyPr>
            <a:lstStyle>
              <a:lvl1pPr algn="r" defTabSz="755939" rtl="1" eaLnBrk="1" latinLnBrk="0" hangingPunct="1">
                <a:lnSpc>
                  <a:spcPct val="90000"/>
                </a:lnSpc>
                <a:spcBef>
                  <a:spcPct val="0"/>
                </a:spcBef>
                <a:buNone/>
                <a:defRPr sz="3200" b="1" kern="1200">
                  <a:solidFill>
                    <a:srgbClr val="007CBC"/>
                  </a:solidFill>
                  <a:latin typeface="+mj-lt"/>
                  <a:ea typeface="+mj-ea"/>
                  <a:cs typeface="+mn-cs"/>
                </a:defRPr>
              </a:lvl1pPr>
            </a:lstStyle>
            <a:p>
              <a:pPr marL="0" marR="0" lvl="0" indent="0" algn="l" defTabSz="755939"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Actions for Legal Firms </a:t>
              </a:r>
              <a:endParaRPr kumimoji="0" lang="he-IL"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משולש שווה שוקיים 7">
              <a:extLst>
                <a:ext uri="{FF2B5EF4-FFF2-40B4-BE49-F238E27FC236}">
                  <a16:creationId xmlns:a16="http://schemas.microsoft.com/office/drawing/2014/main" id="{70AEA085-6D4F-EE5D-3E0A-4DDCCDEABF36}"/>
                </a:ext>
              </a:extLst>
            </p:cNvPr>
            <p:cNvSpPr/>
            <p:nvPr/>
          </p:nvSpPr>
          <p:spPr>
            <a:xfrm rot="16200000">
              <a:off x="7134005" y="1390478"/>
              <a:ext cx="457201" cy="394138"/>
            </a:xfrm>
            <a:prstGeom prst="triangle">
              <a:avLst/>
            </a:prstGeom>
            <a:solidFill>
              <a:srgbClr val="D92026"/>
            </a:solidFill>
            <a:ln w="12700" cap="flat" cmpd="sng" algn="ctr">
              <a:solidFill>
                <a:srgbClr val="D92026"/>
              </a:solidFill>
              <a:prstDash val="solid"/>
              <a:miter lim="800000"/>
            </a:ln>
            <a:effectLst/>
          </p:spPr>
          <p:txBody>
            <a:bodyPr rtlCol="1" anchor="ctr"/>
            <a:lstStyle/>
            <a:p>
              <a:pPr marL="0" marR="0" lvl="0" indent="0" algn="ctr" defTabSz="914373" eaLnBrk="1" fontAlgn="auto" latinLnBrk="0" hangingPunct="1">
                <a:lnSpc>
                  <a:spcPct val="100000"/>
                </a:lnSpc>
                <a:spcBef>
                  <a:spcPts val="0"/>
                </a:spcBef>
                <a:spcAft>
                  <a:spcPts val="0"/>
                </a:spcAft>
                <a:buClrTx/>
                <a:buSzTx/>
                <a:buFontTx/>
                <a:buNone/>
                <a:tabLst/>
                <a:defRPr/>
              </a:pPr>
              <a:endParaRPr kumimoji="0" lang="he-IL" sz="1653"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EDDD4D-C24C-626E-01B9-A23B8D7EE715}"/>
                </a:ext>
              </a:extLst>
            </p:cNvPr>
            <p:cNvSpPr txBox="1"/>
            <p:nvPr/>
          </p:nvSpPr>
          <p:spPr>
            <a:xfrm>
              <a:off x="1195184" y="799238"/>
              <a:ext cx="1421992" cy="424732"/>
            </a:xfrm>
            <a:prstGeom prst="rect">
              <a:avLst/>
            </a:prstGeom>
            <a:noFill/>
          </p:spPr>
          <p:txBody>
            <a:bodyPr wrap="none" rtlCol="0">
              <a:spAutoFit/>
            </a:bodyPr>
            <a:lstStyle/>
            <a:p>
              <a:pPr defTabSz="755939">
                <a:lnSpc>
                  <a:spcPct val="90000"/>
                </a:lnSpc>
                <a:spcBef>
                  <a:spcPct val="0"/>
                </a:spcBef>
              </a:pPr>
              <a:r>
                <a:rPr lang="en-US"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Chapter 3</a:t>
              </a:r>
              <a:endParaRPr lang="en-GB"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FEA9502-8262-D474-8F1B-E0CD6BA36EB1}"/>
                </a:ext>
              </a:extLst>
            </p:cNvPr>
            <p:cNvSpPr txBox="1"/>
            <p:nvPr/>
          </p:nvSpPr>
          <p:spPr>
            <a:xfrm>
              <a:off x="1162397" y="1386478"/>
              <a:ext cx="6397279" cy="589072"/>
            </a:xfrm>
            <a:prstGeom prst="rect">
              <a:avLst/>
            </a:prstGeom>
            <a:noFill/>
          </p:spPr>
          <p:txBody>
            <a:bodyPr wrap="square" rtlCol="1">
              <a:spAutoFit/>
            </a:bodyPr>
            <a:lstStyle/>
            <a:p>
              <a:pPr marL="0" marR="0" lvl="0" indent="0" algn="l" defTabSz="914373"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Declaration of Representative</a:t>
              </a:r>
              <a:endParaRPr kumimoji="0" lang="he-IL"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3" name="תמונה 2">
            <a:extLst>
              <a:ext uri="{FF2B5EF4-FFF2-40B4-BE49-F238E27FC236}">
                <a16:creationId xmlns:a16="http://schemas.microsoft.com/office/drawing/2014/main" id="{EB9439A7-7955-330F-7266-145F94A19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pic>
        <p:nvPicPr>
          <p:cNvPr id="5" name="Picture 4">
            <a:extLst>
              <a:ext uri="{FF2B5EF4-FFF2-40B4-BE49-F238E27FC236}">
                <a16:creationId xmlns:a16="http://schemas.microsoft.com/office/drawing/2014/main" id="{3FA17DDB-B7F7-DDA0-0DB8-81588C26E33F}"/>
              </a:ext>
            </a:extLst>
          </p:cNvPr>
          <p:cNvPicPr>
            <a:picLocks noChangeAspect="1"/>
          </p:cNvPicPr>
          <p:nvPr/>
        </p:nvPicPr>
        <p:blipFill>
          <a:blip r:embed="rId3"/>
          <a:stretch>
            <a:fillRect/>
          </a:stretch>
        </p:blipFill>
        <p:spPr>
          <a:xfrm>
            <a:off x="815644" y="5281425"/>
            <a:ext cx="3607425" cy="70116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ACA6CF2-85FE-E78F-169E-0C020B6DA6D4}"/>
              </a:ext>
            </a:extLst>
          </p:cNvPr>
          <p:cNvPicPr>
            <a:picLocks noChangeAspect="1"/>
          </p:cNvPicPr>
          <p:nvPr/>
        </p:nvPicPr>
        <p:blipFill>
          <a:blip r:embed="rId4"/>
          <a:stretch>
            <a:fillRect/>
          </a:stretch>
        </p:blipFill>
        <p:spPr>
          <a:xfrm>
            <a:off x="698603" y="6476187"/>
            <a:ext cx="3724466" cy="131754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F10CA848-9CBF-5FA9-1386-C820651E0D98}"/>
              </a:ext>
            </a:extLst>
          </p:cNvPr>
          <p:cNvPicPr>
            <a:picLocks noChangeAspect="1"/>
          </p:cNvPicPr>
          <p:nvPr/>
        </p:nvPicPr>
        <p:blipFill>
          <a:blip r:embed="rId5"/>
          <a:stretch>
            <a:fillRect/>
          </a:stretch>
        </p:blipFill>
        <p:spPr>
          <a:xfrm>
            <a:off x="841501" y="2621565"/>
            <a:ext cx="3671482" cy="1917809"/>
          </a:xfrm>
          <a:prstGeom prst="rect">
            <a:avLst/>
          </a:prstGeom>
        </p:spPr>
      </p:pic>
      <p:sp>
        <p:nvSpPr>
          <p:cNvPr id="8" name="Rectangle 7">
            <a:extLst>
              <a:ext uri="{FF2B5EF4-FFF2-40B4-BE49-F238E27FC236}">
                <a16:creationId xmlns:a16="http://schemas.microsoft.com/office/drawing/2014/main" id="{3B50BC74-FC8B-598A-8190-97749F1F183F}"/>
              </a:ext>
            </a:extLst>
          </p:cNvPr>
          <p:cNvSpPr/>
          <p:nvPr/>
        </p:nvSpPr>
        <p:spPr>
          <a:xfrm>
            <a:off x="2406535" y="2877826"/>
            <a:ext cx="542628" cy="22959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547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 name="Group 2"/>
          <p:cNvGrpSpPr/>
          <p:nvPr/>
        </p:nvGrpSpPr>
        <p:grpSpPr>
          <a:xfrm>
            <a:off x="3808520" y="168677"/>
            <a:ext cx="2868602" cy="9587881"/>
            <a:chOff x="535004" y="2920754"/>
            <a:chExt cx="2838634" cy="6825448"/>
          </a:xfrm>
        </p:grpSpPr>
        <p:sp>
          <p:nvSpPr>
            <p:cNvPr id="9" name="Rectangle 8"/>
            <p:cNvSpPr/>
            <p:nvPr/>
          </p:nvSpPr>
          <p:spPr>
            <a:xfrm>
              <a:off x="535004" y="2920754"/>
              <a:ext cx="2838634" cy="6825448"/>
            </a:xfrm>
            <a:prstGeom prst="rect">
              <a:avLst/>
            </a:prstGeom>
            <a:solidFill>
              <a:srgbClr val="99CCFF">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0" name="Rectangle 9"/>
            <p:cNvSpPr/>
            <p:nvPr/>
          </p:nvSpPr>
          <p:spPr>
            <a:xfrm>
              <a:off x="687404" y="3073154"/>
              <a:ext cx="2508557" cy="6532489"/>
            </a:xfrm>
            <a:prstGeom prst="rect">
              <a:avLst/>
            </a:prstGeom>
            <a:no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1" name="Rectangle 10"/>
            <p:cNvSpPr/>
            <p:nvPr/>
          </p:nvSpPr>
          <p:spPr>
            <a:xfrm>
              <a:off x="675585" y="6557771"/>
              <a:ext cx="2407727" cy="2738761"/>
            </a:xfrm>
            <a:prstGeom prst="rect">
              <a:avLst/>
            </a:prstGeom>
          </p:spPr>
          <p:txBody>
            <a:bodyPr wrap="square">
              <a:spAutoFit/>
            </a:bodyPr>
            <a:lstStyle/>
            <a:p>
              <a:r>
                <a:rPr lang="en-US" sz="2800" b="1" i="1" dirty="0" smtClean="0">
                  <a:latin typeface="Calibri" panose="020F0502020204030204" pitchFamily="34" charset="0"/>
                  <a:ea typeface="Tahoma" panose="020B0604030504040204" pitchFamily="34" charset="0"/>
                  <a:cs typeface="Calibri" panose="020F0502020204030204" pitchFamily="34" charset="0"/>
                </a:rPr>
                <a:t>Conducting </a:t>
              </a:r>
              <a:r>
                <a:rPr lang="en-US" sz="2800" b="1" i="1" dirty="0">
                  <a:latin typeface="Calibri" panose="020F0502020204030204" pitchFamily="34" charset="0"/>
                  <a:ea typeface="Tahoma" panose="020B0604030504040204" pitchFamily="34" charset="0"/>
                  <a:cs typeface="Calibri" panose="020F0502020204030204" pitchFamily="34" charset="0"/>
                </a:rPr>
                <a:t>Proceedings Through the </a:t>
              </a:r>
              <a:r>
                <a:rPr lang="en-US" sz="2800" b="1" i="1" dirty="0" smtClean="0">
                  <a:latin typeface="Calibri" panose="020F0502020204030204" pitchFamily="34" charset="0"/>
                  <a:ea typeface="Tahoma" panose="020B0604030504040204" pitchFamily="34" charset="0"/>
                  <a:cs typeface="Calibri" panose="020F0502020204030204" pitchFamily="34" charset="0"/>
                </a:rPr>
                <a:t>Electronic </a:t>
              </a:r>
              <a:r>
                <a:rPr lang="en-US" sz="2800" b="1" i="1" dirty="0">
                  <a:latin typeface="Calibri" panose="020F0502020204030204" pitchFamily="34" charset="0"/>
                  <a:ea typeface="Tahoma" panose="020B0604030504040204" pitchFamily="34" charset="0"/>
                  <a:cs typeface="Calibri" panose="020F0502020204030204" pitchFamily="34" charset="0"/>
                </a:rPr>
                <a:t>Petitions System</a:t>
              </a:r>
              <a:endParaRPr lang="he-IL" sz="2800" b="1" i="1" dirty="0">
                <a:latin typeface="Calibri" panose="020F0502020204030204" pitchFamily="34" charset="0"/>
                <a:ea typeface="Tahoma" panose="020B0604030504040204" pitchFamily="34" charset="0"/>
                <a:cs typeface="Calibri" panose="020F0502020204030204" pitchFamily="34" charset="0"/>
              </a:endParaRPr>
            </a:p>
            <a:p>
              <a:endParaRPr lang="he-IL" sz="3600" b="1" i="1" dirty="0">
                <a:latin typeface="Calibri" panose="020F0502020204030204" pitchFamily="34" charset="0"/>
                <a:ea typeface="Tahoma" panose="020B0604030504040204" pitchFamily="34" charset="0"/>
                <a:cs typeface="Calibri" panose="020F0502020204030204" pitchFamily="34" charset="0"/>
              </a:endParaRPr>
            </a:p>
            <a:p>
              <a:r>
                <a:rPr lang="en-US" sz="2400" b="1" dirty="0">
                  <a:ln w="12700">
                    <a:solidFill>
                      <a:schemeClr val="accent3">
                        <a:lumMod val="50000"/>
                      </a:schemeClr>
                    </a:solidFill>
                    <a:prstDash val="solid"/>
                  </a:ln>
                  <a:solidFill>
                    <a:srgbClr val="00B0F0"/>
                  </a:solidFill>
                  <a:effectLst>
                    <a:innerShdw blurRad="177800">
                      <a:schemeClr val="accent3">
                        <a:lumMod val="50000"/>
                      </a:schemeClr>
                    </a:innerShdw>
                  </a:effectLst>
                  <a:latin typeface="Calibri" panose="020F0502020204030204" pitchFamily="34" charset="0"/>
                  <a:ea typeface="Tahoma" panose="020B0604030504040204" pitchFamily="34" charset="0"/>
                  <a:cs typeface="Calibri" panose="020F0502020204030204" pitchFamily="34" charset="0"/>
                </a:rPr>
                <a:t>User Guide </a:t>
              </a:r>
              <a:br>
                <a:rPr lang="en-US" sz="2400" b="1" dirty="0">
                  <a:ln w="12700">
                    <a:solidFill>
                      <a:schemeClr val="accent3">
                        <a:lumMod val="50000"/>
                      </a:schemeClr>
                    </a:solidFill>
                    <a:prstDash val="solid"/>
                  </a:ln>
                  <a:solidFill>
                    <a:srgbClr val="00B0F0"/>
                  </a:solidFill>
                  <a:effectLst>
                    <a:innerShdw blurRad="177800">
                      <a:schemeClr val="accent3">
                        <a:lumMod val="50000"/>
                      </a:schemeClr>
                    </a:innerShdw>
                  </a:effectLst>
                  <a:latin typeface="Calibri" panose="020F0502020204030204" pitchFamily="34" charset="0"/>
                  <a:ea typeface="Tahoma" panose="020B0604030504040204" pitchFamily="34" charset="0"/>
                  <a:cs typeface="Calibri" panose="020F0502020204030204" pitchFamily="34" charset="0"/>
                </a:rPr>
              </a:br>
              <a:r>
                <a:rPr lang="en-US" sz="1600" b="1" dirty="0">
                  <a:ln w="12700">
                    <a:solidFill>
                      <a:schemeClr val="accent3">
                        <a:lumMod val="50000"/>
                      </a:schemeClr>
                    </a:solidFill>
                    <a:prstDash val="solid"/>
                  </a:ln>
                  <a:solidFill>
                    <a:srgbClr val="00B0F0"/>
                  </a:solidFill>
                  <a:effectLst>
                    <a:innerShdw blurRad="177800">
                      <a:schemeClr val="accent3">
                        <a:lumMod val="50000"/>
                      </a:schemeClr>
                    </a:innerShdw>
                  </a:effectLst>
                  <a:latin typeface="Calibri" panose="020F0502020204030204" pitchFamily="34" charset="0"/>
                  <a:ea typeface="Tahoma" panose="020B0604030504040204" pitchFamily="34" charset="0"/>
                  <a:cs typeface="Calibri" panose="020F0502020204030204" pitchFamily="34" charset="0"/>
                </a:rPr>
                <a:t>[Party / Representative]</a:t>
              </a:r>
              <a:endParaRPr lang="he-IL" sz="2400" b="1" dirty="0">
                <a:ln w="12700">
                  <a:solidFill>
                    <a:schemeClr val="accent3">
                      <a:lumMod val="50000"/>
                    </a:schemeClr>
                  </a:solidFill>
                  <a:prstDash val="solid"/>
                </a:ln>
                <a:solidFill>
                  <a:srgbClr val="00B0F0"/>
                </a:solidFill>
                <a:effectLst>
                  <a:innerShdw blurRad="177800">
                    <a:schemeClr val="accent3">
                      <a:lumMod val="50000"/>
                    </a:schemeClr>
                  </a:innerShdw>
                </a:effectLst>
              </a:endParaRPr>
            </a:p>
          </p:txBody>
        </p:sp>
      </p:grpSp>
      <p:sp>
        <p:nvSpPr>
          <p:cNvPr id="7" name="TextBox 6"/>
          <p:cNvSpPr txBox="1"/>
          <p:nvPr/>
        </p:nvSpPr>
        <p:spPr>
          <a:xfrm>
            <a:off x="-467822" y="9559112"/>
            <a:ext cx="2556769" cy="276999"/>
          </a:xfrm>
          <a:prstGeom prst="rect">
            <a:avLst/>
          </a:prstGeom>
          <a:noFill/>
        </p:spPr>
        <p:txBody>
          <a:bodyPr wrap="square" rtlCol="1">
            <a:spAutoFit/>
          </a:bodyPr>
          <a:lstStyle/>
          <a:p>
            <a:r>
              <a:rPr lang="he-IL" sz="1200" dirty="0">
                <a:latin typeface="Calibri" panose="020F0502020204030204" pitchFamily="34" charset="0"/>
                <a:cs typeface="Calibri" panose="020F0502020204030204" pitchFamily="34" charset="0"/>
              </a:rPr>
              <a:t>ועדת הבחירות | </a:t>
            </a:r>
            <a:r>
              <a:rPr lang="en-US" sz="1200" dirty="0" err="1">
                <a:latin typeface="Calibri" panose="020F0502020204030204" pitchFamily="34" charset="0"/>
                <a:cs typeface="Calibri" panose="020F0502020204030204" pitchFamily="34" charset="0"/>
              </a:rPr>
              <a:t>abra</a:t>
            </a:r>
            <a:r>
              <a:rPr lang="en-US" sz="1200" dirty="0">
                <a:latin typeface="Calibri" panose="020F0502020204030204" pitchFamily="34" charset="0"/>
                <a:cs typeface="Calibri" panose="020F0502020204030204" pitchFamily="34" charset="0"/>
              </a:rPr>
              <a:t>-it</a:t>
            </a:r>
            <a:r>
              <a:rPr lang="he-IL" sz="1200" dirty="0">
                <a:latin typeface="Calibri" panose="020F0502020204030204" pitchFamily="34" charset="0"/>
                <a:cs typeface="Calibri" panose="020F0502020204030204" pitchFamily="34" charset="0"/>
              </a:rPr>
              <a:t>| 2023</a:t>
            </a:r>
          </a:p>
        </p:txBody>
      </p:sp>
      <p:pic>
        <p:nvPicPr>
          <p:cNvPr id="14" name="Picture 13">
            <a:extLst>
              <a:ext uri="{FF2B5EF4-FFF2-40B4-BE49-F238E27FC236}">
                <a16:creationId xmlns:a16="http://schemas.microsoft.com/office/drawing/2014/main" id="{7A1A1D28-7B0E-4A12-A1D0-BF9664DDA349}"/>
              </a:ext>
            </a:extLst>
          </p:cNvPr>
          <p:cNvPicPr>
            <a:picLocks noChangeAspect="1"/>
          </p:cNvPicPr>
          <p:nvPr/>
        </p:nvPicPr>
        <p:blipFill rotWithShape="1">
          <a:blip r:embed="rId2">
            <a:extLst>
              <a:ext uri="{28A0092B-C50C-407E-A947-70E740481C1C}">
                <a14:useLocalDpi xmlns:a14="http://schemas.microsoft.com/office/drawing/2010/main" val="0"/>
              </a:ext>
            </a:extLst>
          </a:blip>
          <a:srcRect l="15000"/>
          <a:stretch/>
        </p:blipFill>
        <p:spPr>
          <a:xfrm rot="5400000">
            <a:off x="2942948" y="-3437308"/>
            <a:ext cx="972104" cy="6874615"/>
          </a:xfrm>
          <a:prstGeom prst="rect">
            <a:avLst/>
          </a:prstGeom>
        </p:spPr>
      </p:pic>
      <p:sp>
        <p:nvSpPr>
          <p:cNvPr id="15" name="Rectangle 14"/>
          <p:cNvSpPr/>
          <p:nvPr/>
        </p:nvSpPr>
        <p:spPr>
          <a:xfrm>
            <a:off x="-594875" y="-153619"/>
            <a:ext cx="6444666" cy="586699"/>
          </a:xfrm>
          <a:prstGeom prst="rect">
            <a:avLst/>
          </a:prstGeom>
        </p:spPr>
        <p:txBody>
          <a:bodyPr wrap="square">
            <a:spAutoFit/>
          </a:bodyPr>
          <a:lstStyle/>
          <a:p>
            <a:pPr>
              <a:lnSpc>
                <a:spcPct val="150000"/>
              </a:lnSpc>
            </a:pPr>
            <a:r>
              <a:rPr lang="he-IL" sz="2400" b="1" dirty="0">
                <a:solidFill>
                  <a:schemeClr val="bg1"/>
                </a:solidFill>
                <a:latin typeface="Calibri" panose="020F0502020204030204" pitchFamily="34" charset="0"/>
                <a:ea typeface="Tahoma" panose="020B0604030504040204" pitchFamily="34" charset="0"/>
                <a:cs typeface="Calibri" panose="020F0502020204030204" pitchFamily="34" charset="0"/>
              </a:rPr>
              <a:t>ניהול הליכים משפטיים במערכת עתירות</a:t>
            </a:r>
            <a:endParaRPr lang="he-IL" sz="2400" b="1" dirty="0">
              <a:solidFill>
                <a:schemeClr val="bg1"/>
              </a:solidFill>
            </a:endParaRPr>
          </a:p>
        </p:txBody>
      </p:sp>
      <p:pic>
        <p:nvPicPr>
          <p:cNvPr id="19" name="תמונה 2">
            <a:extLst>
              <a:ext uri="{FF2B5EF4-FFF2-40B4-BE49-F238E27FC236}">
                <a16:creationId xmlns:a16="http://schemas.microsoft.com/office/drawing/2014/main" id="{A9485BAD-6C26-CD6A-03ED-E63E9ADF1E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3658" y="5438898"/>
            <a:ext cx="2446235" cy="2130593"/>
          </a:xfrm>
          <a:prstGeom prst="rect">
            <a:avLst/>
          </a:prstGeom>
        </p:spPr>
      </p:pic>
    </p:spTree>
    <p:extLst>
      <p:ext uri="{BB962C8B-B14F-4D97-AF65-F5344CB8AC3E}">
        <p14:creationId xmlns:p14="http://schemas.microsoft.com/office/powerpoint/2010/main" val="118595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29334" r="23161"/>
          <a:stretch/>
        </p:blipFill>
        <p:spPr>
          <a:xfrm flipH="1">
            <a:off x="3326811" y="195700"/>
            <a:ext cx="3424510" cy="3604333"/>
          </a:xfrm>
          <a:prstGeom prst="rect">
            <a:avLst/>
          </a:prstGeom>
        </p:spPr>
      </p:pic>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28484" y="195701"/>
            <a:ext cx="2838634" cy="3604333"/>
            <a:chOff x="535004" y="2920754"/>
            <a:chExt cx="2838634" cy="3604333"/>
          </a:xfrm>
        </p:grpSpPr>
        <p:grpSp>
          <p:nvGrpSpPr>
            <p:cNvPr id="19" name="Group 18"/>
            <p:cNvGrpSpPr/>
            <p:nvPr/>
          </p:nvGrpSpPr>
          <p:grpSpPr>
            <a:xfrm>
              <a:off x="535004" y="2920754"/>
              <a:ext cx="2838634" cy="3604333"/>
              <a:chOff x="535004" y="2920754"/>
              <a:chExt cx="2838634" cy="6825448"/>
            </a:xfrm>
          </p:grpSpPr>
          <p:sp>
            <p:nvSpPr>
              <p:cNvPr id="17" name="Rectangle 16"/>
              <p:cNvSpPr/>
              <p:nvPr/>
            </p:nvSpPr>
            <p:spPr>
              <a:xfrm>
                <a:off x="535004" y="2920754"/>
                <a:ext cx="2838634" cy="6825448"/>
              </a:xfrm>
              <a:prstGeom prst="rect">
                <a:avLst/>
              </a:prstGeom>
              <a:solidFill>
                <a:srgbClr val="99CCFF">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8" name="Rectangle 17"/>
              <p:cNvSpPr/>
              <p:nvPr/>
            </p:nvSpPr>
            <p:spPr>
              <a:xfrm>
                <a:off x="687404" y="3073154"/>
                <a:ext cx="2508557" cy="6532489"/>
              </a:xfrm>
              <a:prstGeom prst="rect">
                <a:avLst/>
              </a:prstGeom>
              <a:no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grpSp>
        <p:sp>
          <p:nvSpPr>
            <p:cNvPr id="7" name="TextBox 6"/>
            <p:cNvSpPr txBox="1"/>
            <p:nvPr/>
          </p:nvSpPr>
          <p:spPr>
            <a:xfrm>
              <a:off x="859257" y="3996105"/>
              <a:ext cx="2039667" cy="1754326"/>
            </a:xfrm>
            <a:prstGeom prst="rect">
              <a:avLst/>
            </a:prstGeom>
            <a:noFill/>
          </p:spPr>
          <p:txBody>
            <a:bodyPr wrap="square" rtlCol="1">
              <a:spAutoFit/>
            </a:bodyPr>
            <a:lstStyle/>
            <a:p>
              <a:pPr algn="ctr"/>
              <a:r>
                <a:rPr lang="en-US" sz="3600" b="1" dirty="0">
                  <a:latin typeface="Calibri" panose="020F0502020204030204" pitchFamily="34" charset="0"/>
                  <a:cs typeface="Calibri" panose="020F0502020204030204" pitchFamily="34" charset="0"/>
                </a:rPr>
                <a:t>Before we begin…</a:t>
              </a:r>
              <a:endParaRPr lang="he-IL" sz="3600" b="1" dirty="0">
                <a:solidFill>
                  <a:srgbClr val="00B0F0"/>
                </a:solidFill>
                <a:latin typeface="Calibri" panose="020F0502020204030204" pitchFamily="34" charset="0"/>
                <a:cs typeface="Calibri" panose="020F0502020204030204" pitchFamily="34" charset="0"/>
              </a:endParaRPr>
            </a:p>
          </p:txBody>
        </p:sp>
      </p:grp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atin typeface="Tahoma" panose="020B0604030504040204" pitchFamily="34" charset="0"/>
                <a:ea typeface="Tahoma" panose="020B0604030504040204" pitchFamily="34" charset="0"/>
                <a:cs typeface="Tahoma" panose="020B0604030504040204" pitchFamily="34" charset="0"/>
              </a:rPr>
              <a:t>2</a:t>
            </a:r>
          </a:p>
        </p:txBody>
      </p:sp>
      <p:sp>
        <p:nvSpPr>
          <p:cNvPr id="5" name="TextBox 4">
            <a:extLst>
              <a:ext uri="{FF2B5EF4-FFF2-40B4-BE49-F238E27FC236}">
                <a16:creationId xmlns:a16="http://schemas.microsoft.com/office/drawing/2014/main" id="{1DDA9BC7-28E5-B0EA-A5D3-CCABA7608BBB}"/>
              </a:ext>
            </a:extLst>
          </p:cNvPr>
          <p:cNvSpPr txBox="1"/>
          <p:nvPr/>
        </p:nvSpPr>
        <p:spPr>
          <a:xfrm>
            <a:off x="752737" y="4097317"/>
            <a:ext cx="5668777" cy="5866350"/>
          </a:xfrm>
          <a:prstGeom prst="rect">
            <a:avLst/>
          </a:prstGeom>
          <a:noFill/>
        </p:spPr>
        <p:txBody>
          <a:bodyPr wrap="square">
            <a:spAutoFit/>
          </a:bodyPr>
          <a:lstStyle/>
          <a:p>
            <a:pPr algn="l" rtl="0">
              <a:lnSpc>
                <a:spcPct val="150000"/>
              </a:lnSpc>
            </a:pPr>
            <a:r>
              <a:rPr lang="en-US" sz="1800" b="1" dirty="0">
                <a:solidFill>
                  <a:srgbClr val="093D4E"/>
                </a:solidFill>
                <a:latin typeface="Calibri" panose="020F0502020204030204" pitchFamily="34" charset="0"/>
                <a:ea typeface="Calibri" panose="020F0502020204030204" pitchFamily="34" charset="0"/>
                <a:cs typeface="Calibri" panose="020F0502020204030204" pitchFamily="34" charset="0"/>
              </a:rPr>
              <a:t>In this guide, you will learn about the </a:t>
            </a:r>
            <a:r>
              <a:rPr lang="en-US" sz="1800" b="1" dirty="0" smtClean="0">
                <a:solidFill>
                  <a:srgbClr val="093D4E"/>
                </a:solidFill>
                <a:latin typeface="Calibri" panose="020F0502020204030204" pitchFamily="34" charset="0"/>
                <a:ea typeface="Calibri" panose="020F0502020204030204" pitchFamily="34" charset="0"/>
                <a:cs typeface="Calibri" panose="020F0502020204030204" pitchFamily="34" charset="0"/>
              </a:rPr>
              <a:t>electronic system </a:t>
            </a:r>
            <a:r>
              <a:rPr lang="en-US" sz="1800" b="1" dirty="0">
                <a:solidFill>
                  <a:srgbClr val="093D4E"/>
                </a:solidFill>
                <a:latin typeface="Calibri" panose="020F0502020204030204" pitchFamily="34" charset="0"/>
                <a:ea typeface="Calibri" panose="020F0502020204030204" pitchFamily="34" charset="0"/>
                <a:cs typeface="Calibri" panose="020F0502020204030204" pitchFamily="34" charset="0"/>
              </a:rPr>
              <a:t>for opening and </a:t>
            </a:r>
            <a:r>
              <a:rPr lang="en-US" sz="1800" b="1" dirty="0" smtClean="0">
                <a:solidFill>
                  <a:srgbClr val="093D4E"/>
                </a:solidFill>
                <a:latin typeface="Calibri" panose="020F0502020204030204" pitchFamily="34" charset="0"/>
                <a:ea typeface="Calibri" panose="020F0502020204030204" pitchFamily="34" charset="0"/>
                <a:cs typeface="Calibri" panose="020F0502020204030204" pitchFamily="34" charset="0"/>
              </a:rPr>
              <a:t>conducting </a:t>
            </a:r>
            <a:r>
              <a:rPr lang="en-US" sz="1800" b="1" dirty="0">
                <a:solidFill>
                  <a:srgbClr val="093D4E"/>
                </a:solidFill>
                <a:latin typeface="Calibri" panose="020F0502020204030204" pitchFamily="34" charset="0"/>
                <a:ea typeface="Calibri" panose="020F0502020204030204" pitchFamily="34" charset="0"/>
                <a:cs typeface="Calibri" panose="020F0502020204030204" pitchFamily="34" charset="0"/>
              </a:rPr>
              <a:t>legal proceedings with the Knesset Central Elections Committee on the SALESFORCE platform.</a:t>
            </a:r>
            <a:br>
              <a:rPr lang="en-US" sz="1800" b="1" dirty="0">
                <a:solidFill>
                  <a:srgbClr val="093D4E"/>
                </a:solidFill>
                <a:latin typeface="Calibri" panose="020F0502020204030204" pitchFamily="34" charset="0"/>
                <a:ea typeface="Calibri" panose="020F0502020204030204" pitchFamily="34" charset="0"/>
                <a:cs typeface="Calibri" panose="020F0502020204030204" pitchFamily="34" charset="0"/>
              </a:rPr>
            </a:br>
            <a:endParaRPr lang="en-US" sz="1800" b="1" dirty="0">
              <a:solidFill>
                <a:srgbClr val="093D4E"/>
              </a:solidFill>
              <a:latin typeface="Calibri" panose="020F0502020204030204" pitchFamily="34" charset="0"/>
              <a:ea typeface="Calibri" panose="020F0502020204030204" pitchFamily="34" charset="0"/>
              <a:cs typeface="Calibri" panose="020F0502020204030204" pitchFamily="34" charset="0"/>
            </a:endParaRPr>
          </a:p>
          <a:p>
            <a:pPr algn="l" rtl="0">
              <a:lnSpc>
                <a:spcPct val="150000"/>
              </a:lnSpc>
            </a:pPr>
            <a:r>
              <a:rPr lang="en-US" sz="1800" b="1" dirty="0">
                <a:solidFill>
                  <a:srgbClr val="093D4E"/>
                </a:solidFill>
                <a:latin typeface="Calibri" panose="020F0502020204030204" pitchFamily="34" charset="0"/>
                <a:ea typeface="Calibri" panose="020F0502020204030204" pitchFamily="34" charset="0"/>
                <a:cs typeface="Calibri" panose="020F0502020204030204" pitchFamily="34" charset="0"/>
              </a:rPr>
              <a:t>The system allows users to:</a:t>
            </a:r>
          </a:p>
          <a:p>
            <a:pPr algn="l" rtl="0">
              <a:lnSpc>
                <a:spcPct val="150000"/>
              </a:lnSpc>
            </a:pPr>
            <a:r>
              <a:rPr lang="en-US" sz="1800" b="1" dirty="0">
                <a:solidFill>
                  <a:srgbClr val="093D4E"/>
                </a:solidFill>
                <a:latin typeface="Calibri" panose="020F0502020204030204" pitchFamily="34" charset="0"/>
                <a:ea typeface="Calibri" panose="020F0502020204030204" pitchFamily="34" charset="0"/>
                <a:cs typeface="Calibri" panose="020F0502020204030204" pitchFamily="34" charset="0"/>
              </a:rPr>
              <a:t>- File a new petition / Open a new proceeding.</a:t>
            </a:r>
          </a:p>
          <a:p>
            <a:pPr algn="l" rtl="0">
              <a:lnSpc>
                <a:spcPct val="150000"/>
              </a:lnSpc>
            </a:pPr>
            <a:r>
              <a:rPr lang="en-US" sz="1800" b="1" dirty="0">
                <a:solidFill>
                  <a:srgbClr val="093D4E"/>
                </a:solidFill>
                <a:latin typeface="Calibri" panose="020F0502020204030204" pitchFamily="34" charset="0"/>
                <a:ea typeface="Calibri" panose="020F0502020204030204" pitchFamily="34" charset="0"/>
                <a:cs typeface="Calibri" panose="020F0502020204030204" pitchFamily="34" charset="0"/>
              </a:rPr>
              <a:t>- Keep track of all stages of a process through one system, including viewing and </a:t>
            </a:r>
            <a:r>
              <a:rPr lang="en-US" sz="1800" b="1" dirty="0" smtClean="0">
                <a:solidFill>
                  <a:srgbClr val="093D4E"/>
                </a:solidFill>
                <a:latin typeface="Calibri" panose="020F0502020204030204" pitchFamily="34" charset="0"/>
                <a:ea typeface="Calibri" panose="020F0502020204030204" pitchFamily="34" charset="0"/>
                <a:cs typeface="Calibri" panose="020F0502020204030204" pitchFamily="34" charset="0"/>
              </a:rPr>
              <a:t>conducting </a:t>
            </a:r>
            <a:r>
              <a:rPr lang="en-US" sz="1800" b="1" dirty="0">
                <a:solidFill>
                  <a:srgbClr val="093D4E"/>
                </a:solidFill>
                <a:latin typeface="Calibri" panose="020F0502020204030204" pitchFamily="34" charset="0"/>
                <a:ea typeface="Calibri" panose="020F0502020204030204" pitchFamily="34" charset="0"/>
                <a:cs typeface="Calibri" panose="020F0502020204030204" pitchFamily="34" charset="0"/>
              </a:rPr>
              <a:t>all relevant data and documents, in a simple and efficient manner, up to the ruling.</a:t>
            </a:r>
          </a:p>
          <a:p>
            <a:pPr algn="l" rtl="0">
              <a:lnSpc>
                <a:spcPct val="150000"/>
              </a:lnSpc>
            </a:pPr>
            <a:r>
              <a:rPr lang="en-US" sz="1800" b="1" dirty="0">
                <a:solidFill>
                  <a:srgbClr val="093D4E"/>
                </a:solidFill>
                <a:latin typeface="Calibri" panose="020F0502020204030204" pitchFamily="34" charset="0"/>
                <a:ea typeface="Calibri" panose="020F0502020204030204" pitchFamily="34" charset="0"/>
                <a:cs typeface="Calibri" panose="020F0502020204030204" pitchFamily="34" charset="0"/>
              </a:rPr>
              <a:t>- Authorize legal firms to represent them.</a:t>
            </a:r>
          </a:p>
          <a:p>
            <a:pPr algn="l" rtl="0">
              <a:lnSpc>
                <a:spcPct val="150000"/>
              </a:lnSpc>
            </a:pPr>
            <a:endParaRPr lang="he-IL" sz="1800" dirty="0">
              <a:solidFill>
                <a:srgbClr val="093D4E"/>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pPr>
            <a:endParaRPr lang="he-IL" sz="1800" dirty="0">
              <a:solidFill>
                <a:srgbClr val="093D4E"/>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תמונה 2">
            <a:extLst>
              <a:ext uri="{FF2B5EF4-FFF2-40B4-BE49-F238E27FC236}">
                <a16:creationId xmlns:a16="http://schemas.microsoft.com/office/drawing/2014/main" id="{6288229B-F970-0E00-8261-43F6EB361E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spTree>
    <p:extLst>
      <p:ext uri="{BB962C8B-B14F-4D97-AF65-F5344CB8AC3E}">
        <p14:creationId xmlns:p14="http://schemas.microsoft.com/office/powerpoint/2010/main" val="202335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29334" r="23161"/>
          <a:stretch/>
        </p:blipFill>
        <p:spPr>
          <a:xfrm flipH="1">
            <a:off x="3326811" y="195700"/>
            <a:ext cx="3424510" cy="3604333"/>
          </a:xfrm>
          <a:prstGeom prst="rect">
            <a:avLst/>
          </a:prstGeom>
        </p:spPr>
      </p:pic>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28484" y="195701"/>
            <a:ext cx="2838634" cy="3604333"/>
            <a:chOff x="535004" y="2920754"/>
            <a:chExt cx="2838634" cy="3604333"/>
          </a:xfrm>
        </p:grpSpPr>
        <p:grpSp>
          <p:nvGrpSpPr>
            <p:cNvPr id="19" name="Group 18"/>
            <p:cNvGrpSpPr/>
            <p:nvPr/>
          </p:nvGrpSpPr>
          <p:grpSpPr>
            <a:xfrm>
              <a:off x="535004" y="2920754"/>
              <a:ext cx="2838634" cy="3604333"/>
              <a:chOff x="535004" y="2920754"/>
              <a:chExt cx="2838634" cy="6825448"/>
            </a:xfrm>
          </p:grpSpPr>
          <p:sp>
            <p:nvSpPr>
              <p:cNvPr id="17" name="Rectangle 16"/>
              <p:cNvSpPr/>
              <p:nvPr/>
            </p:nvSpPr>
            <p:spPr>
              <a:xfrm>
                <a:off x="535004" y="2920754"/>
                <a:ext cx="2838634" cy="6825448"/>
              </a:xfrm>
              <a:prstGeom prst="rect">
                <a:avLst/>
              </a:prstGeom>
              <a:solidFill>
                <a:srgbClr val="99CCFF">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8" name="Rectangle 17"/>
              <p:cNvSpPr/>
              <p:nvPr/>
            </p:nvSpPr>
            <p:spPr>
              <a:xfrm>
                <a:off x="687404" y="3073154"/>
                <a:ext cx="2508557" cy="6532489"/>
              </a:xfrm>
              <a:prstGeom prst="rect">
                <a:avLst/>
              </a:prstGeom>
              <a:no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grpSp>
        <p:sp>
          <p:nvSpPr>
            <p:cNvPr id="7" name="TextBox 6"/>
            <p:cNvSpPr txBox="1"/>
            <p:nvPr/>
          </p:nvSpPr>
          <p:spPr>
            <a:xfrm>
              <a:off x="859257" y="3473185"/>
              <a:ext cx="2039667" cy="1668470"/>
            </a:xfrm>
            <a:prstGeom prst="rect">
              <a:avLst/>
            </a:prstGeom>
            <a:noFill/>
          </p:spPr>
          <p:txBody>
            <a:bodyPr wrap="square" rtlCol="1">
              <a:spAutoFit/>
            </a:bodyPr>
            <a:lstStyle/>
            <a:p>
              <a:pPr algn="ctr">
                <a:lnSpc>
                  <a:spcPct val="150000"/>
                </a:lnSpc>
              </a:pPr>
              <a:r>
                <a:rPr lang="en-US" sz="3600" b="1" dirty="0">
                  <a:latin typeface="Calibri" panose="020F0502020204030204" pitchFamily="34" charset="0"/>
                  <a:cs typeface="Calibri" panose="020F0502020204030204" pitchFamily="34" charset="0"/>
                </a:rPr>
                <a:t>Table of Contents</a:t>
              </a:r>
              <a:endParaRPr lang="he-IL" sz="3600" b="1" dirty="0">
                <a:latin typeface="Calibri" panose="020F0502020204030204" pitchFamily="34" charset="0"/>
                <a:cs typeface="Calibri" panose="020F0502020204030204" pitchFamily="34" charset="0"/>
              </a:endParaRPr>
            </a:p>
          </p:txBody>
        </p:sp>
      </p:grp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atin typeface="Tahoma" panose="020B0604030504040204" pitchFamily="34" charset="0"/>
                <a:ea typeface="Tahoma" panose="020B0604030504040204" pitchFamily="34" charset="0"/>
                <a:cs typeface="Tahoma" panose="020B0604030504040204" pitchFamily="34" charset="0"/>
              </a:rPr>
              <a:t>3</a:t>
            </a:r>
          </a:p>
        </p:txBody>
      </p:sp>
      <p:grpSp>
        <p:nvGrpSpPr>
          <p:cNvPr id="27" name="Group 26">
            <a:extLst>
              <a:ext uri="{FF2B5EF4-FFF2-40B4-BE49-F238E27FC236}">
                <a16:creationId xmlns:a16="http://schemas.microsoft.com/office/drawing/2014/main" id="{62099663-9D25-8A8D-E00B-21709866A7E2}"/>
              </a:ext>
            </a:extLst>
          </p:cNvPr>
          <p:cNvGrpSpPr/>
          <p:nvPr/>
        </p:nvGrpSpPr>
        <p:grpSpPr>
          <a:xfrm>
            <a:off x="773282" y="4211693"/>
            <a:ext cx="6084717" cy="4027100"/>
            <a:chOff x="749764" y="1663923"/>
            <a:chExt cx="6084717" cy="4027100"/>
          </a:xfrm>
        </p:grpSpPr>
        <p:sp>
          <p:nvSpPr>
            <p:cNvPr id="13" name="משולש שווה שוקיים 36">
              <a:extLst>
                <a:ext uri="{FF2B5EF4-FFF2-40B4-BE49-F238E27FC236}">
                  <a16:creationId xmlns:a16="http://schemas.microsoft.com/office/drawing/2014/main" id="{54B90F4A-7B13-9F07-E486-E1CF91F590B4}"/>
                </a:ext>
              </a:extLst>
            </p:cNvPr>
            <p:cNvSpPr/>
            <p:nvPr/>
          </p:nvSpPr>
          <p:spPr>
            <a:xfrm rot="16200000">
              <a:off x="6611802" y="1779231"/>
              <a:ext cx="239173" cy="206184"/>
            </a:xfrm>
            <a:prstGeom prst="triangle">
              <a:avLst/>
            </a:prstGeom>
            <a:solidFill>
              <a:srgbClr val="D92026"/>
            </a:solidFill>
            <a:ln>
              <a:solidFill>
                <a:srgbClr val="D9202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14" name="משולש שווה שוקיים 41">
              <a:extLst>
                <a:ext uri="{FF2B5EF4-FFF2-40B4-BE49-F238E27FC236}">
                  <a16:creationId xmlns:a16="http://schemas.microsoft.com/office/drawing/2014/main" id="{90DF2D65-4659-B6F9-BAF2-C5FD6A859211}"/>
                </a:ext>
              </a:extLst>
            </p:cNvPr>
            <p:cNvSpPr/>
            <p:nvPr/>
          </p:nvSpPr>
          <p:spPr>
            <a:xfrm rot="16200000">
              <a:off x="6611802" y="3678304"/>
              <a:ext cx="239173" cy="206184"/>
            </a:xfrm>
            <a:prstGeom prst="triangle">
              <a:avLst/>
            </a:prstGeom>
            <a:solidFill>
              <a:srgbClr val="D92026"/>
            </a:solidFill>
            <a:ln>
              <a:solidFill>
                <a:srgbClr val="D9202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15" name="משולש שווה שוקיים 17">
              <a:extLst>
                <a:ext uri="{FF2B5EF4-FFF2-40B4-BE49-F238E27FC236}">
                  <a16:creationId xmlns:a16="http://schemas.microsoft.com/office/drawing/2014/main" id="{7EBA5886-3607-CD43-C9A2-BB39FBC77DC7}"/>
                </a:ext>
              </a:extLst>
            </p:cNvPr>
            <p:cNvSpPr/>
            <p:nvPr/>
          </p:nvSpPr>
          <p:spPr>
            <a:xfrm rot="16200000">
              <a:off x="5906821" y="2158986"/>
              <a:ext cx="181396" cy="156375"/>
            </a:xfrm>
            <a:prstGeom prst="triangle">
              <a:avLst/>
            </a:prstGeom>
            <a:solidFill>
              <a:schemeClr val="tx1">
                <a:lumMod val="50000"/>
                <a:lumOff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16" name="TextBox 15">
              <a:extLst>
                <a:ext uri="{FF2B5EF4-FFF2-40B4-BE49-F238E27FC236}">
                  <a16:creationId xmlns:a16="http://schemas.microsoft.com/office/drawing/2014/main" id="{0B7ADB91-3F67-E898-2436-8AF076A20E94}"/>
                </a:ext>
              </a:extLst>
            </p:cNvPr>
            <p:cNvSpPr txBox="1"/>
            <p:nvPr/>
          </p:nvSpPr>
          <p:spPr>
            <a:xfrm>
              <a:off x="749764" y="1663923"/>
              <a:ext cx="684960" cy="346698"/>
            </a:xfrm>
            <a:prstGeom prst="rect">
              <a:avLst/>
            </a:prstGeom>
            <a:noFill/>
          </p:spPr>
          <p:txBody>
            <a:bodyPr wrap="square" rtlCol="1">
              <a:spAutoFit/>
            </a:bodyPr>
            <a:lstStyle/>
            <a:p>
              <a:r>
                <a:rPr lang="he-IL" sz="1653" b="1" dirty="0"/>
                <a:t>עמוד</a:t>
              </a:r>
            </a:p>
          </p:txBody>
        </p:sp>
        <p:sp>
          <p:nvSpPr>
            <p:cNvPr id="22" name="משולש שווה שוקיים 38">
              <a:extLst>
                <a:ext uri="{FF2B5EF4-FFF2-40B4-BE49-F238E27FC236}">
                  <a16:creationId xmlns:a16="http://schemas.microsoft.com/office/drawing/2014/main" id="{4C3150DC-1A15-EE24-76AA-C10C484BD0C8}"/>
                </a:ext>
              </a:extLst>
            </p:cNvPr>
            <p:cNvSpPr/>
            <p:nvPr/>
          </p:nvSpPr>
          <p:spPr>
            <a:xfrm rot="16200000">
              <a:off x="5906821" y="4094856"/>
              <a:ext cx="181396" cy="156375"/>
            </a:xfrm>
            <a:prstGeom prst="triangle">
              <a:avLst/>
            </a:prstGeom>
            <a:solidFill>
              <a:schemeClr val="tx1">
                <a:lumMod val="50000"/>
                <a:lumOff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dirty="0"/>
            </a:p>
          </p:txBody>
        </p:sp>
        <p:sp>
          <p:nvSpPr>
            <p:cNvPr id="23" name="משולש שווה שוקיים 43">
              <a:extLst>
                <a:ext uri="{FF2B5EF4-FFF2-40B4-BE49-F238E27FC236}">
                  <a16:creationId xmlns:a16="http://schemas.microsoft.com/office/drawing/2014/main" id="{B0C15BBF-1120-213A-73CD-1E64970B7F52}"/>
                </a:ext>
              </a:extLst>
            </p:cNvPr>
            <p:cNvSpPr/>
            <p:nvPr/>
          </p:nvSpPr>
          <p:spPr>
            <a:xfrm rot="16200000">
              <a:off x="6611802" y="4814582"/>
              <a:ext cx="239173" cy="206184"/>
            </a:xfrm>
            <a:prstGeom prst="triangle">
              <a:avLst/>
            </a:prstGeom>
            <a:solidFill>
              <a:srgbClr val="D92026"/>
            </a:solidFill>
            <a:ln>
              <a:solidFill>
                <a:srgbClr val="D9202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26" name="משולש שווה שוקיים 44">
              <a:extLst>
                <a:ext uri="{FF2B5EF4-FFF2-40B4-BE49-F238E27FC236}">
                  <a16:creationId xmlns:a16="http://schemas.microsoft.com/office/drawing/2014/main" id="{BBAE58FD-1B3E-35F2-285D-A0D561F19566}"/>
                </a:ext>
              </a:extLst>
            </p:cNvPr>
            <p:cNvSpPr/>
            <p:nvPr/>
          </p:nvSpPr>
          <p:spPr>
            <a:xfrm rot="16200000">
              <a:off x="5908153" y="5522137"/>
              <a:ext cx="181396" cy="156375"/>
            </a:xfrm>
            <a:prstGeom prst="triangle">
              <a:avLst/>
            </a:prstGeom>
            <a:solidFill>
              <a:schemeClr val="tx1">
                <a:lumMod val="50000"/>
                <a:lumOff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grpSp>
      <p:sp>
        <p:nvSpPr>
          <p:cNvPr id="29" name="TextBox 28">
            <a:extLst>
              <a:ext uri="{FF2B5EF4-FFF2-40B4-BE49-F238E27FC236}">
                <a16:creationId xmlns:a16="http://schemas.microsoft.com/office/drawing/2014/main" id="{5FC72CEA-55EB-62C5-926D-0E85A6CBAE3A}"/>
              </a:ext>
            </a:extLst>
          </p:cNvPr>
          <p:cNvSpPr txBox="1"/>
          <p:nvPr/>
        </p:nvSpPr>
        <p:spPr>
          <a:xfrm>
            <a:off x="2515614" y="4270675"/>
            <a:ext cx="4028065" cy="369332"/>
          </a:xfrm>
          <a:prstGeom prst="rect">
            <a:avLst/>
          </a:prstGeom>
          <a:noFill/>
        </p:spPr>
        <p:txBody>
          <a:bodyPr wrap="square">
            <a:spAutoFit/>
          </a:bodyPr>
          <a:lstStyle/>
          <a:p>
            <a:pPr rtl="1">
              <a:lnSpc>
                <a:spcPct val="100000"/>
              </a:lnSpc>
            </a:pPr>
            <a:r>
              <a:rPr lang="he-IL" sz="18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פרק</a:t>
            </a:r>
            <a:r>
              <a:rPr lang="he-IL" sz="1800" b="1" baseline="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1 –  מערכת עתירות – נעים להכיר!</a:t>
            </a:r>
          </a:p>
        </p:txBody>
      </p:sp>
      <p:sp>
        <p:nvSpPr>
          <p:cNvPr id="31" name="TextBox 30">
            <a:extLst>
              <a:ext uri="{FF2B5EF4-FFF2-40B4-BE49-F238E27FC236}">
                <a16:creationId xmlns:a16="http://schemas.microsoft.com/office/drawing/2014/main" id="{67F4A5C3-289F-96F3-B01A-82185454BC2A}"/>
              </a:ext>
            </a:extLst>
          </p:cNvPr>
          <p:cNvSpPr txBox="1"/>
          <p:nvPr/>
        </p:nvSpPr>
        <p:spPr>
          <a:xfrm>
            <a:off x="2428148" y="4634978"/>
            <a:ext cx="3445932" cy="307777"/>
          </a:xfrm>
          <a:prstGeom prst="rect">
            <a:avLst/>
          </a:prstGeom>
          <a:noFill/>
        </p:spPr>
        <p:txBody>
          <a:bodyPr wrap="square">
            <a:spAutoFit/>
          </a:bodyPr>
          <a:lstStyle/>
          <a:p>
            <a:pPr rtl="1">
              <a:lnSpc>
                <a:spcPct val="100000"/>
              </a:lnSpc>
            </a:pPr>
            <a:r>
              <a:rPr lang="he-IL" sz="1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מילון סמלים כללי</a:t>
            </a:r>
            <a:endPar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617DD7E3-4C5B-8EC8-8770-A7A770C7BDDC}"/>
              </a:ext>
            </a:extLst>
          </p:cNvPr>
          <p:cNvSpPr txBox="1"/>
          <p:nvPr/>
        </p:nvSpPr>
        <p:spPr>
          <a:xfrm>
            <a:off x="764538" y="4684551"/>
            <a:ext cx="624248" cy="307777"/>
          </a:xfrm>
          <a:prstGeom prst="rect">
            <a:avLst/>
          </a:prstGeom>
          <a:noFill/>
        </p:spPr>
        <p:txBody>
          <a:bodyPr wrap="square">
            <a:spAutoFit/>
          </a:bodyPr>
          <a:lstStyle/>
          <a:p>
            <a:pPr rtl="1">
              <a:lnSpc>
                <a:spcPct val="100000"/>
              </a:lnSpc>
            </a:pPr>
            <a:r>
              <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hlinkClick r:id="rId3" action="ppaction://hlinksldjump"/>
              </a:rPr>
              <a:t>04</a:t>
            </a:r>
            <a:endPar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71FFC40F-02AD-C7C1-FF8D-2ACB0F765350}"/>
              </a:ext>
            </a:extLst>
          </p:cNvPr>
          <p:cNvSpPr txBox="1"/>
          <p:nvPr/>
        </p:nvSpPr>
        <p:spPr>
          <a:xfrm>
            <a:off x="2545850" y="6129370"/>
            <a:ext cx="4028065" cy="369332"/>
          </a:xfrm>
          <a:prstGeom prst="rect">
            <a:avLst/>
          </a:prstGeom>
          <a:noFill/>
        </p:spPr>
        <p:txBody>
          <a:bodyPr wrap="square">
            <a:spAutoFit/>
          </a:bodyPr>
          <a:lstStyle/>
          <a:p>
            <a:pPr rtl="1">
              <a:lnSpc>
                <a:spcPct val="100000"/>
              </a:lnSpc>
            </a:pPr>
            <a:r>
              <a:rPr lang="he-IL" sz="18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פרק</a:t>
            </a:r>
            <a:r>
              <a:rPr lang="he-IL" sz="1800" b="1" baseline="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2 –  פתיחת הליך והג</a:t>
            </a:r>
            <a:r>
              <a:rPr lang="he-IL"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שת מסמכים</a:t>
            </a:r>
            <a:endParaRPr lang="he-IL" sz="1800" b="1" baseline="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3A8F8350-CF69-AF4B-6B77-4820B1369917}"/>
              </a:ext>
            </a:extLst>
          </p:cNvPr>
          <p:cNvSpPr txBox="1"/>
          <p:nvPr/>
        </p:nvSpPr>
        <p:spPr>
          <a:xfrm>
            <a:off x="2440401" y="6571312"/>
            <a:ext cx="3445932" cy="307777"/>
          </a:xfrm>
          <a:prstGeom prst="rect">
            <a:avLst/>
          </a:prstGeom>
          <a:noFill/>
        </p:spPr>
        <p:txBody>
          <a:bodyPr wrap="square">
            <a:spAutoFit/>
          </a:bodyPr>
          <a:lstStyle/>
          <a:p>
            <a:pPr rtl="1">
              <a:lnSpc>
                <a:spcPct val="100000"/>
              </a:lnSpc>
            </a:pPr>
            <a:r>
              <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פתיחת הליך חדש</a:t>
            </a:r>
          </a:p>
        </p:txBody>
      </p:sp>
      <p:sp>
        <p:nvSpPr>
          <p:cNvPr id="35" name="TextBox 34">
            <a:extLst>
              <a:ext uri="{FF2B5EF4-FFF2-40B4-BE49-F238E27FC236}">
                <a16:creationId xmlns:a16="http://schemas.microsoft.com/office/drawing/2014/main" id="{243DC492-73C7-E8E1-8B52-9F4725B05B78}"/>
              </a:ext>
            </a:extLst>
          </p:cNvPr>
          <p:cNvSpPr txBox="1"/>
          <p:nvPr/>
        </p:nvSpPr>
        <p:spPr>
          <a:xfrm>
            <a:off x="2559632" y="7251980"/>
            <a:ext cx="4028065" cy="369332"/>
          </a:xfrm>
          <a:prstGeom prst="rect">
            <a:avLst/>
          </a:prstGeom>
          <a:noFill/>
        </p:spPr>
        <p:txBody>
          <a:bodyPr wrap="square">
            <a:spAutoFit/>
          </a:bodyPr>
          <a:lstStyle/>
          <a:p>
            <a:pPr rtl="1">
              <a:lnSpc>
                <a:spcPct val="100000"/>
              </a:lnSpc>
            </a:pPr>
            <a:r>
              <a:rPr lang="he-IL" sz="18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פרק</a:t>
            </a:r>
            <a:r>
              <a:rPr lang="he-IL" sz="1800" b="1" baseline="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3 –  פעולות לעורכי דין</a:t>
            </a:r>
          </a:p>
        </p:txBody>
      </p:sp>
      <p:sp>
        <p:nvSpPr>
          <p:cNvPr id="36" name="TextBox 35">
            <a:extLst>
              <a:ext uri="{FF2B5EF4-FFF2-40B4-BE49-F238E27FC236}">
                <a16:creationId xmlns:a16="http://schemas.microsoft.com/office/drawing/2014/main" id="{7475D8C5-6BC6-23DC-D135-45FF596A150B}"/>
              </a:ext>
            </a:extLst>
          </p:cNvPr>
          <p:cNvSpPr txBox="1"/>
          <p:nvPr/>
        </p:nvSpPr>
        <p:spPr>
          <a:xfrm>
            <a:off x="2454183" y="7693922"/>
            <a:ext cx="3445932" cy="307777"/>
          </a:xfrm>
          <a:prstGeom prst="rect">
            <a:avLst/>
          </a:prstGeom>
          <a:noFill/>
        </p:spPr>
        <p:txBody>
          <a:bodyPr wrap="square">
            <a:spAutoFit/>
          </a:bodyPr>
          <a:lstStyle/>
          <a:p>
            <a:pPr rtl="1">
              <a:lnSpc>
                <a:spcPct val="100000"/>
              </a:lnSpc>
            </a:pPr>
            <a:r>
              <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יצירת חשבון מייצג וניהול עורכי דין</a:t>
            </a:r>
          </a:p>
        </p:txBody>
      </p:sp>
      <p:sp>
        <p:nvSpPr>
          <p:cNvPr id="37" name="TextBox 36">
            <a:extLst>
              <a:ext uri="{FF2B5EF4-FFF2-40B4-BE49-F238E27FC236}">
                <a16:creationId xmlns:a16="http://schemas.microsoft.com/office/drawing/2014/main" id="{4A6487D1-F9A8-4A78-1A2C-3B9BD6E3BF1C}"/>
              </a:ext>
            </a:extLst>
          </p:cNvPr>
          <p:cNvSpPr txBox="1"/>
          <p:nvPr/>
        </p:nvSpPr>
        <p:spPr>
          <a:xfrm>
            <a:off x="776340" y="6557599"/>
            <a:ext cx="624248" cy="307777"/>
          </a:xfrm>
          <a:prstGeom prst="rect">
            <a:avLst/>
          </a:prstGeom>
          <a:noFill/>
        </p:spPr>
        <p:txBody>
          <a:bodyPr wrap="square">
            <a:spAutoFit/>
          </a:bodyPr>
          <a:lstStyle/>
          <a:p>
            <a:pPr rtl="1">
              <a:lnSpc>
                <a:spcPct val="100000"/>
              </a:lnSpc>
            </a:pPr>
            <a:r>
              <a:rPr lang="he-IL" sz="1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hlinkClick r:id="rId4" action="ppaction://hlinksldjump"/>
              </a:rPr>
              <a:t>11</a:t>
            </a:r>
            <a:endPar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C57D506F-79EE-44FA-9685-8D8C362395EF}"/>
              </a:ext>
            </a:extLst>
          </p:cNvPr>
          <p:cNvSpPr txBox="1"/>
          <p:nvPr/>
        </p:nvSpPr>
        <p:spPr>
          <a:xfrm>
            <a:off x="776340" y="7693921"/>
            <a:ext cx="624248" cy="307777"/>
          </a:xfrm>
          <a:prstGeom prst="rect">
            <a:avLst/>
          </a:prstGeom>
          <a:noFill/>
        </p:spPr>
        <p:txBody>
          <a:bodyPr wrap="square">
            <a:spAutoFit/>
          </a:bodyPr>
          <a:lstStyle/>
          <a:p>
            <a:pPr rtl="1">
              <a:lnSpc>
                <a:spcPct val="100000"/>
              </a:lnSpc>
            </a:pPr>
            <a:r>
              <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hlinkClick r:id="rId5" action="ppaction://hlinksldjump"/>
              </a:rPr>
              <a:t>17</a:t>
            </a:r>
            <a:endPar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39" name="תמונה 2">
            <a:extLst>
              <a:ext uri="{FF2B5EF4-FFF2-40B4-BE49-F238E27FC236}">
                <a16:creationId xmlns:a16="http://schemas.microsoft.com/office/drawing/2014/main" id="{168A7349-7E68-3870-9F9D-E07BE557D03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sp>
        <p:nvSpPr>
          <p:cNvPr id="40" name="משולש שווה שוקיים 17">
            <a:extLst>
              <a:ext uri="{FF2B5EF4-FFF2-40B4-BE49-F238E27FC236}">
                <a16:creationId xmlns:a16="http://schemas.microsoft.com/office/drawing/2014/main" id="{9DA7AA3E-EED0-C50F-857F-472EF4EBAA7F}"/>
              </a:ext>
            </a:extLst>
          </p:cNvPr>
          <p:cNvSpPr/>
          <p:nvPr/>
        </p:nvSpPr>
        <p:spPr>
          <a:xfrm rot="16200000">
            <a:off x="5930340" y="5028796"/>
            <a:ext cx="181396" cy="156375"/>
          </a:xfrm>
          <a:prstGeom prst="triangle">
            <a:avLst/>
          </a:prstGeom>
          <a:solidFill>
            <a:schemeClr val="tx1">
              <a:lumMod val="50000"/>
              <a:lumOff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41" name="משולש שווה שוקיים 17">
            <a:extLst>
              <a:ext uri="{FF2B5EF4-FFF2-40B4-BE49-F238E27FC236}">
                <a16:creationId xmlns:a16="http://schemas.microsoft.com/office/drawing/2014/main" id="{80BD9673-73FD-3061-5E03-A14A6ADC834E}"/>
              </a:ext>
            </a:extLst>
          </p:cNvPr>
          <p:cNvSpPr/>
          <p:nvPr/>
        </p:nvSpPr>
        <p:spPr>
          <a:xfrm rot="16200000">
            <a:off x="5935457" y="5350835"/>
            <a:ext cx="181396" cy="156375"/>
          </a:xfrm>
          <a:prstGeom prst="triangle">
            <a:avLst/>
          </a:prstGeom>
          <a:solidFill>
            <a:schemeClr val="tx1">
              <a:lumMod val="50000"/>
              <a:lumOff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42" name="TextBox 41">
            <a:extLst>
              <a:ext uri="{FF2B5EF4-FFF2-40B4-BE49-F238E27FC236}">
                <a16:creationId xmlns:a16="http://schemas.microsoft.com/office/drawing/2014/main" id="{41DB7858-B0DC-E39A-3B26-2F719EB31E53}"/>
              </a:ext>
            </a:extLst>
          </p:cNvPr>
          <p:cNvSpPr txBox="1"/>
          <p:nvPr/>
        </p:nvSpPr>
        <p:spPr>
          <a:xfrm>
            <a:off x="2428148" y="4953094"/>
            <a:ext cx="3445932" cy="307777"/>
          </a:xfrm>
          <a:prstGeom prst="rect">
            <a:avLst/>
          </a:prstGeom>
          <a:noFill/>
        </p:spPr>
        <p:txBody>
          <a:bodyPr wrap="square">
            <a:spAutoFit/>
          </a:bodyPr>
          <a:lstStyle/>
          <a:p>
            <a:pPr rtl="1">
              <a:lnSpc>
                <a:spcPct val="100000"/>
              </a:lnSpc>
            </a:pPr>
            <a:r>
              <a:rPr lang="he-IL" sz="1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כניסה למערכת</a:t>
            </a:r>
            <a:endPar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C33EFED2-D807-A91C-D1E6-2AFF549D7898}"/>
              </a:ext>
            </a:extLst>
          </p:cNvPr>
          <p:cNvSpPr txBox="1"/>
          <p:nvPr/>
        </p:nvSpPr>
        <p:spPr>
          <a:xfrm>
            <a:off x="2428148" y="5263713"/>
            <a:ext cx="3445932" cy="307777"/>
          </a:xfrm>
          <a:prstGeom prst="rect">
            <a:avLst/>
          </a:prstGeom>
          <a:noFill/>
        </p:spPr>
        <p:txBody>
          <a:bodyPr wrap="square">
            <a:spAutoFit/>
          </a:bodyPr>
          <a:lstStyle/>
          <a:p>
            <a:pPr rtl="1">
              <a:lnSpc>
                <a:spcPct val="100000"/>
              </a:lnSpc>
            </a:pPr>
            <a:r>
              <a:rPr lang="he-IL" sz="1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התמצאות בדף הבית</a:t>
            </a:r>
            <a:endPar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משולש שווה שוקיים 38">
            <a:extLst>
              <a:ext uri="{FF2B5EF4-FFF2-40B4-BE49-F238E27FC236}">
                <a16:creationId xmlns:a16="http://schemas.microsoft.com/office/drawing/2014/main" id="{994F37A0-03D4-8961-91F5-260EF6165FA0}"/>
              </a:ext>
            </a:extLst>
          </p:cNvPr>
          <p:cNvSpPr/>
          <p:nvPr/>
        </p:nvSpPr>
        <p:spPr>
          <a:xfrm rot="16200000">
            <a:off x="5933094" y="7771513"/>
            <a:ext cx="181396" cy="156375"/>
          </a:xfrm>
          <a:prstGeom prst="triangle">
            <a:avLst/>
          </a:prstGeom>
          <a:solidFill>
            <a:schemeClr val="tx1">
              <a:lumMod val="50000"/>
              <a:lumOff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dirty="0"/>
          </a:p>
        </p:txBody>
      </p:sp>
      <p:sp>
        <p:nvSpPr>
          <p:cNvPr id="47" name="TextBox 46">
            <a:extLst>
              <a:ext uri="{FF2B5EF4-FFF2-40B4-BE49-F238E27FC236}">
                <a16:creationId xmlns:a16="http://schemas.microsoft.com/office/drawing/2014/main" id="{D06B3D74-802A-8164-AF17-7474ABF1F2E9}"/>
              </a:ext>
            </a:extLst>
          </p:cNvPr>
          <p:cNvSpPr txBox="1"/>
          <p:nvPr/>
        </p:nvSpPr>
        <p:spPr>
          <a:xfrm>
            <a:off x="764538" y="4977555"/>
            <a:ext cx="624248" cy="307777"/>
          </a:xfrm>
          <a:prstGeom prst="rect">
            <a:avLst/>
          </a:prstGeom>
          <a:noFill/>
        </p:spPr>
        <p:txBody>
          <a:bodyPr wrap="square">
            <a:spAutoFit/>
          </a:bodyPr>
          <a:lstStyle/>
          <a:p>
            <a:pPr rtl="1">
              <a:lnSpc>
                <a:spcPct val="100000"/>
              </a:lnSpc>
            </a:pPr>
            <a:r>
              <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hlinkClick r:id="rId7" action="ppaction://hlinksldjump"/>
              </a:rPr>
              <a:t>05</a:t>
            </a:r>
            <a:endPar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DFE61585-8BAA-697C-9C32-218AE7F34B4F}"/>
              </a:ext>
            </a:extLst>
          </p:cNvPr>
          <p:cNvSpPr txBox="1"/>
          <p:nvPr/>
        </p:nvSpPr>
        <p:spPr>
          <a:xfrm>
            <a:off x="764538" y="5307340"/>
            <a:ext cx="624248" cy="307777"/>
          </a:xfrm>
          <a:prstGeom prst="rect">
            <a:avLst/>
          </a:prstGeom>
          <a:noFill/>
        </p:spPr>
        <p:txBody>
          <a:bodyPr wrap="square">
            <a:spAutoFit/>
          </a:bodyPr>
          <a:lstStyle/>
          <a:p>
            <a:pPr rtl="1">
              <a:lnSpc>
                <a:spcPct val="100000"/>
              </a:lnSpc>
            </a:pPr>
            <a:r>
              <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hlinkClick r:id="rId8" action="ppaction://hlinksldjump"/>
              </a:rPr>
              <a:t>07</a:t>
            </a:r>
            <a:endPar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0" name="משולש שווה שוקיים 17">
            <a:extLst>
              <a:ext uri="{FF2B5EF4-FFF2-40B4-BE49-F238E27FC236}">
                <a16:creationId xmlns:a16="http://schemas.microsoft.com/office/drawing/2014/main" id="{AB417133-E3EE-ACC9-7955-CD0C020F7474}"/>
              </a:ext>
            </a:extLst>
          </p:cNvPr>
          <p:cNvSpPr/>
          <p:nvPr/>
        </p:nvSpPr>
        <p:spPr>
          <a:xfrm rot="16200000">
            <a:off x="5935457" y="5672226"/>
            <a:ext cx="181396" cy="156375"/>
          </a:xfrm>
          <a:prstGeom prst="triangle">
            <a:avLst/>
          </a:prstGeom>
          <a:solidFill>
            <a:schemeClr val="tx1">
              <a:lumMod val="50000"/>
              <a:lumOff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51" name="TextBox 50">
            <a:extLst>
              <a:ext uri="{FF2B5EF4-FFF2-40B4-BE49-F238E27FC236}">
                <a16:creationId xmlns:a16="http://schemas.microsoft.com/office/drawing/2014/main" id="{55CAABA7-F44D-B5EA-C785-96F568277762}"/>
              </a:ext>
            </a:extLst>
          </p:cNvPr>
          <p:cNvSpPr txBox="1"/>
          <p:nvPr/>
        </p:nvSpPr>
        <p:spPr>
          <a:xfrm>
            <a:off x="2428148" y="5585104"/>
            <a:ext cx="3445932" cy="307777"/>
          </a:xfrm>
          <a:prstGeom prst="rect">
            <a:avLst/>
          </a:prstGeom>
          <a:noFill/>
        </p:spPr>
        <p:txBody>
          <a:bodyPr wrap="square">
            <a:spAutoFit/>
          </a:bodyPr>
          <a:lstStyle/>
          <a:p>
            <a:pPr rtl="1">
              <a:lnSpc>
                <a:spcPct val="100000"/>
              </a:lnSpc>
            </a:pPr>
            <a:r>
              <a:rPr lang="he-IL" sz="1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התמצאות במסך ההליך</a:t>
            </a:r>
            <a:endPar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C66C0E95-B754-0622-E8B3-7DB50314E3E7}"/>
              </a:ext>
            </a:extLst>
          </p:cNvPr>
          <p:cNvSpPr txBox="1"/>
          <p:nvPr/>
        </p:nvSpPr>
        <p:spPr>
          <a:xfrm>
            <a:off x="770408" y="5625426"/>
            <a:ext cx="624248" cy="307777"/>
          </a:xfrm>
          <a:prstGeom prst="rect">
            <a:avLst/>
          </a:prstGeom>
          <a:noFill/>
        </p:spPr>
        <p:txBody>
          <a:bodyPr wrap="square">
            <a:spAutoFit/>
          </a:bodyPr>
          <a:lstStyle/>
          <a:p>
            <a:pPr rtl="1">
              <a:lnSpc>
                <a:spcPct val="100000"/>
              </a:lnSpc>
            </a:pPr>
            <a:r>
              <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hlinkClick r:id="rId9" action="ppaction://hlinksldjump"/>
              </a:rPr>
              <a:t>09</a:t>
            </a:r>
            <a:endPar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1414AF0-77C8-2BA3-92FA-1C0BF1CF602E}"/>
              </a:ext>
            </a:extLst>
          </p:cNvPr>
          <p:cNvSpPr txBox="1"/>
          <p:nvPr/>
        </p:nvSpPr>
        <p:spPr>
          <a:xfrm>
            <a:off x="2476216" y="7982683"/>
            <a:ext cx="3445932" cy="307777"/>
          </a:xfrm>
          <a:prstGeom prst="rect">
            <a:avLst/>
          </a:prstGeom>
          <a:noFill/>
        </p:spPr>
        <p:txBody>
          <a:bodyPr wrap="square">
            <a:spAutoFit/>
          </a:bodyPr>
          <a:lstStyle/>
          <a:p>
            <a:pPr rtl="1">
              <a:lnSpc>
                <a:spcPct val="100000"/>
              </a:lnSpc>
            </a:pPr>
            <a:r>
              <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הצהרה על ייצוג</a:t>
            </a:r>
          </a:p>
        </p:txBody>
      </p:sp>
      <p:sp>
        <p:nvSpPr>
          <p:cNvPr id="4" name="TextBox 3">
            <a:extLst>
              <a:ext uri="{FF2B5EF4-FFF2-40B4-BE49-F238E27FC236}">
                <a16:creationId xmlns:a16="http://schemas.microsoft.com/office/drawing/2014/main" id="{209C0176-1D5D-7C4E-0CC0-D731DCB5D295}"/>
              </a:ext>
            </a:extLst>
          </p:cNvPr>
          <p:cNvSpPr txBox="1"/>
          <p:nvPr/>
        </p:nvSpPr>
        <p:spPr>
          <a:xfrm>
            <a:off x="787357" y="7960884"/>
            <a:ext cx="624248" cy="307777"/>
          </a:xfrm>
          <a:prstGeom prst="rect">
            <a:avLst/>
          </a:prstGeom>
          <a:noFill/>
        </p:spPr>
        <p:txBody>
          <a:bodyPr wrap="square">
            <a:spAutoFit/>
          </a:bodyPr>
          <a:lstStyle/>
          <a:p>
            <a:pPr rtl="1">
              <a:lnSpc>
                <a:spcPct val="100000"/>
              </a:lnSpc>
            </a:pPr>
            <a:r>
              <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hlinkClick r:id="rId10" action="ppaction://hlinksldjump"/>
              </a:rPr>
              <a:t>18</a:t>
            </a:r>
            <a:endPar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4A1C977-6391-4B73-9EE8-F3103321D99E}"/>
              </a:ext>
            </a:extLst>
          </p:cNvPr>
          <p:cNvSpPr txBox="1"/>
          <p:nvPr/>
        </p:nvSpPr>
        <p:spPr>
          <a:xfrm>
            <a:off x="2449321" y="6838407"/>
            <a:ext cx="3445932" cy="307777"/>
          </a:xfrm>
          <a:prstGeom prst="rect">
            <a:avLst/>
          </a:prstGeom>
          <a:noFill/>
        </p:spPr>
        <p:txBody>
          <a:bodyPr wrap="square">
            <a:spAutoFit/>
          </a:bodyPr>
          <a:lstStyle/>
          <a:p>
            <a:pPr rtl="1">
              <a:lnSpc>
                <a:spcPct val="100000"/>
              </a:lnSpc>
            </a:pPr>
            <a:r>
              <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הגשת מסמך</a:t>
            </a:r>
          </a:p>
        </p:txBody>
      </p:sp>
      <p:sp>
        <p:nvSpPr>
          <p:cNvPr id="6" name="משולש שווה שוקיים 38">
            <a:extLst>
              <a:ext uri="{FF2B5EF4-FFF2-40B4-BE49-F238E27FC236}">
                <a16:creationId xmlns:a16="http://schemas.microsoft.com/office/drawing/2014/main" id="{7581DE5E-E496-AA4C-903A-021F7A2181E6}"/>
              </a:ext>
            </a:extLst>
          </p:cNvPr>
          <p:cNvSpPr/>
          <p:nvPr/>
        </p:nvSpPr>
        <p:spPr>
          <a:xfrm rot="16200000">
            <a:off x="5932224" y="6921931"/>
            <a:ext cx="181396" cy="156375"/>
          </a:xfrm>
          <a:prstGeom prst="triangle">
            <a:avLst/>
          </a:prstGeom>
          <a:solidFill>
            <a:schemeClr val="tx1">
              <a:lumMod val="50000"/>
              <a:lumOff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dirty="0"/>
          </a:p>
        </p:txBody>
      </p:sp>
      <p:sp>
        <p:nvSpPr>
          <p:cNvPr id="8" name="TextBox 7">
            <a:extLst>
              <a:ext uri="{FF2B5EF4-FFF2-40B4-BE49-F238E27FC236}">
                <a16:creationId xmlns:a16="http://schemas.microsoft.com/office/drawing/2014/main" id="{DEE2D480-89A1-AAF6-BB3B-F694EB9807EC}"/>
              </a:ext>
            </a:extLst>
          </p:cNvPr>
          <p:cNvSpPr txBox="1"/>
          <p:nvPr/>
        </p:nvSpPr>
        <p:spPr>
          <a:xfrm>
            <a:off x="776340" y="6844725"/>
            <a:ext cx="624248" cy="307777"/>
          </a:xfrm>
          <a:prstGeom prst="rect">
            <a:avLst/>
          </a:prstGeom>
          <a:noFill/>
        </p:spPr>
        <p:txBody>
          <a:bodyPr wrap="square">
            <a:spAutoFit/>
          </a:bodyPr>
          <a:lstStyle/>
          <a:p>
            <a:pPr rtl="1">
              <a:lnSpc>
                <a:spcPct val="100000"/>
              </a:lnSpc>
            </a:pPr>
            <a:r>
              <a:rPr lang="he-IL" sz="1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hlinkClick r:id="rId11" action="ppaction://hlinksldjump"/>
              </a:rPr>
              <a:t>15</a:t>
            </a:r>
            <a:endParaRPr lang="he-IL" sz="1400" b="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661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מו</a:t>
            </a:r>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atin typeface="Tahoma" panose="020B0604030504040204" pitchFamily="34" charset="0"/>
                <a:ea typeface="Tahoma" panose="020B0604030504040204" pitchFamily="34" charset="0"/>
                <a:cs typeface="Tahoma" panose="020B0604030504040204" pitchFamily="34" charset="0"/>
              </a:rPr>
              <a:t>4</a:t>
            </a:r>
          </a:p>
        </p:txBody>
      </p:sp>
      <p:graphicFrame>
        <p:nvGraphicFramePr>
          <p:cNvPr id="21" name="Table 20"/>
          <p:cNvGraphicFramePr>
            <a:graphicFrameLocks noGrp="1"/>
          </p:cNvGraphicFramePr>
          <p:nvPr>
            <p:extLst>
              <p:ext uri="{D42A27DB-BD31-4B8C-83A1-F6EECF244321}">
                <p14:modId xmlns:p14="http://schemas.microsoft.com/office/powerpoint/2010/main" val="838446178"/>
              </p:ext>
            </p:extLst>
          </p:nvPr>
        </p:nvGraphicFramePr>
        <p:xfrm>
          <a:off x="1145597" y="2546485"/>
          <a:ext cx="5223940" cy="2405380"/>
        </p:xfrm>
        <a:graphic>
          <a:graphicData uri="http://schemas.openxmlformats.org/drawingml/2006/table">
            <a:tbl>
              <a:tblPr rtl="1" firstRow="1" bandRow="1">
                <a:effectLst/>
                <a:tableStyleId>{8799B23B-EC83-4686-B30A-512413B5E67A}</a:tableStyleId>
              </a:tblPr>
              <a:tblGrid>
                <a:gridCol w="2995272">
                  <a:extLst>
                    <a:ext uri="{9D8B030D-6E8A-4147-A177-3AD203B41FA5}">
                      <a16:colId xmlns:a16="http://schemas.microsoft.com/office/drawing/2014/main" val="20000"/>
                    </a:ext>
                  </a:extLst>
                </a:gridCol>
                <a:gridCol w="2228668">
                  <a:extLst>
                    <a:ext uri="{9D8B030D-6E8A-4147-A177-3AD203B41FA5}">
                      <a16:colId xmlns:a16="http://schemas.microsoft.com/office/drawing/2014/main" val="301917114"/>
                    </a:ext>
                  </a:extLst>
                </a:gridCol>
              </a:tblGrid>
              <a:tr h="370840">
                <a:tc gridSpan="2">
                  <a:txBody>
                    <a:bodyPr/>
                    <a:lstStyle/>
                    <a:p>
                      <a:pPr algn="ctr" rtl="1"/>
                      <a:r>
                        <a:rPr lang="en-US" sz="1400" b="1" dirty="0">
                          <a:solidFill>
                            <a:schemeClr val="bg1"/>
                          </a:solidFill>
                          <a:latin typeface="Calibri" panose="020F0502020204030204" pitchFamily="34" charset="0"/>
                          <a:cs typeface="Calibri" panose="020F0502020204030204" pitchFamily="34" charset="0"/>
                        </a:rPr>
                        <a:t>Main Symbols and Icons</a:t>
                      </a:r>
                      <a:endParaRPr lang="he-IL" sz="14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10000"/>
                  </a:ext>
                </a:extLst>
              </a:tr>
              <a:tr h="123613">
                <a:tc>
                  <a:txBody>
                    <a:bodyPr/>
                    <a:lstStyle/>
                    <a:p>
                      <a:pPr algn="l" rtl="0"/>
                      <a:r>
                        <a:rPr lang="en-US" sz="1350" b="1" kern="1200" dirty="0">
                          <a:solidFill>
                            <a:schemeClr val="tx1"/>
                          </a:solidFill>
                          <a:effectLst/>
                          <a:latin typeface="+mn-lt"/>
                          <a:ea typeface="+mn-ea"/>
                          <a:cs typeface="+mn-cs"/>
                        </a:rPr>
                        <a:t>Description</a:t>
                      </a:r>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l" rtl="0"/>
                      <a:r>
                        <a:rPr lang="en-US" sz="1200" b="1" dirty="0">
                          <a:latin typeface="Calibri" panose="020F0502020204030204" pitchFamily="34" charset="0"/>
                          <a:cs typeface="Calibri" panose="020F0502020204030204" pitchFamily="34" charset="0"/>
                        </a:rPr>
                        <a:t>Icon</a:t>
                      </a:r>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23613">
                <a:tc>
                  <a:txBody>
                    <a:bodyPr/>
                    <a:lstStyle/>
                    <a:p>
                      <a:pPr algn="r" rtl="1"/>
                      <a:endParaRPr lang="he-IL" sz="1200" b="1" dirty="0">
                        <a:latin typeface="Calibri" panose="020F0502020204030204" pitchFamily="34" charset="0"/>
                        <a:cs typeface="Calibri" panose="020F0502020204030204" pitchFamily="34" charset="0"/>
                      </a:endParaRPr>
                    </a:p>
                    <a:p>
                      <a:pPr algn="l" rtl="0"/>
                      <a:r>
                        <a:rPr lang="en-US" sz="1350" kern="1200" dirty="0">
                          <a:solidFill>
                            <a:schemeClr val="tx1"/>
                          </a:solidFill>
                          <a:effectLst/>
                          <a:latin typeface="+mn-lt"/>
                          <a:ea typeface="+mn-ea"/>
                          <a:cs typeface="+mn-cs"/>
                        </a:rPr>
                        <a:t>Button for viewing documents</a:t>
                      </a:r>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rtl="1"/>
                      <a:endParaRPr lang="he-IL" sz="1200" b="1" dirty="0">
                        <a:latin typeface="Calibri" panose="020F0502020204030204" pitchFamily="34" charset="0"/>
                        <a:cs typeface="Calibri" panose="020F050202020403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3613">
                <a:tc>
                  <a:txBody>
                    <a:bodyPr/>
                    <a:lstStyle/>
                    <a:p>
                      <a:pPr algn="r" rtl="1"/>
                      <a:endParaRPr lang="he-IL" sz="1200" b="1" dirty="0">
                        <a:latin typeface="Calibri" panose="020F0502020204030204" pitchFamily="34" charset="0"/>
                        <a:cs typeface="Calibri" panose="020F0502020204030204" pitchFamily="34" charset="0"/>
                      </a:endParaRPr>
                    </a:p>
                    <a:p>
                      <a:pPr algn="l" rtl="0"/>
                      <a:r>
                        <a:rPr lang="en-US" sz="1350" kern="1200" dirty="0">
                          <a:solidFill>
                            <a:schemeClr val="tx1"/>
                          </a:solidFill>
                          <a:effectLst/>
                          <a:latin typeface="+mn-lt"/>
                          <a:ea typeface="+mn-ea"/>
                          <a:cs typeface="+mn-cs"/>
                        </a:rPr>
                        <a:t>Link to case or document [will always appear in blue]</a:t>
                      </a:r>
                      <a:endParaRPr lang="he-IL" sz="1350" kern="1200" dirty="0">
                        <a:solidFill>
                          <a:schemeClr val="tx1"/>
                        </a:solidFill>
                        <a:effectLst/>
                        <a:latin typeface="+mn-lt"/>
                        <a:ea typeface="+mn-ea"/>
                        <a:cs typeface="+mn-cs"/>
                      </a:endParaRPr>
                    </a:p>
                    <a:p>
                      <a:pPr algn="l" rtl="0"/>
                      <a:endParaRPr lang="he-IL" sz="1350" kern="1200" dirty="0">
                        <a:solidFill>
                          <a:schemeClr val="tx1"/>
                        </a:solidFill>
                        <a:effectLst/>
                        <a:latin typeface="+mn-lt"/>
                        <a:ea typeface="+mn-ea"/>
                        <a:cs typeface="+mn-cs"/>
                      </a:endParaRPr>
                    </a:p>
                    <a:p>
                      <a:pPr algn="r" rtl="1"/>
                      <a:endParaRPr lang="he-IL" sz="1200" b="1" dirty="0">
                        <a:latin typeface="Calibri" panose="020F0502020204030204" pitchFamily="34" charset="0"/>
                        <a:cs typeface="Calibri" panose="020F050202020403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rtl="1"/>
                      <a:endParaRPr lang="he-IL" sz="1200" b="1" dirty="0">
                        <a:latin typeface="Calibri" panose="020F0502020204030204" pitchFamily="34" charset="0"/>
                        <a:cs typeface="Calibri" panose="020F050202020403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81351571"/>
                  </a:ext>
                </a:extLst>
              </a:tr>
            </a:tbl>
          </a:graphicData>
        </a:graphic>
      </p:graphicFrame>
      <p:grpSp>
        <p:nvGrpSpPr>
          <p:cNvPr id="22" name="Group 21">
            <a:extLst>
              <a:ext uri="{FF2B5EF4-FFF2-40B4-BE49-F238E27FC236}">
                <a16:creationId xmlns:a16="http://schemas.microsoft.com/office/drawing/2014/main" id="{90854F3C-EE07-8053-28A5-90E024843179}"/>
              </a:ext>
            </a:extLst>
          </p:cNvPr>
          <p:cNvGrpSpPr/>
          <p:nvPr/>
        </p:nvGrpSpPr>
        <p:grpSpPr>
          <a:xfrm>
            <a:off x="-5250" y="664679"/>
            <a:ext cx="6863249" cy="1314161"/>
            <a:chOff x="696426" y="1018895"/>
            <a:chExt cx="6863249" cy="1314161"/>
          </a:xfrm>
        </p:grpSpPr>
        <p:sp>
          <p:nvSpPr>
            <p:cNvPr id="11" name="כותרת 1">
              <a:extLst>
                <a:ext uri="{FF2B5EF4-FFF2-40B4-BE49-F238E27FC236}">
                  <a16:creationId xmlns:a16="http://schemas.microsoft.com/office/drawing/2014/main" id="{65A8E228-9D7E-71A4-79DE-719731BEBD32}"/>
                </a:ext>
              </a:extLst>
            </p:cNvPr>
            <p:cNvSpPr txBox="1">
              <a:spLocks/>
            </p:cNvSpPr>
            <p:nvPr/>
          </p:nvSpPr>
          <p:spPr>
            <a:xfrm>
              <a:off x="696426" y="1191946"/>
              <a:ext cx="6520220" cy="672958"/>
            </a:xfrm>
            <a:prstGeom prst="rect">
              <a:avLst/>
            </a:prstGeom>
          </p:spPr>
          <p:txBody>
            <a:bodyPr vert="horz" lIns="91440" tIns="45720" rIns="91440" bIns="45720" rtlCol="0" anchor="ctr">
              <a:normAutofit/>
            </a:bodyPr>
            <a:lstStyle>
              <a:lvl1pPr algn="r" defTabSz="755939" rtl="1" eaLnBrk="1" latinLnBrk="0" hangingPunct="1">
                <a:lnSpc>
                  <a:spcPct val="90000"/>
                </a:lnSpc>
                <a:spcBef>
                  <a:spcPct val="0"/>
                </a:spcBef>
                <a:buNone/>
                <a:defRPr sz="3200" b="1" kern="1200">
                  <a:solidFill>
                    <a:srgbClr val="007CBC"/>
                  </a:solidFill>
                  <a:latin typeface="+mj-lt"/>
                  <a:ea typeface="+mj-ea"/>
                  <a:cs typeface="+mn-cs"/>
                </a:defRPr>
              </a:lvl1pPr>
            </a:lstStyle>
            <a:p>
              <a:pPr marL="0" marR="0" lvl="0" indent="0" algn="l" defTabSz="755939"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Introducing the </a:t>
              </a:r>
              <a:r>
                <a:rPr kumimoji="0" lang="en-US" sz="2800" b="1" i="0" u="none" strike="noStrike" kern="1200" cap="none" spc="0" normalizeH="0" baseline="0" noProof="0" dirty="0" smtClean="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Electronic Petitions </a:t>
              </a: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System </a:t>
              </a:r>
              <a:endParaRPr kumimoji="0" lang="he-IL"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משולש שווה שוקיים 7">
              <a:extLst>
                <a:ext uri="{FF2B5EF4-FFF2-40B4-BE49-F238E27FC236}">
                  <a16:creationId xmlns:a16="http://schemas.microsoft.com/office/drawing/2014/main" id="{70AEA085-6D4F-EE5D-3E0A-4DDCCDEABF36}"/>
                </a:ext>
              </a:extLst>
            </p:cNvPr>
            <p:cNvSpPr/>
            <p:nvPr/>
          </p:nvSpPr>
          <p:spPr>
            <a:xfrm rot="16200000">
              <a:off x="7134005" y="1390478"/>
              <a:ext cx="457201" cy="394138"/>
            </a:xfrm>
            <a:prstGeom prst="triangle">
              <a:avLst/>
            </a:prstGeom>
            <a:solidFill>
              <a:srgbClr val="D92026"/>
            </a:solidFill>
            <a:ln w="12700" cap="flat" cmpd="sng" algn="ctr">
              <a:solidFill>
                <a:srgbClr val="D92026"/>
              </a:solidFill>
              <a:prstDash val="solid"/>
              <a:miter lim="800000"/>
            </a:ln>
            <a:effectLst/>
          </p:spPr>
          <p:txBody>
            <a:bodyPr rtlCol="1" anchor="ctr"/>
            <a:lstStyle/>
            <a:p>
              <a:pPr marL="0" marR="0" lvl="0" indent="0" algn="ctr" defTabSz="914373" eaLnBrk="1" fontAlgn="auto" latinLnBrk="0" hangingPunct="1">
                <a:lnSpc>
                  <a:spcPct val="100000"/>
                </a:lnSpc>
                <a:spcBef>
                  <a:spcPts val="0"/>
                </a:spcBef>
                <a:spcAft>
                  <a:spcPts val="0"/>
                </a:spcAft>
                <a:buClrTx/>
                <a:buSzTx/>
                <a:buFontTx/>
                <a:buNone/>
                <a:tabLst/>
                <a:defRPr/>
              </a:pPr>
              <a:endParaRPr kumimoji="0" lang="he-IL" sz="1653"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EDDD4D-C24C-626E-01B9-A23B8D7EE715}"/>
                </a:ext>
              </a:extLst>
            </p:cNvPr>
            <p:cNvSpPr txBox="1"/>
            <p:nvPr/>
          </p:nvSpPr>
          <p:spPr>
            <a:xfrm>
              <a:off x="1005845" y="1018895"/>
              <a:ext cx="1421992" cy="424732"/>
            </a:xfrm>
            <a:prstGeom prst="rect">
              <a:avLst/>
            </a:prstGeom>
            <a:noFill/>
          </p:spPr>
          <p:txBody>
            <a:bodyPr wrap="none" rtlCol="0">
              <a:spAutoFit/>
            </a:bodyPr>
            <a:lstStyle/>
            <a:p>
              <a:pPr defTabSz="755939">
                <a:lnSpc>
                  <a:spcPct val="90000"/>
                </a:lnSpc>
                <a:spcBef>
                  <a:spcPct val="0"/>
                </a:spcBef>
              </a:pPr>
              <a:r>
                <a:rPr lang="en-GB"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Chapter 1</a:t>
              </a:r>
            </a:p>
          </p:txBody>
        </p:sp>
        <p:sp>
          <p:nvSpPr>
            <p:cNvPr id="15" name="TextBox 14">
              <a:extLst>
                <a:ext uri="{FF2B5EF4-FFF2-40B4-BE49-F238E27FC236}">
                  <a16:creationId xmlns:a16="http://schemas.microsoft.com/office/drawing/2014/main" id="{BFEA9502-8262-D474-8F1B-E0CD6BA36EB1}"/>
                </a:ext>
              </a:extLst>
            </p:cNvPr>
            <p:cNvSpPr txBox="1"/>
            <p:nvPr/>
          </p:nvSpPr>
          <p:spPr>
            <a:xfrm>
              <a:off x="1005845" y="1743984"/>
              <a:ext cx="6397279" cy="589072"/>
            </a:xfrm>
            <a:prstGeom prst="rect">
              <a:avLst/>
            </a:prstGeom>
            <a:noFill/>
          </p:spPr>
          <p:txBody>
            <a:bodyPr wrap="square" rtlCol="1">
              <a:spAutoFit/>
            </a:bodyPr>
            <a:lstStyle/>
            <a:p>
              <a:pPr marL="0" marR="0" lvl="0" indent="0" algn="l" defTabSz="914373"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Glossary of Symbols and Icons</a:t>
              </a:r>
              <a:endParaRPr kumimoji="0" lang="he-IL"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3" name="תמונה 2">
            <a:extLst>
              <a:ext uri="{FF2B5EF4-FFF2-40B4-BE49-F238E27FC236}">
                <a16:creationId xmlns:a16="http://schemas.microsoft.com/office/drawing/2014/main" id="{EB9439A7-7955-330F-7266-145F94A19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pic>
        <p:nvPicPr>
          <p:cNvPr id="4" name="Picture 3">
            <a:extLst>
              <a:ext uri="{FF2B5EF4-FFF2-40B4-BE49-F238E27FC236}">
                <a16:creationId xmlns:a16="http://schemas.microsoft.com/office/drawing/2014/main" id="{2A7BE76A-38C7-86D2-0358-E5FD886335AD}"/>
              </a:ext>
            </a:extLst>
          </p:cNvPr>
          <p:cNvPicPr>
            <a:picLocks noChangeAspect="1"/>
          </p:cNvPicPr>
          <p:nvPr/>
        </p:nvPicPr>
        <p:blipFill>
          <a:blip r:embed="rId3"/>
          <a:stretch>
            <a:fillRect/>
          </a:stretch>
        </p:blipFill>
        <p:spPr>
          <a:xfrm>
            <a:off x="2029820" y="3379040"/>
            <a:ext cx="557415" cy="297289"/>
          </a:xfrm>
          <a:prstGeom prst="rect">
            <a:avLst/>
          </a:prstGeom>
        </p:spPr>
      </p:pic>
      <p:pic>
        <p:nvPicPr>
          <p:cNvPr id="5" name="Picture 4">
            <a:extLst>
              <a:ext uri="{FF2B5EF4-FFF2-40B4-BE49-F238E27FC236}">
                <a16:creationId xmlns:a16="http://schemas.microsoft.com/office/drawing/2014/main" id="{B730DC86-FCE7-6AA6-F5F3-C0FA6CD97786}"/>
              </a:ext>
            </a:extLst>
          </p:cNvPr>
          <p:cNvPicPr>
            <a:picLocks noChangeAspect="1"/>
          </p:cNvPicPr>
          <p:nvPr/>
        </p:nvPicPr>
        <p:blipFill>
          <a:blip r:embed="rId4"/>
          <a:stretch>
            <a:fillRect/>
          </a:stretch>
        </p:blipFill>
        <p:spPr>
          <a:xfrm>
            <a:off x="1648511" y="4192833"/>
            <a:ext cx="1524132" cy="231668"/>
          </a:xfrm>
          <a:prstGeom prst="rect">
            <a:avLst/>
          </a:prstGeom>
        </p:spPr>
      </p:pic>
    </p:spTree>
    <p:extLst>
      <p:ext uri="{BB962C8B-B14F-4D97-AF65-F5344CB8AC3E}">
        <p14:creationId xmlns:p14="http://schemas.microsoft.com/office/powerpoint/2010/main" val="230064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atin typeface="Tahoma" panose="020B0604030504040204" pitchFamily="34" charset="0"/>
                <a:ea typeface="Tahoma" panose="020B0604030504040204" pitchFamily="34" charset="0"/>
                <a:cs typeface="Tahoma" panose="020B0604030504040204" pitchFamily="34" charset="0"/>
              </a:rPr>
              <a:t>5</a:t>
            </a:r>
          </a:p>
        </p:txBody>
      </p:sp>
      <p:graphicFrame>
        <p:nvGraphicFramePr>
          <p:cNvPr id="21" name="Table 20"/>
          <p:cNvGraphicFramePr>
            <a:graphicFrameLocks noGrp="1"/>
          </p:cNvGraphicFramePr>
          <p:nvPr>
            <p:extLst>
              <p:ext uri="{D42A27DB-BD31-4B8C-83A1-F6EECF244321}">
                <p14:modId xmlns:p14="http://schemas.microsoft.com/office/powerpoint/2010/main" val="1505515459"/>
              </p:ext>
            </p:extLst>
          </p:nvPr>
        </p:nvGraphicFramePr>
        <p:xfrm>
          <a:off x="608337" y="2546485"/>
          <a:ext cx="5761200" cy="3388360"/>
        </p:xfrm>
        <a:graphic>
          <a:graphicData uri="http://schemas.openxmlformats.org/drawingml/2006/table">
            <a:tbl>
              <a:tblPr rtl="1" firstRow="1" bandRow="1">
                <a:effectLst/>
                <a:tableStyleId>{8799B23B-EC83-4686-B30A-512413B5E67A}</a:tableStyleId>
              </a:tblPr>
              <a:tblGrid>
                <a:gridCol w="2146249">
                  <a:extLst>
                    <a:ext uri="{9D8B030D-6E8A-4147-A177-3AD203B41FA5}">
                      <a16:colId xmlns:a16="http://schemas.microsoft.com/office/drawing/2014/main" val="20000"/>
                    </a:ext>
                  </a:extLst>
                </a:gridCol>
                <a:gridCol w="3614951">
                  <a:extLst>
                    <a:ext uri="{9D8B030D-6E8A-4147-A177-3AD203B41FA5}">
                      <a16:colId xmlns:a16="http://schemas.microsoft.com/office/drawing/2014/main" val="476672927"/>
                    </a:ext>
                  </a:extLst>
                </a:gridCol>
              </a:tblGrid>
              <a:tr h="370840">
                <a:tc gridSpan="2">
                  <a:txBody>
                    <a:bodyPr/>
                    <a:lstStyle/>
                    <a:p>
                      <a:pPr algn="ctr" rtl="1"/>
                      <a:r>
                        <a:rPr lang="en-US" sz="1400" b="1" dirty="0">
                          <a:solidFill>
                            <a:schemeClr val="bg1"/>
                          </a:solidFill>
                          <a:latin typeface="Calibri" panose="020F0502020204030204" pitchFamily="34" charset="0"/>
                          <a:cs typeface="Calibri" panose="020F0502020204030204" pitchFamily="34" charset="0"/>
                        </a:rPr>
                        <a:t>How to Log into the System</a:t>
                      </a:r>
                      <a:endParaRPr lang="he-IL" sz="14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10000"/>
                  </a:ext>
                </a:extLst>
              </a:tr>
              <a:tr h="241838">
                <a:tc gridSpan="2">
                  <a:txBody>
                    <a:bodyPr/>
                    <a:lstStyle/>
                    <a:p>
                      <a:pPr algn="l" rtl="0"/>
                      <a:r>
                        <a:rPr lang="en-US" sz="1200" b="1" dirty="0">
                          <a:latin typeface="Calibri" panose="020F0502020204030204" pitchFamily="34" charset="0"/>
                          <a:cs typeface="Calibri" panose="020F0502020204030204" pitchFamily="34" charset="0"/>
                        </a:rPr>
                        <a:t> Direct Login</a:t>
                      </a:r>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1"/>
                  </a:ext>
                </a:extLst>
              </a:tr>
              <a:tr h="123613">
                <a:tc>
                  <a:txBody>
                    <a:bodyPr/>
                    <a:lstStyle/>
                    <a:p>
                      <a:pPr algn="ct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a:r>
                        <a:rPr lang="en-US" sz="1200" dirty="0">
                          <a:latin typeface="Calibri" panose="020F0502020204030204" pitchFamily="34" charset="0"/>
                          <a:ea typeface="Calibri" panose="020F0502020204030204" pitchFamily="34" charset="0"/>
                          <a:cs typeface="Calibri" panose="020F0502020204030204" pitchFamily="34" charset="0"/>
                          <a:hlinkClick r:id="rId2"/>
                        </a:rPr>
                        <a:t>Follow Link to Central Elections Committee Home Page</a:t>
                      </a:r>
                      <a:endParaRPr lang="en-US" sz="1200" dirty="0">
                        <a:latin typeface="Calibri" panose="020F0502020204030204" pitchFamily="34" charset="0"/>
                        <a:ea typeface="Calibri" panose="020F0502020204030204" pitchFamily="34" charset="0"/>
                        <a:cs typeface="Calibri" panose="020F0502020204030204" pitchFamily="34" charset="0"/>
                      </a:endParaRPr>
                    </a:p>
                    <a:p>
                      <a:pPr algn="ctr" rtl="1"/>
                      <a:r>
                        <a:rPr lang="en-US" sz="1350" kern="1200" dirty="0">
                          <a:solidFill>
                            <a:schemeClr val="tx1"/>
                          </a:solidFill>
                          <a:effectLst/>
                          <a:latin typeface="+mn-lt"/>
                          <a:ea typeface="+mn-ea"/>
                          <a:cs typeface="+mn-cs"/>
                        </a:rPr>
                        <a:t>and press the button to enter the </a:t>
                      </a:r>
                      <a:r>
                        <a:rPr lang="en-US" sz="1350" kern="1200" dirty="0" smtClean="0">
                          <a:solidFill>
                            <a:schemeClr val="tx1"/>
                          </a:solidFill>
                          <a:effectLst/>
                          <a:latin typeface="+mn-lt"/>
                          <a:ea typeface="+mn-ea"/>
                          <a:cs typeface="+mn-cs"/>
                        </a:rPr>
                        <a:t>electronic </a:t>
                      </a:r>
                      <a:r>
                        <a:rPr lang="en-US" sz="1350" kern="1200" dirty="0">
                          <a:solidFill>
                            <a:schemeClr val="tx1"/>
                          </a:solidFill>
                          <a:effectLst/>
                          <a:latin typeface="+mn-lt"/>
                          <a:ea typeface="+mn-ea"/>
                          <a:cs typeface="+mn-cs"/>
                        </a:rPr>
                        <a:t>petitions system.</a:t>
                      </a:r>
                    </a:p>
                    <a:p>
                      <a:pPr algn="ctr" rtl="1"/>
                      <a:endParaRPr lang="en-US" sz="1350" b="1" kern="1200" dirty="0">
                        <a:solidFill>
                          <a:schemeClr val="tx1"/>
                        </a:solidFill>
                        <a:effectLst/>
                        <a:latin typeface="+mn-lt"/>
                        <a:ea typeface="+mn-ea"/>
                        <a:cs typeface="+mn-cs"/>
                      </a:endParaRPr>
                    </a:p>
                    <a:p>
                      <a:pPr algn="ctr" rtl="1"/>
                      <a:endParaRPr lang="en-US" sz="1350" b="1" kern="1200" dirty="0">
                        <a:solidFill>
                          <a:schemeClr val="tx1"/>
                        </a:solidFill>
                        <a:effectLst/>
                        <a:latin typeface="+mn-lt"/>
                        <a:ea typeface="+mn-ea"/>
                        <a:cs typeface="+mn-cs"/>
                      </a:endParaRPr>
                    </a:p>
                    <a:p>
                      <a:pPr algn="ct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0707">
                <a:tc gridSpan="2">
                  <a:txBody>
                    <a:bodyPr/>
                    <a:lstStyle/>
                    <a:p>
                      <a:pPr algn="l" rtl="0"/>
                      <a:r>
                        <a:rPr lang="en-US" sz="1200" b="1" dirty="0">
                          <a:latin typeface="Calibri" panose="020F0502020204030204" pitchFamily="34" charset="0"/>
                          <a:cs typeface="Calibri" panose="020F0502020204030204" pitchFamily="34" charset="0"/>
                        </a:rPr>
                        <a:t>Login via the National Identification System</a:t>
                      </a:r>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3"/>
                  </a:ext>
                </a:extLst>
              </a:tr>
              <a:tr h="150707">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lang="en-US" sz="1200" b="1" dirty="0">
                        <a:latin typeface="Calibri" panose="020F0502020204030204" pitchFamily="34" charset="0"/>
                        <a:ea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350" kern="1200" dirty="0">
                          <a:solidFill>
                            <a:schemeClr val="tx1"/>
                          </a:solidFill>
                          <a:effectLst/>
                          <a:latin typeface="+mn-lt"/>
                          <a:ea typeface="+mn-ea"/>
                          <a:cs typeface="+mn-cs"/>
                        </a:rPr>
                        <a:t>The next stage will confirm your identity in the National Identification System.</a:t>
                      </a:r>
                      <a:endParaRPr lang="en-IL" sz="1350" kern="1200" dirty="0">
                        <a:solidFill>
                          <a:schemeClr val="tx1"/>
                        </a:solidFill>
                        <a:effectLst/>
                        <a:latin typeface="+mn-lt"/>
                        <a:ea typeface="+mn-ea"/>
                        <a:cs typeface="+mn-cs"/>
                      </a:endParaRPr>
                    </a:p>
                    <a:p>
                      <a:pPr algn="ctr"/>
                      <a:r>
                        <a:rPr lang="en-US" sz="1350" kern="1200" dirty="0">
                          <a:solidFill>
                            <a:schemeClr val="tx1"/>
                          </a:solidFill>
                          <a:effectLst/>
                          <a:latin typeface="+mn-lt"/>
                          <a:ea typeface="+mn-ea"/>
                          <a:cs typeface="+mn-cs"/>
                        </a:rPr>
                        <a:t>If you do not have an account, register a new account with your personal data.</a:t>
                      </a:r>
                      <a:endParaRPr lang="en-IL" sz="1350" kern="1200" dirty="0">
                        <a:solidFill>
                          <a:schemeClr val="tx1"/>
                        </a:solidFill>
                        <a:effectLst/>
                        <a:latin typeface="+mn-lt"/>
                        <a:ea typeface="+mn-ea"/>
                        <a:cs typeface="+mn-cs"/>
                      </a:endParaRPr>
                    </a:p>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22" name="Group 21">
            <a:extLst>
              <a:ext uri="{FF2B5EF4-FFF2-40B4-BE49-F238E27FC236}">
                <a16:creationId xmlns:a16="http://schemas.microsoft.com/office/drawing/2014/main" id="{90854F3C-EE07-8053-28A5-90E024843179}"/>
              </a:ext>
            </a:extLst>
          </p:cNvPr>
          <p:cNvGrpSpPr/>
          <p:nvPr/>
        </p:nvGrpSpPr>
        <p:grpSpPr>
          <a:xfrm>
            <a:off x="39489" y="629605"/>
            <a:ext cx="6818510" cy="1354507"/>
            <a:chOff x="741165" y="983821"/>
            <a:chExt cx="6818510" cy="1354507"/>
          </a:xfrm>
        </p:grpSpPr>
        <p:sp>
          <p:nvSpPr>
            <p:cNvPr id="11" name="כותרת 1">
              <a:extLst>
                <a:ext uri="{FF2B5EF4-FFF2-40B4-BE49-F238E27FC236}">
                  <a16:creationId xmlns:a16="http://schemas.microsoft.com/office/drawing/2014/main" id="{65A8E228-9D7E-71A4-79DE-719731BEBD32}"/>
                </a:ext>
              </a:extLst>
            </p:cNvPr>
            <p:cNvSpPr txBox="1">
              <a:spLocks/>
            </p:cNvSpPr>
            <p:nvPr/>
          </p:nvSpPr>
          <p:spPr>
            <a:xfrm>
              <a:off x="741165" y="1272184"/>
              <a:ext cx="6520220" cy="672958"/>
            </a:xfrm>
            <a:prstGeom prst="rect">
              <a:avLst/>
            </a:prstGeom>
          </p:spPr>
          <p:txBody>
            <a:bodyPr vert="horz" lIns="91440" tIns="45720" rIns="91440" bIns="45720" rtlCol="0" anchor="ctr">
              <a:normAutofit fontScale="92500"/>
            </a:bodyPr>
            <a:lstStyle>
              <a:lvl1pPr algn="r" defTabSz="755939" rtl="1" eaLnBrk="1" latinLnBrk="0" hangingPunct="1">
                <a:lnSpc>
                  <a:spcPct val="90000"/>
                </a:lnSpc>
                <a:spcBef>
                  <a:spcPct val="0"/>
                </a:spcBef>
                <a:buNone/>
                <a:defRPr sz="3200" b="1" kern="1200">
                  <a:solidFill>
                    <a:srgbClr val="007CBC"/>
                  </a:solidFill>
                  <a:latin typeface="+mj-lt"/>
                  <a:ea typeface="+mj-ea"/>
                  <a:cs typeface="+mn-cs"/>
                </a:defRPr>
              </a:lvl1pPr>
            </a:lstStyle>
            <a:p>
              <a:pPr marL="0" marR="0" lvl="0" indent="0" algn="r" defTabSz="755939" rtl="1"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Introducing the </a:t>
              </a:r>
              <a:r>
                <a:rPr kumimoji="0" lang="en-US" sz="2800" b="1" i="0" u="none" strike="noStrike" kern="1200" cap="none" spc="0" normalizeH="0" baseline="0" noProof="0" dirty="0" smtClean="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Electronic Petitions </a:t>
              </a: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System </a:t>
              </a:r>
              <a:endParaRPr kumimoji="0" lang="he-IL"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משולש שווה שוקיים 7">
              <a:extLst>
                <a:ext uri="{FF2B5EF4-FFF2-40B4-BE49-F238E27FC236}">
                  <a16:creationId xmlns:a16="http://schemas.microsoft.com/office/drawing/2014/main" id="{70AEA085-6D4F-EE5D-3E0A-4DDCCDEABF36}"/>
                </a:ext>
              </a:extLst>
            </p:cNvPr>
            <p:cNvSpPr/>
            <p:nvPr/>
          </p:nvSpPr>
          <p:spPr>
            <a:xfrm rot="16200000">
              <a:off x="7134005" y="1390478"/>
              <a:ext cx="457201" cy="394138"/>
            </a:xfrm>
            <a:prstGeom prst="triangle">
              <a:avLst/>
            </a:prstGeom>
            <a:solidFill>
              <a:srgbClr val="D92026"/>
            </a:solidFill>
            <a:ln w="12700" cap="flat" cmpd="sng" algn="ctr">
              <a:solidFill>
                <a:srgbClr val="D92026"/>
              </a:solidFill>
              <a:prstDash val="solid"/>
              <a:miter lim="800000"/>
            </a:ln>
            <a:effectLst/>
          </p:spPr>
          <p:txBody>
            <a:bodyPr rtlCol="1" anchor="ctr"/>
            <a:lstStyle/>
            <a:p>
              <a:pPr marL="0" marR="0" lvl="0" indent="0" algn="ctr" defTabSz="914373" eaLnBrk="1" fontAlgn="auto" latinLnBrk="0" hangingPunct="1">
                <a:lnSpc>
                  <a:spcPct val="100000"/>
                </a:lnSpc>
                <a:spcBef>
                  <a:spcPts val="0"/>
                </a:spcBef>
                <a:spcAft>
                  <a:spcPts val="0"/>
                </a:spcAft>
                <a:buClrTx/>
                <a:buSzTx/>
                <a:buFontTx/>
                <a:buNone/>
                <a:tabLst/>
                <a:defRPr/>
              </a:pPr>
              <a:endParaRPr kumimoji="0" lang="he-IL" sz="1653"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EDDD4D-C24C-626E-01B9-A23B8D7EE715}"/>
                </a:ext>
              </a:extLst>
            </p:cNvPr>
            <p:cNvSpPr txBox="1"/>
            <p:nvPr/>
          </p:nvSpPr>
          <p:spPr>
            <a:xfrm>
              <a:off x="1102499" y="983821"/>
              <a:ext cx="1421992" cy="424732"/>
            </a:xfrm>
            <a:prstGeom prst="rect">
              <a:avLst/>
            </a:prstGeom>
            <a:noFill/>
          </p:spPr>
          <p:txBody>
            <a:bodyPr wrap="none" rtlCol="0">
              <a:spAutoFit/>
            </a:bodyPr>
            <a:lstStyle/>
            <a:p>
              <a:pPr defTabSz="755939">
                <a:lnSpc>
                  <a:spcPct val="90000"/>
                </a:lnSpc>
                <a:spcBef>
                  <a:spcPct val="0"/>
                </a:spcBef>
              </a:pPr>
              <a:r>
                <a:rPr lang="en-US"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Chapter 1</a:t>
              </a:r>
              <a:endParaRPr lang="en-GB"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FEA9502-8262-D474-8F1B-E0CD6BA36EB1}"/>
                </a:ext>
              </a:extLst>
            </p:cNvPr>
            <p:cNvSpPr txBox="1"/>
            <p:nvPr/>
          </p:nvSpPr>
          <p:spPr>
            <a:xfrm>
              <a:off x="1102499" y="1749256"/>
              <a:ext cx="6397279" cy="589072"/>
            </a:xfrm>
            <a:prstGeom prst="rect">
              <a:avLst/>
            </a:prstGeom>
            <a:noFill/>
          </p:spPr>
          <p:txBody>
            <a:bodyPr wrap="square" rtlCol="1">
              <a:spAutoFit/>
            </a:bodyPr>
            <a:lstStyle/>
            <a:p>
              <a:pPr marL="0" marR="0" lvl="0" indent="0" algn="l" defTabSz="914373"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Logging into the System</a:t>
              </a:r>
              <a:endParaRPr kumimoji="0" lang="he-IL"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3" name="תמונה 2">
            <a:extLst>
              <a:ext uri="{FF2B5EF4-FFF2-40B4-BE49-F238E27FC236}">
                <a16:creationId xmlns:a16="http://schemas.microsoft.com/office/drawing/2014/main" id="{EB9439A7-7955-330F-7266-145F94A190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pic>
        <p:nvPicPr>
          <p:cNvPr id="8" name="Picture 2" descr="כניסת משתמשים - ממשק העדכון לעמותות">
            <a:extLst>
              <a:ext uri="{FF2B5EF4-FFF2-40B4-BE49-F238E27FC236}">
                <a16:creationId xmlns:a16="http://schemas.microsoft.com/office/drawing/2014/main" id="{C9A30CFD-6E41-147A-7D3F-7ABC92FAF0A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02" t="3015" r="22225" b="2764"/>
          <a:stretch/>
        </p:blipFill>
        <p:spPr bwMode="auto">
          <a:xfrm>
            <a:off x="4261037" y="4734303"/>
            <a:ext cx="1988626" cy="1373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63C866F-7F7E-2C60-B2A5-207A6B0D1AFF}"/>
              </a:ext>
            </a:extLst>
          </p:cNvPr>
          <p:cNvPicPr>
            <a:picLocks noChangeAspect="1"/>
          </p:cNvPicPr>
          <p:nvPr/>
        </p:nvPicPr>
        <p:blipFill>
          <a:blip r:embed="rId5"/>
          <a:stretch>
            <a:fillRect/>
          </a:stretch>
        </p:blipFill>
        <p:spPr>
          <a:xfrm>
            <a:off x="4380350" y="3079757"/>
            <a:ext cx="1814587" cy="1373359"/>
          </a:xfrm>
          <a:prstGeom prst="rect">
            <a:avLst/>
          </a:prstGeom>
        </p:spPr>
      </p:pic>
    </p:spTree>
    <p:extLst>
      <p:ext uri="{BB962C8B-B14F-4D97-AF65-F5344CB8AC3E}">
        <p14:creationId xmlns:p14="http://schemas.microsoft.com/office/powerpoint/2010/main" val="408207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atin typeface="Tahoma" panose="020B0604030504040204" pitchFamily="34" charset="0"/>
                <a:ea typeface="Tahoma" panose="020B0604030504040204" pitchFamily="34" charset="0"/>
                <a:cs typeface="Tahoma" panose="020B0604030504040204" pitchFamily="34" charset="0"/>
              </a:rPr>
              <a:t>6</a:t>
            </a:r>
          </a:p>
        </p:txBody>
      </p:sp>
      <p:graphicFrame>
        <p:nvGraphicFramePr>
          <p:cNvPr id="21" name="Table 20"/>
          <p:cNvGraphicFramePr>
            <a:graphicFrameLocks noGrp="1"/>
          </p:cNvGraphicFramePr>
          <p:nvPr>
            <p:extLst>
              <p:ext uri="{D42A27DB-BD31-4B8C-83A1-F6EECF244321}">
                <p14:modId xmlns:p14="http://schemas.microsoft.com/office/powerpoint/2010/main" val="543642675"/>
              </p:ext>
            </p:extLst>
          </p:nvPr>
        </p:nvGraphicFramePr>
        <p:xfrm>
          <a:off x="351996" y="2144757"/>
          <a:ext cx="6071160" cy="5744378"/>
        </p:xfrm>
        <a:graphic>
          <a:graphicData uri="http://schemas.openxmlformats.org/drawingml/2006/table">
            <a:tbl>
              <a:tblPr rtl="1" firstRow="1" bandRow="1">
                <a:effectLst/>
                <a:tableStyleId>{8799B23B-EC83-4686-B30A-512413B5E67A}</a:tableStyleId>
              </a:tblPr>
              <a:tblGrid>
                <a:gridCol w="6071160">
                  <a:extLst>
                    <a:ext uri="{9D8B030D-6E8A-4147-A177-3AD203B41FA5}">
                      <a16:colId xmlns:a16="http://schemas.microsoft.com/office/drawing/2014/main" val="20000"/>
                    </a:ext>
                  </a:extLst>
                </a:gridCol>
              </a:tblGrid>
              <a:tr h="408315">
                <a:tc>
                  <a:txBody>
                    <a:bodyPr/>
                    <a:lstStyle/>
                    <a:p>
                      <a:pPr algn="ctr" rtl="1"/>
                      <a:r>
                        <a:rPr lang="en-US" sz="1400" b="1" dirty="0">
                          <a:solidFill>
                            <a:schemeClr val="bg1"/>
                          </a:solidFill>
                          <a:latin typeface="Calibri" panose="020F0502020204030204" pitchFamily="34" charset="0"/>
                          <a:cs typeface="Calibri" panose="020F0502020204030204" pitchFamily="34" charset="0"/>
                        </a:rPr>
                        <a:t>Confirming personal data</a:t>
                      </a:r>
                      <a:endParaRPr lang="he-IL" sz="14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2041">
                <a:tc>
                  <a:txBody>
                    <a:bodyPr/>
                    <a:lstStyle/>
                    <a:p>
                      <a:pPr algn="l" rtl="0"/>
                      <a:r>
                        <a:rPr lang="en-US" sz="1200" b="1" dirty="0">
                          <a:solidFill>
                            <a:srgbClr val="009DD7"/>
                          </a:solidFill>
                        </a:rPr>
                        <a:t>Initial login to the system</a:t>
                      </a:r>
                      <a:endParaRPr lang="he-IL" sz="1200" b="1" dirty="0">
                        <a:solidFill>
                          <a:srgbClr val="009DD7"/>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034022">
                <a:tc>
                  <a:txBody>
                    <a:bodyPr/>
                    <a:lstStyle/>
                    <a:p>
                      <a:pPr algn="l" rtl="0"/>
                      <a:r>
                        <a:rPr lang="en-US" sz="1350" kern="1200" dirty="0">
                          <a:solidFill>
                            <a:schemeClr val="tx1"/>
                          </a:solidFill>
                          <a:effectLst/>
                          <a:latin typeface="+mn-lt"/>
                          <a:ea typeface="+mn-ea"/>
                          <a:cs typeface="+mn-cs"/>
                        </a:rPr>
                        <a:t>If this is the first time you are logging into the system, you will be asked to </a:t>
                      </a:r>
                      <a:r>
                        <a:rPr lang="en-US" sz="1350" b="1" kern="1200" dirty="0">
                          <a:solidFill>
                            <a:schemeClr val="tx1"/>
                          </a:solidFill>
                          <a:effectLst/>
                          <a:latin typeface="+mn-lt"/>
                          <a:ea typeface="+mn-ea"/>
                          <a:cs typeface="+mn-cs"/>
                        </a:rPr>
                        <a:t>confirm your contact information</a:t>
                      </a:r>
                      <a:r>
                        <a:rPr lang="en-US" sz="1350" kern="1200" dirty="0">
                          <a:solidFill>
                            <a:schemeClr val="tx1"/>
                          </a:solidFill>
                          <a:effectLst/>
                          <a:latin typeface="+mn-lt"/>
                          <a:ea typeface="+mn-ea"/>
                          <a:cs typeface="+mn-cs"/>
                        </a:rPr>
                        <a:t>. Be sure to fill in all the required details.</a:t>
                      </a:r>
                    </a:p>
                    <a:p>
                      <a:pPr algn="l" rtl="0"/>
                      <a:endParaRPr lang="en-IL" sz="1350" kern="1200" dirty="0">
                        <a:solidFill>
                          <a:schemeClr val="tx1"/>
                        </a:solidFill>
                        <a:effectLst/>
                        <a:latin typeface="+mn-lt"/>
                        <a:ea typeface="+mn-ea"/>
                        <a:cs typeface="+mn-cs"/>
                      </a:endParaRPr>
                    </a:p>
                    <a:p>
                      <a:pPr algn="l" rtl="0"/>
                      <a:r>
                        <a:rPr lang="en-US" sz="1350" kern="1200" dirty="0">
                          <a:solidFill>
                            <a:schemeClr val="tx1"/>
                          </a:solidFill>
                          <a:effectLst/>
                          <a:latin typeface="+mn-lt"/>
                          <a:ea typeface="+mn-ea"/>
                          <a:cs typeface="+mn-cs"/>
                        </a:rPr>
                        <a:t>After entering your contact information, you will be asked to accept the users’ conditions which appear at the bottom of the screen, and press “</a:t>
                      </a:r>
                      <a:r>
                        <a:rPr lang="he-IL" sz="1350" b="1" kern="1200" dirty="0">
                          <a:solidFill>
                            <a:schemeClr val="tx1"/>
                          </a:solidFill>
                          <a:effectLst/>
                          <a:latin typeface="+mn-lt"/>
                          <a:ea typeface="+mn-ea"/>
                          <a:cs typeface="+mn-cs"/>
                        </a:rPr>
                        <a:t>הבא</a:t>
                      </a:r>
                      <a:r>
                        <a:rPr lang="en-US" sz="1350" kern="1200" dirty="0">
                          <a:solidFill>
                            <a:schemeClr val="tx1"/>
                          </a:solidFill>
                          <a:effectLst/>
                          <a:latin typeface="+mn-lt"/>
                          <a:ea typeface="+mn-ea"/>
                          <a:cs typeface="+mn-cs"/>
                        </a:rPr>
                        <a:t>” (</a:t>
                      </a:r>
                      <a:r>
                        <a:rPr lang="en-US" sz="1350" b="1" kern="1200" dirty="0">
                          <a:solidFill>
                            <a:schemeClr val="tx1"/>
                          </a:solidFill>
                          <a:effectLst/>
                          <a:latin typeface="+mn-lt"/>
                          <a:ea typeface="+mn-ea"/>
                          <a:cs typeface="+mn-cs"/>
                        </a:rPr>
                        <a:t>Next</a:t>
                      </a:r>
                      <a:r>
                        <a:rPr lang="en-US" sz="1350" kern="1200" dirty="0">
                          <a:solidFill>
                            <a:schemeClr val="tx1"/>
                          </a:solidFill>
                          <a:effectLst/>
                          <a:latin typeface="+mn-lt"/>
                          <a:ea typeface="+mn-ea"/>
                          <a:cs typeface="+mn-cs"/>
                        </a:rPr>
                        <a:t>).</a:t>
                      </a:r>
                      <a:endParaRPr lang="en-IL" sz="1350" kern="1200" dirty="0">
                        <a:solidFill>
                          <a:schemeClr val="tx1"/>
                        </a:solidFill>
                        <a:effectLst/>
                        <a:latin typeface="+mn-lt"/>
                        <a:ea typeface="+mn-ea"/>
                        <a:cs typeface="+mn-cs"/>
                      </a:endParaRPr>
                    </a:p>
                    <a:p>
                      <a:pPr algn="l" rtl="0"/>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22" name="Group 21">
            <a:extLst>
              <a:ext uri="{FF2B5EF4-FFF2-40B4-BE49-F238E27FC236}">
                <a16:creationId xmlns:a16="http://schemas.microsoft.com/office/drawing/2014/main" id="{90854F3C-EE07-8053-28A5-90E024843179}"/>
              </a:ext>
            </a:extLst>
          </p:cNvPr>
          <p:cNvGrpSpPr/>
          <p:nvPr/>
        </p:nvGrpSpPr>
        <p:grpSpPr>
          <a:xfrm>
            <a:off x="81414" y="535996"/>
            <a:ext cx="6776586" cy="1370298"/>
            <a:chOff x="783090" y="890212"/>
            <a:chExt cx="6776586" cy="1370298"/>
          </a:xfrm>
        </p:grpSpPr>
        <p:sp>
          <p:nvSpPr>
            <p:cNvPr id="11" name="כותרת 1">
              <a:extLst>
                <a:ext uri="{FF2B5EF4-FFF2-40B4-BE49-F238E27FC236}">
                  <a16:creationId xmlns:a16="http://schemas.microsoft.com/office/drawing/2014/main" id="{65A8E228-9D7E-71A4-79DE-719731BEBD32}"/>
                </a:ext>
              </a:extLst>
            </p:cNvPr>
            <p:cNvSpPr txBox="1">
              <a:spLocks/>
            </p:cNvSpPr>
            <p:nvPr/>
          </p:nvSpPr>
          <p:spPr>
            <a:xfrm>
              <a:off x="783090" y="1246706"/>
              <a:ext cx="6520220" cy="672958"/>
            </a:xfrm>
            <a:prstGeom prst="rect">
              <a:avLst/>
            </a:prstGeom>
          </p:spPr>
          <p:txBody>
            <a:bodyPr vert="horz" lIns="91440" tIns="45720" rIns="91440" bIns="45720" rtlCol="0" anchor="ctr">
              <a:normAutofit fontScale="92500"/>
            </a:bodyPr>
            <a:lstStyle>
              <a:lvl1pPr algn="r" defTabSz="755939" rtl="1" eaLnBrk="1" latinLnBrk="0" hangingPunct="1">
                <a:lnSpc>
                  <a:spcPct val="90000"/>
                </a:lnSpc>
                <a:spcBef>
                  <a:spcPct val="0"/>
                </a:spcBef>
                <a:buNone/>
                <a:defRPr sz="3200" b="1" kern="1200">
                  <a:solidFill>
                    <a:srgbClr val="007CBC"/>
                  </a:solidFill>
                  <a:latin typeface="+mj-lt"/>
                  <a:ea typeface="+mj-ea"/>
                  <a:cs typeface="+mn-cs"/>
                </a:defRPr>
              </a:lvl1pPr>
            </a:lstStyle>
            <a:p>
              <a:pPr marL="0" marR="0" lvl="0" indent="0" algn="r" defTabSz="755939" rtl="1"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Introducing the </a:t>
              </a:r>
              <a:r>
                <a:rPr kumimoji="0" lang="en-US" sz="2800" b="1" i="0" u="none" strike="noStrike" kern="1200" cap="none" spc="0" normalizeH="0" baseline="0" noProof="0" dirty="0" smtClean="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Electronic Petitions </a:t>
              </a: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System </a:t>
              </a:r>
              <a:endParaRPr kumimoji="0" lang="he-IL"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משולש שווה שוקיים 7">
              <a:extLst>
                <a:ext uri="{FF2B5EF4-FFF2-40B4-BE49-F238E27FC236}">
                  <a16:creationId xmlns:a16="http://schemas.microsoft.com/office/drawing/2014/main" id="{70AEA085-6D4F-EE5D-3E0A-4DDCCDEABF36}"/>
                </a:ext>
              </a:extLst>
            </p:cNvPr>
            <p:cNvSpPr/>
            <p:nvPr/>
          </p:nvSpPr>
          <p:spPr>
            <a:xfrm rot="16200000">
              <a:off x="7134005" y="1390478"/>
              <a:ext cx="457201" cy="394138"/>
            </a:xfrm>
            <a:prstGeom prst="triangle">
              <a:avLst/>
            </a:prstGeom>
            <a:solidFill>
              <a:srgbClr val="D92026"/>
            </a:solidFill>
            <a:ln w="12700" cap="flat" cmpd="sng" algn="ctr">
              <a:solidFill>
                <a:srgbClr val="D92026"/>
              </a:solidFill>
              <a:prstDash val="solid"/>
              <a:miter lim="800000"/>
            </a:ln>
            <a:effectLst/>
          </p:spPr>
          <p:txBody>
            <a:bodyPr rtlCol="1" anchor="ctr"/>
            <a:lstStyle/>
            <a:p>
              <a:pPr marL="0" marR="0" lvl="0" indent="0" algn="ctr" defTabSz="914373" eaLnBrk="1" fontAlgn="auto" latinLnBrk="0" hangingPunct="1">
                <a:lnSpc>
                  <a:spcPct val="100000"/>
                </a:lnSpc>
                <a:spcBef>
                  <a:spcPts val="0"/>
                </a:spcBef>
                <a:spcAft>
                  <a:spcPts val="0"/>
                </a:spcAft>
                <a:buClrTx/>
                <a:buSzTx/>
                <a:buFontTx/>
                <a:buNone/>
                <a:tabLst/>
                <a:defRPr/>
              </a:pPr>
              <a:endParaRPr kumimoji="0" lang="he-IL" sz="1653"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EDDD4D-C24C-626E-01B9-A23B8D7EE715}"/>
                </a:ext>
              </a:extLst>
            </p:cNvPr>
            <p:cNvSpPr txBox="1"/>
            <p:nvPr/>
          </p:nvSpPr>
          <p:spPr>
            <a:xfrm>
              <a:off x="1015567" y="890212"/>
              <a:ext cx="1485262" cy="424732"/>
            </a:xfrm>
            <a:prstGeom prst="rect">
              <a:avLst/>
            </a:prstGeom>
            <a:noFill/>
          </p:spPr>
          <p:txBody>
            <a:bodyPr wrap="square" rtlCol="0">
              <a:spAutoFit/>
            </a:bodyPr>
            <a:lstStyle/>
            <a:p>
              <a:pPr defTabSz="755939">
                <a:lnSpc>
                  <a:spcPct val="90000"/>
                </a:lnSpc>
                <a:spcBef>
                  <a:spcPct val="0"/>
                </a:spcBef>
              </a:pPr>
              <a:r>
                <a:rPr lang="he-IL"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1</a:t>
              </a:r>
              <a:r>
                <a:rPr lang="en-US"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Chapter </a:t>
              </a:r>
              <a:endParaRPr lang="en-GB"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FEA9502-8262-D474-8F1B-E0CD6BA36EB1}"/>
                </a:ext>
              </a:extLst>
            </p:cNvPr>
            <p:cNvSpPr txBox="1"/>
            <p:nvPr/>
          </p:nvSpPr>
          <p:spPr>
            <a:xfrm>
              <a:off x="1094162" y="1671438"/>
              <a:ext cx="6397279" cy="589072"/>
            </a:xfrm>
            <a:prstGeom prst="rect">
              <a:avLst/>
            </a:prstGeom>
            <a:noFill/>
          </p:spPr>
          <p:txBody>
            <a:bodyPr wrap="square" rtlCol="1">
              <a:spAutoFit/>
            </a:bodyPr>
            <a:lstStyle/>
            <a:p>
              <a:pPr marL="0" marR="0" lvl="0" indent="0" algn="l" defTabSz="914373"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Logging into the System</a:t>
              </a:r>
              <a:endParaRPr kumimoji="0" lang="he-IL"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0" name="משולש שווה שוקיים 7">
              <a:extLst>
                <a:ext uri="{FF2B5EF4-FFF2-40B4-BE49-F238E27FC236}">
                  <a16:creationId xmlns:a16="http://schemas.microsoft.com/office/drawing/2014/main" id="{F78B54B7-AE1A-1752-78C9-EC8543BE7DD6}"/>
                </a:ext>
              </a:extLst>
            </p:cNvPr>
            <p:cNvSpPr/>
            <p:nvPr/>
          </p:nvSpPr>
          <p:spPr>
            <a:xfrm rot="16200000">
              <a:off x="7134006" y="1390478"/>
              <a:ext cx="457201" cy="394138"/>
            </a:xfrm>
            <a:prstGeom prst="triangle">
              <a:avLst/>
            </a:prstGeom>
            <a:solidFill>
              <a:srgbClr val="D92026"/>
            </a:solidFill>
            <a:ln w="12700" cap="flat" cmpd="sng" algn="ctr">
              <a:solidFill>
                <a:srgbClr val="D92026"/>
              </a:solidFill>
              <a:prstDash val="solid"/>
              <a:miter lim="800000"/>
            </a:ln>
            <a:effectLst/>
          </p:spPr>
          <p:txBody>
            <a:bodyPr rtlCol="1" anchor="ctr"/>
            <a:lstStyle/>
            <a:p>
              <a:pPr marL="0" marR="0" lvl="0" indent="0" algn="ctr" defTabSz="914373" eaLnBrk="1" fontAlgn="auto" latinLnBrk="0" hangingPunct="1">
                <a:lnSpc>
                  <a:spcPct val="100000"/>
                </a:lnSpc>
                <a:spcBef>
                  <a:spcPts val="0"/>
                </a:spcBef>
                <a:spcAft>
                  <a:spcPts val="0"/>
                </a:spcAft>
                <a:buClrTx/>
                <a:buSzTx/>
                <a:buFontTx/>
                <a:buNone/>
                <a:tabLst/>
                <a:defRPr/>
              </a:pPr>
              <a:endParaRPr kumimoji="0" lang="he-IL" sz="1653"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3" name="תמונה 2">
            <a:extLst>
              <a:ext uri="{FF2B5EF4-FFF2-40B4-BE49-F238E27FC236}">
                <a16:creationId xmlns:a16="http://schemas.microsoft.com/office/drawing/2014/main" id="{EB9439A7-7955-330F-7266-145F94A19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grpSp>
        <p:nvGrpSpPr>
          <p:cNvPr id="3" name="Group 2">
            <a:extLst>
              <a:ext uri="{FF2B5EF4-FFF2-40B4-BE49-F238E27FC236}">
                <a16:creationId xmlns:a16="http://schemas.microsoft.com/office/drawing/2014/main" id="{D6D5B700-6DC7-F53A-479D-DAFCACBE0533}"/>
              </a:ext>
            </a:extLst>
          </p:cNvPr>
          <p:cNvGrpSpPr/>
          <p:nvPr/>
        </p:nvGrpSpPr>
        <p:grpSpPr>
          <a:xfrm>
            <a:off x="517248" y="4211365"/>
            <a:ext cx="5673985" cy="3389564"/>
            <a:chOff x="550583" y="3738562"/>
            <a:chExt cx="5673985" cy="3389564"/>
          </a:xfrm>
        </p:grpSpPr>
        <p:pic>
          <p:nvPicPr>
            <p:cNvPr id="5" name="Picture 4">
              <a:extLst>
                <a:ext uri="{FF2B5EF4-FFF2-40B4-BE49-F238E27FC236}">
                  <a16:creationId xmlns:a16="http://schemas.microsoft.com/office/drawing/2014/main" id="{BEC9631A-B940-18AC-A112-E9B7669603BA}"/>
                </a:ext>
              </a:extLst>
            </p:cNvPr>
            <p:cNvPicPr>
              <a:picLocks noChangeAspect="1"/>
            </p:cNvPicPr>
            <p:nvPr/>
          </p:nvPicPr>
          <p:blipFill rotWithShape="1">
            <a:blip r:embed="rId3"/>
            <a:srcRect l="17995" t="16022" r="19274" b="17355"/>
            <a:stretch/>
          </p:blipFill>
          <p:spPr>
            <a:xfrm>
              <a:off x="550583" y="3738562"/>
              <a:ext cx="5673985" cy="3389564"/>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85BB3D76-EA00-59D0-36B0-B0F91DC06B4A}"/>
                </a:ext>
              </a:extLst>
            </p:cNvPr>
            <p:cNvSpPr/>
            <p:nvPr/>
          </p:nvSpPr>
          <p:spPr>
            <a:xfrm>
              <a:off x="2166936" y="6315075"/>
              <a:ext cx="3898268" cy="29746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EC2E80-1115-0435-A206-AF619C61F864}"/>
                </a:ext>
              </a:extLst>
            </p:cNvPr>
            <p:cNvSpPr/>
            <p:nvPr/>
          </p:nvSpPr>
          <p:spPr>
            <a:xfrm>
              <a:off x="3204232" y="6812866"/>
              <a:ext cx="465956" cy="2268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935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atin typeface="Tahoma" panose="020B0604030504040204" pitchFamily="34" charset="0"/>
                <a:ea typeface="Tahoma" panose="020B0604030504040204" pitchFamily="34" charset="0"/>
                <a:cs typeface="Tahoma" panose="020B0604030504040204" pitchFamily="34" charset="0"/>
              </a:rPr>
              <a:t>7</a:t>
            </a:r>
          </a:p>
        </p:txBody>
      </p:sp>
      <p:graphicFrame>
        <p:nvGraphicFramePr>
          <p:cNvPr id="21" name="Table 20"/>
          <p:cNvGraphicFramePr>
            <a:graphicFrameLocks noGrp="1"/>
          </p:cNvGraphicFramePr>
          <p:nvPr>
            <p:extLst>
              <p:ext uri="{D42A27DB-BD31-4B8C-83A1-F6EECF244321}">
                <p14:modId xmlns:p14="http://schemas.microsoft.com/office/powerpoint/2010/main" val="2045705678"/>
              </p:ext>
            </p:extLst>
          </p:nvPr>
        </p:nvGraphicFramePr>
        <p:xfrm>
          <a:off x="436059" y="2144758"/>
          <a:ext cx="5987097" cy="7216118"/>
        </p:xfrm>
        <a:graphic>
          <a:graphicData uri="http://schemas.openxmlformats.org/drawingml/2006/table">
            <a:tbl>
              <a:tblPr rtl="1" firstRow="1" bandRow="1">
                <a:effectLst/>
                <a:tableStyleId>{8799B23B-EC83-4686-B30A-512413B5E67A}</a:tableStyleId>
              </a:tblPr>
              <a:tblGrid>
                <a:gridCol w="5987097">
                  <a:extLst>
                    <a:ext uri="{9D8B030D-6E8A-4147-A177-3AD203B41FA5}">
                      <a16:colId xmlns:a16="http://schemas.microsoft.com/office/drawing/2014/main" val="20000"/>
                    </a:ext>
                  </a:extLst>
                </a:gridCol>
              </a:tblGrid>
              <a:tr h="455507">
                <a:tc>
                  <a:txBody>
                    <a:bodyPr/>
                    <a:lstStyle/>
                    <a:p>
                      <a:pPr algn="ctr" rtl="1"/>
                      <a:r>
                        <a:rPr lang="en-US" sz="1400" b="1" dirty="0">
                          <a:solidFill>
                            <a:schemeClr val="bg1"/>
                          </a:solidFill>
                          <a:latin typeface="Calibri" panose="020F0502020204030204" pitchFamily="34" charset="0"/>
                          <a:cs typeface="Calibri" panose="020F0502020204030204" pitchFamily="34" charset="0"/>
                        </a:rPr>
                        <a:t>What does the home page look like?</a:t>
                      </a:r>
                      <a:endParaRPr lang="he-IL" sz="14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36951">
                <a:tc>
                  <a:txBody>
                    <a:bodyPr/>
                    <a:lstStyle/>
                    <a:p>
                      <a:pPr algn="l" rtl="0"/>
                      <a:r>
                        <a:rPr lang="en-US" sz="1200" b="1" dirty="0">
                          <a:solidFill>
                            <a:srgbClr val="009DD7"/>
                          </a:solidFill>
                        </a:rPr>
                        <a:t>Sections of the home page</a:t>
                      </a:r>
                      <a:endParaRPr lang="he-IL" sz="1200" b="1" dirty="0">
                        <a:solidFill>
                          <a:srgbClr val="009DD7"/>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728151">
                <a:tc>
                  <a:txBody>
                    <a:bodyPr/>
                    <a:lstStyle/>
                    <a:p>
                      <a:pPr algn="l" rtl="0"/>
                      <a:r>
                        <a:rPr lang="en-US" sz="1350" kern="1200" dirty="0">
                          <a:solidFill>
                            <a:schemeClr val="tx1"/>
                          </a:solidFill>
                          <a:effectLst/>
                          <a:latin typeface="+mn-lt"/>
                          <a:ea typeface="+mn-ea"/>
                          <a:cs typeface="+mn-cs"/>
                        </a:rPr>
                        <a:t>On the home page, you will find 4 information sections:</a:t>
                      </a:r>
                    </a:p>
                    <a:p>
                      <a:pPr algn="l" rtl="0"/>
                      <a:endParaRPr lang="en-IL" sz="1350" kern="1200" dirty="0">
                        <a:solidFill>
                          <a:schemeClr val="tx1"/>
                        </a:solidFill>
                        <a:effectLst/>
                        <a:latin typeface="+mn-lt"/>
                        <a:ea typeface="+mn-ea"/>
                        <a:cs typeface="+mn-cs"/>
                      </a:endParaRPr>
                    </a:p>
                    <a:p>
                      <a:pPr lvl="0" algn="l" rtl="0"/>
                      <a:r>
                        <a:rPr lang="en-US" sz="1350" kern="1200" dirty="0">
                          <a:solidFill>
                            <a:schemeClr val="tx1"/>
                          </a:solidFill>
                          <a:effectLst/>
                          <a:latin typeface="+mn-lt"/>
                          <a:ea typeface="+mn-ea"/>
                          <a:cs typeface="+mn-cs"/>
                        </a:rPr>
                        <a:t>“</a:t>
                      </a:r>
                      <a:r>
                        <a:rPr lang="he-IL" sz="1350" b="1" kern="1200" dirty="0">
                          <a:solidFill>
                            <a:schemeClr val="tx1"/>
                          </a:solidFill>
                          <a:effectLst/>
                          <a:latin typeface="+mn-lt"/>
                          <a:ea typeface="+mn-ea"/>
                          <a:cs typeface="+mn-cs"/>
                        </a:rPr>
                        <a:t>הליכים פתוחים שלי</a:t>
                      </a:r>
                      <a:r>
                        <a:rPr lang="en-US" sz="1350" kern="1200" dirty="0">
                          <a:solidFill>
                            <a:schemeClr val="tx1"/>
                          </a:solidFill>
                          <a:effectLst/>
                          <a:latin typeface="+mn-lt"/>
                          <a:ea typeface="+mn-ea"/>
                          <a:cs typeface="+mn-cs"/>
                        </a:rPr>
                        <a:t>” (</a:t>
                      </a:r>
                      <a:r>
                        <a:rPr lang="en-US" sz="1350" b="1" kern="1200" dirty="0">
                          <a:solidFill>
                            <a:schemeClr val="tx1"/>
                          </a:solidFill>
                          <a:effectLst/>
                          <a:latin typeface="+mn-lt"/>
                          <a:ea typeface="+mn-ea"/>
                          <a:cs typeface="+mn-cs"/>
                        </a:rPr>
                        <a:t>My Ongoing Proceedings</a:t>
                      </a:r>
                      <a:r>
                        <a:rPr lang="en-US" sz="1350" kern="1200" dirty="0">
                          <a:solidFill>
                            <a:schemeClr val="tx1"/>
                          </a:solidFill>
                          <a:effectLst/>
                          <a:latin typeface="+mn-lt"/>
                          <a:ea typeface="+mn-ea"/>
                          <a:cs typeface="+mn-cs"/>
                        </a:rPr>
                        <a:t>) allows users to view ongoing proceedings to which the user is a party.</a:t>
                      </a:r>
                    </a:p>
                    <a:p>
                      <a:pPr lvl="0" algn="l" rtl="0"/>
                      <a:endParaRPr lang="en-IL" sz="1350" kern="1200" dirty="0">
                        <a:solidFill>
                          <a:schemeClr val="tx1"/>
                        </a:solidFill>
                        <a:effectLst/>
                        <a:latin typeface="+mn-lt"/>
                        <a:ea typeface="+mn-ea"/>
                        <a:cs typeface="+mn-cs"/>
                      </a:endParaRPr>
                    </a:p>
                    <a:p>
                      <a:pPr lvl="0" algn="l" rtl="0"/>
                      <a:r>
                        <a:rPr lang="en-US" sz="1350" kern="1200" dirty="0">
                          <a:solidFill>
                            <a:schemeClr val="tx1"/>
                          </a:solidFill>
                          <a:effectLst/>
                          <a:latin typeface="+mn-lt"/>
                          <a:ea typeface="+mn-ea"/>
                          <a:cs typeface="+mn-cs"/>
                        </a:rPr>
                        <a:t>“</a:t>
                      </a:r>
                      <a:r>
                        <a:rPr lang="he-IL" sz="1350" b="1" kern="1200" dirty="0">
                          <a:solidFill>
                            <a:schemeClr val="tx1"/>
                          </a:solidFill>
                          <a:effectLst/>
                          <a:latin typeface="+mn-lt"/>
                          <a:ea typeface="+mn-ea"/>
                          <a:cs typeface="+mn-cs"/>
                        </a:rPr>
                        <a:t>החלטות חדשות</a:t>
                      </a:r>
                      <a:r>
                        <a:rPr lang="en-US" sz="1350" kern="1200" dirty="0">
                          <a:solidFill>
                            <a:schemeClr val="tx1"/>
                          </a:solidFill>
                          <a:effectLst/>
                          <a:latin typeface="+mn-lt"/>
                          <a:ea typeface="+mn-ea"/>
                          <a:cs typeface="+mn-cs"/>
                        </a:rPr>
                        <a:t>” (</a:t>
                      </a:r>
                      <a:r>
                        <a:rPr lang="en-US" sz="1350" b="1" kern="1200" dirty="0">
                          <a:solidFill>
                            <a:schemeClr val="tx1"/>
                          </a:solidFill>
                          <a:effectLst/>
                          <a:latin typeface="+mn-lt"/>
                          <a:ea typeface="+mn-ea"/>
                          <a:cs typeface="+mn-cs"/>
                        </a:rPr>
                        <a:t>New Rulings</a:t>
                      </a:r>
                      <a:r>
                        <a:rPr lang="en-US" sz="1350" kern="1200" dirty="0">
                          <a:solidFill>
                            <a:schemeClr val="tx1"/>
                          </a:solidFill>
                          <a:effectLst/>
                          <a:latin typeface="+mn-lt"/>
                          <a:ea typeface="+mn-ea"/>
                          <a:cs typeface="+mn-cs"/>
                        </a:rPr>
                        <a:t>) shows all rulings made in the previous two weeks in proceedings to which the user is a party.</a:t>
                      </a:r>
                    </a:p>
                    <a:p>
                      <a:pPr lvl="0" algn="l" rtl="0"/>
                      <a:endParaRPr lang="en-IL" sz="1350" kern="1200" dirty="0">
                        <a:solidFill>
                          <a:schemeClr val="tx1"/>
                        </a:solidFill>
                        <a:effectLst/>
                        <a:latin typeface="+mn-lt"/>
                        <a:ea typeface="+mn-ea"/>
                        <a:cs typeface="+mn-cs"/>
                      </a:endParaRPr>
                    </a:p>
                    <a:p>
                      <a:pPr lvl="0" algn="l" rtl="0"/>
                      <a:r>
                        <a:rPr lang="en-US" sz="1350" kern="1200" dirty="0">
                          <a:solidFill>
                            <a:schemeClr val="tx1"/>
                          </a:solidFill>
                          <a:effectLst/>
                          <a:latin typeface="+mn-lt"/>
                          <a:ea typeface="+mn-ea"/>
                          <a:cs typeface="+mn-cs"/>
                        </a:rPr>
                        <a:t>“</a:t>
                      </a:r>
                      <a:r>
                        <a:rPr lang="he-IL" sz="1350" b="1" kern="1200" dirty="0">
                          <a:solidFill>
                            <a:schemeClr val="tx1"/>
                          </a:solidFill>
                          <a:effectLst/>
                          <a:latin typeface="+mn-lt"/>
                          <a:ea typeface="+mn-ea"/>
                          <a:cs typeface="+mn-cs"/>
                        </a:rPr>
                        <a:t>מסמכים חדשים</a:t>
                      </a:r>
                      <a:r>
                        <a:rPr lang="en-US" sz="1350" kern="1200" dirty="0">
                          <a:solidFill>
                            <a:schemeClr val="tx1"/>
                          </a:solidFill>
                          <a:effectLst/>
                          <a:latin typeface="+mn-lt"/>
                          <a:ea typeface="+mn-ea"/>
                          <a:cs typeface="+mn-cs"/>
                        </a:rPr>
                        <a:t>” (</a:t>
                      </a:r>
                      <a:r>
                        <a:rPr lang="en-US" sz="1350" b="1" kern="1200" dirty="0">
                          <a:solidFill>
                            <a:schemeClr val="tx1"/>
                          </a:solidFill>
                          <a:effectLst/>
                          <a:latin typeface="+mn-lt"/>
                          <a:ea typeface="+mn-ea"/>
                          <a:cs typeface="+mn-cs"/>
                        </a:rPr>
                        <a:t>New Documents</a:t>
                      </a:r>
                      <a:r>
                        <a:rPr lang="en-US" sz="1350" kern="1200" dirty="0">
                          <a:solidFill>
                            <a:schemeClr val="tx1"/>
                          </a:solidFill>
                          <a:effectLst/>
                          <a:latin typeface="+mn-lt"/>
                          <a:ea typeface="+mn-ea"/>
                          <a:cs typeface="+mn-cs"/>
                        </a:rPr>
                        <a:t>) shows all documents added in the precious two weeks in proceedings to which the user is a party.</a:t>
                      </a:r>
                    </a:p>
                    <a:p>
                      <a:pPr lvl="0" algn="l" rtl="0"/>
                      <a:endParaRPr lang="en-IL" sz="1350" kern="1200" dirty="0">
                        <a:solidFill>
                          <a:schemeClr val="tx1"/>
                        </a:solidFill>
                        <a:effectLst/>
                        <a:latin typeface="+mn-lt"/>
                        <a:ea typeface="+mn-ea"/>
                        <a:cs typeface="+mn-cs"/>
                      </a:endParaRPr>
                    </a:p>
                    <a:p>
                      <a:pPr lvl="0" algn="l" rtl="0"/>
                      <a:r>
                        <a:rPr lang="en-US" sz="1350" kern="1200" dirty="0">
                          <a:solidFill>
                            <a:schemeClr val="tx1"/>
                          </a:solidFill>
                          <a:effectLst/>
                          <a:latin typeface="+mn-lt"/>
                          <a:ea typeface="+mn-ea"/>
                          <a:cs typeface="+mn-cs"/>
                        </a:rPr>
                        <a:t>“</a:t>
                      </a:r>
                      <a:r>
                        <a:rPr lang="he-IL" sz="1350" b="1" kern="1200" dirty="0">
                          <a:solidFill>
                            <a:schemeClr val="tx1"/>
                          </a:solidFill>
                          <a:effectLst/>
                          <a:latin typeface="+mn-lt"/>
                          <a:ea typeface="+mn-ea"/>
                          <a:cs typeface="+mn-cs"/>
                        </a:rPr>
                        <a:t>דיונים</a:t>
                      </a:r>
                      <a:r>
                        <a:rPr lang="en-US" sz="1350" kern="1200" dirty="0">
                          <a:solidFill>
                            <a:schemeClr val="tx1"/>
                          </a:solidFill>
                          <a:effectLst/>
                          <a:latin typeface="+mn-lt"/>
                          <a:ea typeface="+mn-ea"/>
                          <a:cs typeface="+mn-cs"/>
                        </a:rPr>
                        <a:t>” (</a:t>
                      </a:r>
                      <a:r>
                        <a:rPr lang="en-US" sz="1350" b="1" kern="1200" dirty="0">
                          <a:solidFill>
                            <a:schemeClr val="tx1"/>
                          </a:solidFill>
                          <a:effectLst/>
                          <a:latin typeface="+mn-lt"/>
                          <a:ea typeface="+mn-ea"/>
                          <a:cs typeface="+mn-cs"/>
                        </a:rPr>
                        <a:t>Deliberations</a:t>
                      </a:r>
                      <a:r>
                        <a:rPr lang="en-US" sz="1350" kern="1200" dirty="0">
                          <a:solidFill>
                            <a:schemeClr val="tx1"/>
                          </a:solidFill>
                          <a:effectLst/>
                          <a:latin typeface="+mn-lt"/>
                          <a:ea typeface="+mn-ea"/>
                          <a:cs typeface="+mn-cs"/>
                        </a:rPr>
                        <a:t>) shows scheduled future deliberations to which the user is a party.</a:t>
                      </a:r>
                      <a:endParaRPr lang="en-IL" sz="1350" kern="1200" dirty="0">
                        <a:solidFill>
                          <a:schemeClr val="tx1"/>
                        </a:solidFill>
                        <a:effectLst/>
                        <a:latin typeface="+mn-lt"/>
                        <a:ea typeface="+mn-ea"/>
                        <a:cs typeface="+mn-cs"/>
                      </a:endParaRPr>
                    </a:p>
                    <a:p>
                      <a:pPr algn="l" rtl="0"/>
                      <a:endParaRPr lang="he-IL" sz="1200" b="0"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p>
                      <a:pPr algn="ct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22" name="Group 21">
            <a:extLst>
              <a:ext uri="{FF2B5EF4-FFF2-40B4-BE49-F238E27FC236}">
                <a16:creationId xmlns:a16="http://schemas.microsoft.com/office/drawing/2014/main" id="{90854F3C-EE07-8053-28A5-90E024843179}"/>
              </a:ext>
            </a:extLst>
          </p:cNvPr>
          <p:cNvGrpSpPr/>
          <p:nvPr/>
        </p:nvGrpSpPr>
        <p:grpSpPr>
          <a:xfrm>
            <a:off x="27743" y="586662"/>
            <a:ext cx="6830257" cy="1243043"/>
            <a:chOff x="729419" y="940878"/>
            <a:chExt cx="6830257" cy="1243043"/>
          </a:xfrm>
        </p:grpSpPr>
        <p:sp>
          <p:nvSpPr>
            <p:cNvPr id="11" name="כותרת 1">
              <a:extLst>
                <a:ext uri="{FF2B5EF4-FFF2-40B4-BE49-F238E27FC236}">
                  <a16:creationId xmlns:a16="http://schemas.microsoft.com/office/drawing/2014/main" id="{65A8E228-9D7E-71A4-79DE-719731BEBD32}"/>
                </a:ext>
              </a:extLst>
            </p:cNvPr>
            <p:cNvSpPr txBox="1">
              <a:spLocks/>
            </p:cNvSpPr>
            <p:nvPr/>
          </p:nvSpPr>
          <p:spPr>
            <a:xfrm>
              <a:off x="729419" y="1208466"/>
              <a:ext cx="6520220" cy="672958"/>
            </a:xfrm>
            <a:prstGeom prst="rect">
              <a:avLst/>
            </a:prstGeom>
          </p:spPr>
          <p:txBody>
            <a:bodyPr vert="horz" lIns="91440" tIns="45720" rIns="91440" bIns="45720" rtlCol="0" anchor="ctr">
              <a:normAutofit fontScale="92500"/>
            </a:bodyPr>
            <a:lstStyle>
              <a:lvl1pPr algn="r" defTabSz="755939" rtl="1" eaLnBrk="1" latinLnBrk="0" hangingPunct="1">
                <a:lnSpc>
                  <a:spcPct val="90000"/>
                </a:lnSpc>
                <a:spcBef>
                  <a:spcPct val="0"/>
                </a:spcBef>
                <a:buNone/>
                <a:defRPr sz="3200" b="1" kern="1200">
                  <a:solidFill>
                    <a:srgbClr val="007CBC"/>
                  </a:solidFill>
                  <a:latin typeface="+mj-lt"/>
                  <a:ea typeface="+mj-ea"/>
                  <a:cs typeface="+mn-cs"/>
                </a:defRPr>
              </a:lvl1pPr>
            </a:lstStyle>
            <a:p>
              <a:pPr marL="0" marR="0" lvl="0" indent="0" algn="r" defTabSz="755939" rtl="1"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Introducing the </a:t>
              </a:r>
              <a:r>
                <a:rPr kumimoji="0" lang="en-US" sz="2800" b="1" i="0" u="none" strike="noStrike" kern="1200" cap="none" spc="0" normalizeH="0" baseline="0" noProof="0" dirty="0" smtClean="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Electronic Petitions </a:t>
              </a: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System </a:t>
              </a:r>
              <a:endParaRPr kumimoji="0" lang="he-IL"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משולש שווה שוקיים 7">
              <a:extLst>
                <a:ext uri="{FF2B5EF4-FFF2-40B4-BE49-F238E27FC236}">
                  <a16:creationId xmlns:a16="http://schemas.microsoft.com/office/drawing/2014/main" id="{70AEA085-6D4F-EE5D-3E0A-4DDCCDEABF36}"/>
                </a:ext>
              </a:extLst>
            </p:cNvPr>
            <p:cNvSpPr/>
            <p:nvPr/>
          </p:nvSpPr>
          <p:spPr>
            <a:xfrm rot="16200000">
              <a:off x="7134005" y="1390478"/>
              <a:ext cx="457201" cy="394138"/>
            </a:xfrm>
            <a:prstGeom prst="triangle">
              <a:avLst/>
            </a:prstGeom>
            <a:solidFill>
              <a:srgbClr val="D92026"/>
            </a:solidFill>
            <a:ln w="12700" cap="flat" cmpd="sng" algn="ctr">
              <a:solidFill>
                <a:srgbClr val="D92026"/>
              </a:solidFill>
              <a:prstDash val="solid"/>
              <a:miter lim="800000"/>
            </a:ln>
            <a:effectLst/>
          </p:spPr>
          <p:txBody>
            <a:bodyPr rtlCol="1" anchor="ctr"/>
            <a:lstStyle/>
            <a:p>
              <a:pPr marL="0" marR="0" lvl="0" indent="0" algn="ctr" defTabSz="914373" eaLnBrk="1" fontAlgn="auto" latinLnBrk="0" hangingPunct="1">
                <a:lnSpc>
                  <a:spcPct val="100000"/>
                </a:lnSpc>
                <a:spcBef>
                  <a:spcPts val="0"/>
                </a:spcBef>
                <a:spcAft>
                  <a:spcPts val="0"/>
                </a:spcAft>
                <a:buClrTx/>
                <a:buSzTx/>
                <a:buFontTx/>
                <a:buNone/>
                <a:tabLst/>
                <a:defRPr/>
              </a:pPr>
              <a:endParaRPr kumimoji="0" lang="he-IL" sz="1653"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EDDD4D-C24C-626E-01B9-A23B8D7EE715}"/>
                </a:ext>
              </a:extLst>
            </p:cNvPr>
            <p:cNvSpPr txBox="1"/>
            <p:nvPr/>
          </p:nvSpPr>
          <p:spPr>
            <a:xfrm>
              <a:off x="1085635" y="940878"/>
              <a:ext cx="1421992" cy="424732"/>
            </a:xfrm>
            <a:prstGeom prst="rect">
              <a:avLst/>
            </a:prstGeom>
            <a:noFill/>
          </p:spPr>
          <p:txBody>
            <a:bodyPr wrap="none" rtlCol="0">
              <a:spAutoFit/>
            </a:bodyPr>
            <a:lstStyle/>
            <a:p>
              <a:pPr defTabSz="755939">
                <a:lnSpc>
                  <a:spcPct val="90000"/>
                </a:lnSpc>
                <a:spcBef>
                  <a:spcPct val="0"/>
                </a:spcBef>
              </a:pPr>
              <a:r>
                <a:rPr lang="en-US"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Chapter 1</a:t>
              </a:r>
              <a:endParaRPr lang="en-GB"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FEA9502-8262-D474-8F1B-E0CD6BA36EB1}"/>
                </a:ext>
              </a:extLst>
            </p:cNvPr>
            <p:cNvSpPr txBox="1"/>
            <p:nvPr/>
          </p:nvSpPr>
          <p:spPr>
            <a:xfrm>
              <a:off x="1011713" y="1594849"/>
              <a:ext cx="6397279" cy="589072"/>
            </a:xfrm>
            <a:prstGeom prst="rect">
              <a:avLst/>
            </a:prstGeom>
            <a:noFill/>
          </p:spPr>
          <p:txBody>
            <a:bodyPr wrap="square" rtlCol="1">
              <a:spAutoFit/>
            </a:bodyPr>
            <a:lstStyle/>
            <a:p>
              <a:pPr marL="0" marR="0" lvl="0" indent="0" algn="l" defTabSz="914373"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The Home Page</a:t>
              </a:r>
              <a:endParaRPr kumimoji="0" lang="he-IL"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0" name="משולש שווה שוקיים 7">
              <a:extLst>
                <a:ext uri="{FF2B5EF4-FFF2-40B4-BE49-F238E27FC236}">
                  <a16:creationId xmlns:a16="http://schemas.microsoft.com/office/drawing/2014/main" id="{F78B54B7-AE1A-1752-78C9-EC8543BE7DD6}"/>
                </a:ext>
              </a:extLst>
            </p:cNvPr>
            <p:cNvSpPr/>
            <p:nvPr/>
          </p:nvSpPr>
          <p:spPr>
            <a:xfrm rot="16200000">
              <a:off x="7134006" y="1390478"/>
              <a:ext cx="457201" cy="394138"/>
            </a:xfrm>
            <a:prstGeom prst="triangle">
              <a:avLst/>
            </a:prstGeom>
            <a:solidFill>
              <a:srgbClr val="D92026"/>
            </a:solidFill>
            <a:ln w="12700" cap="flat" cmpd="sng" algn="ctr">
              <a:solidFill>
                <a:srgbClr val="D92026"/>
              </a:solidFill>
              <a:prstDash val="solid"/>
              <a:miter lim="800000"/>
            </a:ln>
            <a:effectLst/>
          </p:spPr>
          <p:txBody>
            <a:bodyPr rtlCol="1" anchor="ctr"/>
            <a:lstStyle/>
            <a:p>
              <a:pPr marL="0" marR="0" lvl="0" indent="0" algn="ctr" defTabSz="914373" eaLnBrk="1" fontAlgn="auto" latinLnBrk="0" hangingPunct="1">
                <a:lnSpc>
                  <a:spcPct val="100000"/>
                </a:lnSpc>
                <a:spcBef>
                  <a:spcPts val="0"/>
                </a:spcBef>
                <a:spcAft>
                  <a:spcPts val="0"/>
                </a:spcAft>
                <a:buClrTx/>
                <a:buSzTx/>
                <a:buFontTx/>
                <a:buNone/>
                <a:tabLst/>
                <a:defRPr/>
              </a:pPr>
              <a:endParaRPr kumimoji="0" lang="he-IL" sz="1653"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3" name="תמונה 2">
            <a:extLst>
              <a:ext uri="{FF2B5EF4-FFF2-40B4-BE49-F238E27FC236}">
                <a16:creationId xmlns:a16="http://schemas.microsoft.com/office/drawing/2014/main" id="{EB9439A7-7955-330F-7266-145F94A19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pic>
        <p:nvPicPr>
          <p:cNvPr id="3" name="Picture 2">
            <a:extLst>
              <a:ext uri="{FF2B5EF4-FFF2-40B4-BE49-F238E27FC236}">
                <a16:creationId xmlns:a16="http://schemas.microsoft.com/office/drawing/2014/main" id="{C7065D47-B399-4826-9FE2-43D32933046C}"/>
              </a:ext>
            </a:extLst>
          </p:cNvPr>
          <p:cNvPicPr>
            <a:picLocks noChangeAspect="1"/>
          </p:cNvPicPr>
          <p:nvPr/>
        </p:nvPicPr>
        <p:blipFill>
          <a:blip r:embed="rId3"/>
          <a:stretch>
            <a:fillRect/>
          </a:stretch>
        </p:blipFill>
        <p:spPr>
          <a:xfrm>
            <a:off x="732144" y="5820479"/>
            <a:ext cx="5553064" cy="2920366"/>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85BB3D76-EA00-59D0-36B0-B0F91DC06B4A}"/>
              </a:ext>
            </a:extLst>
          </p:cNvPr>
          <p:cNvSpPr/>
          <p:nvPr/>
        </p:nvSpPr>
        <p:spPr>
          <a:xfrm>
            <a:off x="5174972" y="7662930"/>
            <a:ext cx="784727" cy="28746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D3C95EC-DB2A-E126-6ECE-276958A2DD8A}"/>
              </a:ext>
            </a:extLst>
          </p:cNvPr>
          <p:cNvSpPr/>
          <p:nvPr/>
        </p:nvSpPr>
        <p:spPr>
          <a:xfrm>
            <a:off x="5174972" y="6744145"/>
            <a:ext cx="784727" cy="18386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1392B0-031A-9342-57B5-7B7CB28C0DD0}"/>
              </a:ext>
            </a:extLst>
          </p:cNvPr>
          <p:cNvSpPr/>
          <p:nvPr/>
        </p:nvSpPr>
        <p:spPr>
          <a:xfrm>
            <a:off x="5174972" y="7228009"/>
            <a:ext cx="784727" cy="18386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60882D-7958-57C4-34DE-E37A19CBED42}"/>
              </a:ext>
            </a:extLst>
          </p:cNvPr>
          <p:cNvSpPr/>
          <p:nvPr/>
        </p:nvSpPr>
        <p:spPr>
          <a:xfrm>
            <a:off x="5174973" y="6257337"/>
            <a:ext cx="784727" cy="18386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5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atin typeface="Tahoma" panose="020B0604030504040204" pitchFamily="34" charset="0"/>
                <a:ea typeface="Tahoma" panose="020B0604030504040204" pitchFamily="34" charset="0"/>
                <a:cs typeface="Tahoma" panose="020B0604030504040204" pitchFamily="34" charset="0"/>
              </a:rPr>
              <a:t>8</a:t>
            </a:r>
          </a:p>
        </p:txBody>
      </p:sp>
      <p:graphicFrame>
        <p:nvGraphicFramePr>
          <p:cNvPr id="21" name="Table 20"/>
          <p:cNvGraphicFramePr>
            <a:graphicFrameLocks noGrp="1"/>
          </p:cNvGraphicFramePr>
          <p:nvPr>
            <p:extLst>
              <p:ext uri="{D42A27DB-BD31-4B8C-83A1-F6EECF244321}">
                <p14:modId xmlns:p14="http://schemas.microsoft.com/office/powerpoint/2010/main" val="478517359"/>
              </p:ext>
            </p:extLst>
          </p:nvPr>
        </p:nvGraphicFramePr>
        <p:xfrm>
          <a:off x="304169" y="1999123"/>
          <a:ext cx="6071160" cy="6870688"/>
        </p:xfrm>
        <a:graphic>
          <a:graphicData uri="http://schemas.openxmlformats.org/drawingml/2006/table">
            <a:tbl>
              <a:tblPr rtl="1" firstRow="1" bandRow="1">
                <a:effectLst/>
                <a:tableStyleId>{8799B23B-EC83-4686-B30A-512413B5E67A}</a:tableStyleId>
              </a:tblPr>
              <a:tblGrid>
                <a:gridCol w="6071160">
                  <a:extLst>
                    <a:ext uri="{9D8B030D-6E8A-4147-A177-3AD203B41FA5}">
                      <a16:colId xmlns:a16="http://schemas.microsoft.com/office/drawing/2014/main" val="20000"/>
                    </a:ext>
                  </a:extLst>
                </a:gridCol>
              </a:tblGrid>
              <a:tr h="395205">
                <a:tc>
                  <a:txBody>
                    <a:bodyPr/>
                    <a:lstStyle/>
                    <a:p>
                      <a:pPr algn="ctr" rtl="0"/>
                      <a:r>
                        <a:rPr lang="en-US" sz="1400" b="1" dirty="0">
                          <a:solidFill>
                            <a:schemeClr val="bg1"/>
                          </a:solidFill>
                          <a:latin typeface="Calibri" panose="020F0502020204030204" pitchFamily="34" charset="0"/>
                          <a:cs typeface="Calibri" panose="020F0502020204030204" pitchFamily="34" charset="0"/>
                        </a:rPr>
                        <a:t>Proceedings Screen</a:t>
                      </a:r>
                      <a:endParaRPr lang="he-IL" sz="14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1411">
                <a:tc>
                  <a:txBody>
                    <a:bodyPr/>
                    <a:lstStyle/>
                    <a:p>
                      <a:pPr algn="l" rtl="0"/>
                      <a:r>
                        <a:rPr lang="en-US" sz="1350" b="1" kern="1200" dirty="0">
                          <a:solidFill>
                            <a:schemeClr val="tx1"/>
                          </a:solidFill>
                          <a:effectLst/>
                          <a:latin typeface="+mn-lt"/>
                          <a:ea typeface="+mn-ea"/>
                          <a:cs typeface="+mn-cs"/>
                        </a:rPr>
                        <a:t>Viewing case information</a:t>
                      </a:r>
                      <a:endParaRPr lang="en-IL" sz="1350" kern="1200" dirty="0">
                        <a:solidFill>
                          <a:schemeClr val="tx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266118">
                <a:tc>
                  <a:txBody>
                    <a:bodyPr/>
                    <a:lstStyle/>
                    <a:p>
                      <a:pPr algn="l" rtl="0"/>
                      <a:r>
                        <a:rPr lang="en-US" sz="1350" kern="1200" dirty="0">
                          <a:solidFill>
                            <a:schemeClr val="tx1"/>
                          </a:solidFill>
                          <a:effectLst/>
                          <a:latin typeface="+mn-lt"/>
                          <a:ea typeface="+mn-ea"/>
                          <a:cs typeface="+mn-cs"/>
                        </a:rPr>
                        <a:t>The Proceedings screen provides general information about the proceeding including case information, the various documents submitted, and any </a:t>
                      </a:r>
                      <a:r>
                        <a:rPr lang="en-US" sz="1350" kern="1200" dirty="0" smtClean="0">
                          <a:solidFill>
                            <a:schemeClr val="tx1"/>
                          </a:solidFill>
                          <a:effectLst/>
                          <a:latin typeface="+mn-lt"/>
                          <a:ea typeface="+mn-ea"/>
                          <a:cs typeface="+mn-cs"/>
                        </a:rPr>
                        <a:t>decisions </a:t>
                      </a:r>
                      <a:r>
                        <a:rPr lang="en-US" sz="1350" kern="1200" dirty="0">
                          <a:solidFill>
                            <a:schemeClr val="tx1"/>
                          </a:solidFill>
                          <a:effectLst/>
                          <a:latin typeface="+mn-lt"/>
                          <a:ea typeface="+mn-ea"/>
                          <a:cs typeface="+mn-cs"/>
                        </a:rPr>
                        <a:t>made.</a:t>
                      </a:r>
                      <a:endParaRPr lang="en-IL" sz="1350" kern="1200" dirty="0">
                        <a:solidFill>
                          <a:schemeClr val="tx1"/>
                        </a:solidFill>
                        <a:effectLst/>
                        <a:latin typeface="+mn-lt"/>
                        <a:ea typeface="+mn-ea"/>
                        <a:cs typeface="+mn-cs"/>
                      </a:endParaRPr>
                    </a:p>
                    <a:p>
                      <a:pPr algn="l" rtl="0"/>
                      <a:endParaRPr lang="he-IL" sz="1200" b="1" dirty="0">
                        <a:latin typeface="Calibri" panose="020F0502020204030204" pitchFamily="34" charset="0"/>
                        <a:cs typeface="Calibri" panose="020F0502020204030204" pitchFamily="34" charset="0"/>
                      </a:endParaRPr>
                    </a:p>
                    <a:p>
                      <a:pPr algn="l" rtl="0"/>
                      <a:r>
                        <a:rPr lang="en-US" sz="1350" b="1" kern="1200" dirty="0">
                          <a:solidFill>
                            <a:schemeClr val="tx1"/>
                          </a:solidFill>
                          <a:effectLst/>
                          <a:latin typeface="+mn-lt"/>
                          <a:ea typeface="+mn-ea"/>
                          <a:cs typeface="+mn-cs"/>
                        </a:rPr>
                        <a:t>How to view an ongoing proceeding</a:t>
                      </a:r>
                      <a:r>
                        <a:rPr lang="en-US" sz="1350" kern="1200" dirty="0">
                          <a:solidFill>
                            <a:schemeClr val="tx1"/>
                          </a:solidFill>
                          <a:effectLst/>
                          <a:latin typeface="+mn-lt"/>
                          <a:ea typeface="+mn-ea"/>
                          <a:cs typeface="+mn-cs"/>
                        </a:rPr>
                        <a:t>:</a:t>
                      </a:r>
                      <a:endParaRPr lang="en-IL" sz="1350" kern="1200" dirty="0">
                        <a:solidFill>
                          <a:schemeClr val="tx1"/>
                        </a:solidFill>
                        <a:effectLst/>
                        <a:latin typeface="+mn-lt"/>
                        <a:ea typeface="+mn-ea"/>
                        <a:cs typeface="+mn-cs"/>
                      </a:endParaRPr>
                    </a:p>
                    <a:p>
                      <a:pPr algn="l" rtl="0"/>
                      <a:r>
                        <a:rPr lang="en-US" sz="1350" kern="1200" dirty="0">
                          <a:solidFill>
                            <a:schemeClr val="tx1"/>
                          </a:solidFill>
                          <a:effectLst/>
                          <a:latin typeface="+mn-lt"/>
                          <a:ea typeface="+mn-ea"/>
                          <a:cs typeface="+mn-cs"/>
                        </a:rPr>
                        <a:t>On the Home Page, press the name of the case [link appears in blue].</a:t>
                      </a:r>
                      <a:endParaRPr lang="en-IL" sz="1350" kern="1200" dirty="0">
                        <a:solidFill>
                          <a:schemeClr val="tx1"/>
                        </a:solidFill>
                        <a:effectLst/>
                        <a:latin typeface="+mn-lt"/>
                        <a:ea typeface="+mn-ea"/>
                        <a:cs typeface="+mn-cs"/>
                      </a:endParaRPr>
                    </a:p>
                    <a:p>
                      <a:pPr algn="l" rtl="0"/>
                      <a:endParaRPr lang="he-IL" sz="1200" b="0" dirty="0">
                        <a:latin typeface="Calibri" panose="020F0502020204030204" pitchFamily="34" charset="0"/>
                        <a:cs typeface="Calibri" panose="020F0502020204030204" pitchFamily="34" charset="0"/>
                      </a:endParaRPr>
                    </a:p>
                    <a:p>
                      <a:pPr algn="r" rtl="1"/>
                      <a:endParaRPr lang="he-IL" sz="1200" b="0" dirty="0">
                        <a:latin typeface="Calibri" panose="020F0502020204030204" pitchFamily="34" charset="0"/>
                        <a:cs typeface="Calibri" panose="020F0502020204030204" pitchFamily="34" charset="0"/>
                      </a:endParaRPr>
                    </a:p>
                    <a:p>
                      <a:pPr algn="r" rtl="1"/>
                      <a:endParaRPr lang="he-IL" sz="1200" b="0"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p>
                      <a:pPr algn="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62092">
                <a:tc>
                  <a:txBody>
                    <a:bodyPr/>
                    <a:lstStyle/>
                    <a:p>
                      <a:pPr algn="l" rtl="0"/>
                      <a:r>
                        <a:rPr lang="en-US" sz="1350" kern="1200" dirty="0">
                          <a:solidFill>
                            <a:schemeClr val="tx1"/>
                          </a:solidFill>
                          <a:effectLst/>
                          <a:latin typeface="+mn-lt"/>
                          <a:ea typeface="+mn-ea"/>
                          <a:cs typeface="+mn-cs"/>
                        </a:rPr>
                        <a:t>After choosing the case by name, you will be taken to the webpage of that case. </a:t>
                      </a:r>
                      <a:endParaRPr lang="he-IL" sz="1200" b="0" dirty="0">
                        <a:latin typeface="Calibri" panose="020F0502020204030204" pitchFamily="34" charset="0"/>
                        <a:cs typeface="Calibri" panose="020F0502020204030204" pitchFamily="34" charset="0"/>
                      </a:endParaRPr>
                    </a:p>
                    <a:p>
                      <a:pPr algn="r" rtl="1"/>
                      <a:endParaRPr lang="he-IL" sz="1200" b="0" dirty="0">
                        <a:latin typeface="Calibri" panose="020F0502020204030204" pitchFamily="34" charset="0"/>
                        <a:cs typeface="Calibri" panose="020F0502020204030204" pitchFamily="34" charset="0"/>
                      </a:endParaRPr>
                    </a:p>
                    <a:p>
                      <a:pPr algn="r" rtl="1"/>
                      <a:endParaRPr lang="he-IL" sz="1200" b="0" dirty="0">
                        <a:latin typeface="Calibri" panose="020F0502020204030204" pitchFamily="34" charset="0"/>
                        <a:cs typeface="Calibri" panose="020F0502020204030204" pitchFamily="34" charset="0"/>
                      </a:endParaRPr>
                    </a:p>
                    <a:p>
                      <a:pPr algn="r" rtl="1"/>
                      <a:endParaRPr lang="he-IL" sz="1200" b="0" dirty="0">
                        <a:latin typeface="Calibri" panose="020F0502020204030204" pitchFamily="34" charset="0"/>
                        <a:cs typeface="Calibri" panose="020F0502020204030204" pitchFamily="34" charset="0"/>
                      </a:endParaRPr>
                    </a:p>
                    <a:p>
                      <a:pPr algn="r" rtl="1"/>
                      <a:endParaRPr lang="he-IL" sz="1200" b="0" dirty="0">
                        <a:latin typeface="Calibri" panose="020F0502020204030204" pitchFamily="34" charset="0"/>
                        <a:cs typeface="Calibri" panose="020F0502020204030204" pitchFamily="34" charset="0"/>
                      </a:endParaRPr>
                    </a:p>
                    <a:p>
                      <a:pPr algn="r" rtl="1"/>
                      <a:endParaRPr lang="he-IL" sz="1200" b="0" dirty="0">
                        <a:latin typeface="Calibri" panose="020F0502020204030204" pitchFamily="34" charset="0"/>
                        <a:cs typeface="Calibri" panose="020F0502020204030204" pitchFamily="34" charset="0"/>
                      </a:endParaRPr>
                    </a:p>
                    <a:p>
                      <a:pPr algn="r" rtl="1"/>
                      <a:endParaRPr lang="he-IL" sz="1200" b="0" dirty="0">
                        <a:latin typeface="Calibri" panose="020F0502020204030204" pitchFamily="34" charset="0"/>
                        <a:cs typeface="Calibri" panose="020F0502020204030204" pitchFamily="34" charset="0"/>
                      </a:endParaRPr>
                    </a:p>
                    <a:p>
                      <a:pPr algn="r" rtl="1"/>
                      <a:endParaRPr lang="he-IL" sz="1200" b="0"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22" name="Group 21">
            <a:extLst>
              <a:ext uri="{FF2B5EF4-FFF2-40B4-BE49-F238E27FC236}">
                <a16:creationId xmlns:a16="http://schemas.microsoft.com/office/drawing/2014/main" id="{90854F3C-EE07-8053-28A5-90E024843179}"/>
              </a:ext>
            </a:extLst>
          </p:cNvPr>
          <p:cNvGrpSpPr/>
          <p:nvPr/>
        </p:nvGrpSpPr>
        <p:grpSpPr>
          <a:xfrm>
            <a:off x="-109647" y="590516"/>
            <a:ext cx="6710819" cy="1005041"/>
            <a:chOff x="592029" y="944732"/>
            <a:chExt cx="6710819" cy="1005041"/>
          </a:xfrm>
        </p:grpSpPr>
        <p:sp>
          <p:nvSpPr>
            <p:cNvPr id="11" name="כותרת 1">
              <a:extLst>
                <a:ext uri="{FF2B5EF4-FFF2-40B4-BE49-F238E27FC236}">
                  <a16:creationId xmlns:a16="http://schemas.microsoft.com/office/drawing/2014/main" id="{65A8E228-9D7E-71A4-79DE-719731BEBD32}"/>
                </a:ext>
              </a:extLst>
            </p:cNvPr>
            <p:cNvSpPr txBox="1">
              <a:spLocks/>
            </p:cNvSpPr>
            <p:nvPr/>
          </p:nvSpPr>
          <p:spPr>
            <a:xfrm>
              <a:off x="592029" y="1107185"/>
              <a:ext cx="6710819" cy="672958"/>
            </a:xfrm>
            <a:prstGeom prst="rect">
              <a:avLst/>
            </a:prstGeom>
          </p:spPr>
          <p:txBody>
            <a:bodyPr vert="horz" lIns="91440" tIns="45720" rIns="91440" bIns="45720" rtlCol="0" anchor="ctr">
              <a:normAutofit/>
            </a:bodyPr>
            <a:lstStyle>
              <a:lvl1pPr algn="r" defTabSz="755939" rtl="1" eaLnBrk="1" latinLnBrk="0" hangingPunct="1">
                <a:lnSpc>
                  <a:spcPct val="90000"/>
                </a:lnSpc>
                <a:spcBef>
                  <a:spcPct val="0"/>
                </a:spcBef>
                <a:buNone/>
                <a:defRPr sz="3200" b="1" kern="1200">
                  <a:solidFill>
                    <a:srgbClr val="007CBC"/>
                  </a:solidFill>
                  <a:latin typeface="+mj-lt"/>
                  <a:ea typeface="+mj-ea"/>
                  <a:cs typeface="+mn-cs"/>
                </a:defRPr>
              </a:lvl1pPr>
            </a:lstStyle>
            <a:p>
              <a:pPr marL="0" marR="0" lvl="0" indent="0" algn="r" defTabSz="755939" rtl="1"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Introducing the </a:t>
              </a:r>
              <a:r>
                <a:rPr kumimoji="0" lang="en-US" sz="2800" b="1" i="0" u="none" strike="noStrike" kern="1200" cap="none" spc="0" normalizeH="0" baseline="0" noProof="0" dirty="0" smtClean="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Electronic Petitions </a:t>
              </a: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System</a:t>
              </a:r>
              <a:endParaRPr kumimoji="0" lang="he-IL"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EDDD4D-C24C-626E-01B9-A23B8D7EE715}"/>
                </a:ext>
              </a:extLst>
            </p:cNvPr>
            <p:cNvSpPr txBox="1"/>
            <p:nvPr/>
          </p:nvSpPr>
          <p:spPr>
            <a:xfrm>
              <a:off x="777764" y="944732"/>
              <a:ext cx="1421991" cy="424732"/>
            </a:xfrm>
            <a:prstGeom prst="rect">
              <a:avLst/>
            </a:prstGeom>
            <a:noFill/>
          </p:spPr>
          <p:txBody>
            <a:bodyPr wrap="none" rtlCol="0">
              <a:spAutoFit/>
            </a:bodyPr>
            <a:lstStyle/>
            <a:p>
              <a:pPr defTabSz="755939">
                <a:lnSpc>
                  <a:spcPct val="90000"/>
                </a:lnSpc>
                <a:spcBef>
                  <a:spcPct val="0"/>
                </a:spcBef>
              </a:pPr>
              <a:r>
                <a:rPr lang="en-US"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Chapter 1</a:t>
              </a:r>
              <a:endParaRPr lang="en-GB"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FEA9502-8262-D474-8F1B-E0CD6BA36EB1}"/>
                </a:ext>
              </a:extLst>
            </p:cNvPr>
            <p:cNvSpPr txBox="1"/>
            <p:nvPr/>
          </p:nvSpPr>
          <p:spPr>
            <a:xfrm>
              <a:off x="799076" y="1360701"/>
              <a:ext cx="6397279" cy="589072"/>
            </a:xfrm>
            <a:prstGeom prst="rect">
              <a:avLst/>
            </a:prstGeom>
            <a:noFill/>
          </p:spPr>
          <p:txBody>
            <a:bodyPr wrap="square" rtlCol="1">
              <a:spAutoFit/>
            </a:bodyPr>
            <a:lstStyle/>
            <a:p>
              <a:pPr marL="0" marR="0" lvl="0" indent="0" algn="l" defTabSz="914373"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Navigating the Proceedings Screen</a:t>
              </a:r>
              <a:endParaRPr kumimoji="0" lang="he-IL"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3" name="תמונה 2">
            <a:extLst>
              <a:ext uri="{FF2B5EF4-FFF2-40B4-BE49-F238E27FC236}">
                <a16:creationId xmlns:a16="http://schemas.microsoft.com/office/drawing/2014/main" id="{EB9439A7-7955-330F-7266-145F94A19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sp>
        <p:nvSpPr>
          <p:cNvPr id="4" name="משולש שווה שוקיים 7">
            <a:extLst>
              <a:ext uri="{FF2B5EF4-FFF2-40B4-BE49-F238E27FC236}">
                <a16:creationId xmlns:a16="http://schemas.microsoft.com/office/drawing/2014/main" id="{174836CD-19BA-BC96-1657-1977CA17F6DB}"/>
              </a:ext>
            </a:extLst>
          </p:cNvPr>
          <p:cNvSpPr/>
          <p:nvPr/>
        </p:nvSpPr>
        <p:spPr>
          <a:xfrm rot="16200000">
            <a:off x="6432330" y="1036262"/>
            <a:ext cx="457201" cy="394138"/>
          </a:xfrm>
          <a:prstGeom prst="triangle">
            <a:avLst/>
          </a:prstGeom>
          <a:solidFill>
            <a:srgbClr val="D92026"/>
          </a:solidFill>
          <a:ln w="12700" cap="flat" cmpd="sng" algn="ctr">
            <a:solidFill>
              <a:srgbClr val="D92026"/>
            </a:solidFill>
            <a:prstDash val="solid"/>
            <a:miter lim="800000"/>
          </a:ln>
          <a:effectLst/>
        </p:spPr>
        <p:txBody>
          <a:bodyPr rtlCol="1" anchor="ctr"/>
          <a:lstStyle/>
          <a:p>
            <a:pPr marL="0" marR="0" lvl="0" indent="0" algn="ctr" defTabSz="914373" eaLnBrk="1" fontAlgn="auto" latinLnBrk="0" hangingPunct="1">
              <a:lnSpc>
                <a:spcPct val="100000"/>
              </a:lnSpc>
              <a:spcBef>
                <a:spcPts val="0"/>
              </a:spcBef>
              <a:spcAft>
                <a:spcPts val="0"/>
              </a:spcAft>
              <a:buClrTx/>
              <a:buSzTx/>
              <a:buFontTx/>
              <a:buNone/>
              <a:tabLst/>
              <a:defRPr/>
            </a:pPr>
            <a:endParaRPr kumimoji="0" lang="he-IL" sz="1653" b="0" i="0" u="none" strike="noStrike" kern="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9DE9271F-5DB7-71F9-2D2A-79FD85DC22BB}"/>
              </a:ext>
            </a:extLst>
          </p:cNvPr>
          <p:cNvGrpSpPr/>
          <p:nvPr/>
        </p:nvGrpSpPr>
        <p:grpSpPr>
          <a:xfrm>
            <a:off x="722459" y="4094920"/>
            <a:ext cx="5234580" cy="2963389"/>
            <a:chOff x="-2133251" y="605347"/>
            <a:chExt cx="9739204" cy="5799323"/>
          </a:xfrm>
        </p:grpSpPr>
        <p:pic>
          <p:nvPicPr>
            <p:cNvPr id="17" name="Picture 16">
              <a:extLst>
                <a:ext uri="{FF2B5EF4-FFF2-40B4-BE49-F238E27FC236}">
                  <a16:creationId xmlns:a16="http://schemas.microsoft.com/office/drawing/2014/main" id="{F20B1F33-B79D-466F-DAB8-0F067BC3AD8B}"/>
                </a:ext>
              </a:extLst>
            </p:cNvPr>
            <p:cNvPicPr>
              <a:picLocks noChangeAspect="1"/>
            </p:cNvPicPr>
            <p:nvPr/>
          </p:nvPicPr>
          <p:blipFill>
            <a:blip r:embed="rId3"/>
            <a:stretch>
              <a:fillRect/>
            </a:stretch>
          </p:blipFill>
          <p:spPr>
            <a:xfrm>
              <a:off x="-2133251" y="605347"/>
              <a:ext cx="9739204" cy="5799323"/>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75F82791-0088-968C-CD62-F3E2C0689591}"/>
                </a:ext>
              </a:extLst>
            </p:cNvPr>
            <p:cNvSpPr/>
            <p:nvPr/>
          </p:nvSpPr>
          <p:spPr>
            <a:xfrm>
              <a:off x="6303573" y="2630459"/>
              <a:ext cx="1108851" cy="2541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042AD66D-4951-148E-8EC4-1FF6E9F65D36}"/>
              </a:ext>
            </a:extLst>
          </p:cNvPr>
          <p:cNvPicPr>
            <a:picLocks noChangeAspect="1"/>
          </p:cNvPicPr>
          <p:nvPr/>
        </p:nvPicPr>
        <p:blipFill>
          <a:blip r:embed="rId4"/>
          <a:stretch>
            <a:fillRect/>
          </a:stretch>
        </p:blipFill>
        <p:spPr>
          <a:xfrm>
            <a:off x="678395" y="7415345"/>
            <a:ext cx="5234580" cy="12982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574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7999" cy="9906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p:cNvCxnSpPr/>
          <p:nvPr/>
        </p:nvCxnSpPr>
        <p:spPr>
          <a:xfrm flipH="1" flipV="1">
            <a:off x="284085" y="1811045"/>
            <a:ext cx="40168" cy="779459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1956" y="385011"/>
            <a:ext cx="3489158" cy="1203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5742" y="175460"/>
            <a:ext cx="421506" cy="427924"/>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atin typeface="Tahoma" panose="020B0604030504040204" pitchFamily="34" charset="0"/>
                <a:ea typeface="Tahoma" panose="020B0604030504040204" pitchFamily="34" charset="0"/>
                <a:cs typeface="Tahoma" panose="020B0604030504040204" pitchFamily="34" charset="0"/>
              </a:rPr>
              <a:t>9</a:t>
            </a:r>
          </a:p>
        </p:txBody>
      </p:sp>
      <p:graphicFrame>
        <p:nvGraphicFramePr>
          <p:cNvPr id="21" name="Table 20"/>
          <p:cNvGraphicFramePr>
            <a:graphicFrameLocks noGrp="1"/>
          </p:cNvGraphicFramePr>
          <p:nvPr>
            <p:extLst>
              <p:ext uri="{D42A27DB-BD31-4B8C-83A1-F6EECF244321}">
                <p14:modId xmlns:p14="http://schemas.microsoft.com/office/powerpoint/2010/main" val="1954022837"/>
              </p:ext>
            </p:extLst>
          </p:nvPr>
        </p:nvGraphicFramePr>
        <p:xfrm>
          <a:off x="393419" y="1632082"/>
          <a:ext cx="6071160" cy="7366938"/>
        </p:xfrm>
        <a:graphic>
          <a:graphicData uri="http://schemas.openxmlformats.org/drawingml/2006/table">
            <a:tbl>
              <a:tblPr rtl="1" firstRow="1" bandRow="1">
                <a:effectLst/>
                <a:tableStyleId>{8799B23B-EC83-4686-B30A-512413B5E67A}</a:tableStyleId>
              </a:tblPr>
              <a:tblGrid>
                <a:gridCol w="1686769">
                  <a:extLst>
                    <a:ext uri="{9D8B030D-6E8A-4147-A177-3AD203B41FA5}">
                      <a16:colId xmlns:a16="http://schemas.microsoft.com/office/drawing/2014/main" val="20000"/>
                    </a:ext>
                  </a:extLst>
                </a:gridCol>
                <a:gridCol w="4384391">
                  <a:extLst>
                    <a:ext uri="{9D8B030D-6E8A-4147-A177-3AD203B41FA5}">
                      <a16:colId xmlns:a16="http://schemas.microsoft.com/office/drawing/2014/main" val="2149799021"/>
                    </a:ext>
                  </a:extLst>
                </a:gridCol>
              </a:tblGrid>
              <a:tr h="389658">
                <a:tc gridSpan="2">
                  <a:txBody>
                    <a:bodyPr/>
                    <a:lstStyle/>
                    <a:p>
                      <a:pPr algn="ctr" rtl="1"/>
                      <a:r>
                        <a:rPr lang="en-US" sz="1400" b="1" dirty="0">
                          <a:solidFill>
                            <a:schemeClr val="bg1"/>
                          </a:solidFill>
                          <a:latin typeface="Calibri" panose="020F0502020204030204" pitchFamily="34" charset="0"/>
                          <a:cs typeface="Calibri" panose="020F0502020204030204" pitchFamily="34" charset="0"/>
                        </a:rPr>
                        <a:t>Proceedings Page – continued</a:t>
                      </a:r>
                      <a:endParaRPr lang="he-IL" sz="14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tc hMerge="1">
                  <a:txBody>
                    <a:bodyPr/>
                    <a:lstStyle/>
                    <a:p>
                      <a:pPr algn="ctr" rtl="1"/>
                      <a:endParaRPr lang="he-IL" sz="1400" b="1" dirty="0">
                        <a:solidFill>
                          <a:schemeClr val="bg1"/>
                        </a:solidFill>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882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rgbClr val="009DD7"/>
                          </a:solidFill>
                        </a:rPr>
                        <a:t>Proceedings page – information tabs</a:t>
                      </a:r>
                      <a:endParaRPr lang="he-IL" sz="1200" b="1" dirty="0">
                        <a:solidFill>
                          <a:srgbClr val="009DD7"/>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pPr rtl="1"/>
                      <a:endParaRPr lang="he-IL"/>
                    </a:p>
                  </a:txBody>
                  <a:tcPr/>
                </a:tc>
                <a:extLst>
                  <a:ext uri="{0D108BD9-81ED-4DB2-BD59-A6C34878D82A}">
                    <a16:rowId xmlns:a16="http://schemas.microsoft.com/office/drawing/2014/main" val="3679900057"/>
                  </a:ext>
                </a:extLst>
              </a:tr>
              <a:tr h="288240">
                <a:tc gridSpan="2">
                  <a:txBody>
                    <a:bodyPr/>
                    <a:lstStyle/>
                    <a:p>
                      <a:pPr marL="173038" indent="-173038" algn="l" rtl="0"/>
                      <a:r>
                        <a:rPr lang="he-IL" sz="1200" b="0" dirty="0">
                          <a:latin typeface="Calibri" panose="020F0502020204030204" pitchFamily="34" charset="0"/>
                          <a:cs typeface="Calibri" panose="020F0502020204030204" pitchFamily="34" charset="0"/>
                        </a:rPr>
                        <a:t>.</a:t>
                      </a:r>
                      <a:r>
                        <a:rPr lang="en-US" sz="1200" b="0" dirty="0">
                          <a:latin typeface="Calibri" panose="020F0502020204030204" pitchFamily="34" charset="0"/>
                          <a:cs typeface="Calibri" panose="020F0502020204030204" pitchFamily="34" charset="0"/>
                        </a:rPr>
                        <a:t> On the Proceedings screen, users can find information about a case by opening any of the following tabs:</a:t>
                      </a:r>
                    </a:p>
                    <a:p>
                      <a:pPr marL="173038" marR="0" lvl="0" indent="-1730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cs typeface="Calibri" panose="020F0502020204030204" pitchFamily="34" charset="0"/>
                        </a:rPr>
                        <a:t>“</a:t>
                      </a:r>
                      <a:r>
                        <a:rPr lang="he-IL" sz="1200" b="1" dirty="0">
                          <a:latin typeface="Calibri" panose="020F0502020204030204" pitchFamily="34" charset="0"/>
                          <a:cs typeface="Calibri" panose="020F0502020204030204" pitchFamily="34" charset="0"/>
                        </a:rPr>
                        <a:t>פרטי ההליך</a:t>
                      </a:r>
                      <a:r>
                        <a:rPr lang="en-US" sz="1200" b="0" dirty="0">
                          <a:latin typeface="Calibri" panose="020F0502020204030204" pitchFamily="34" charset="0"/>
                          <a:cs typeface="Calibri" panose="020F0502020204030204" pitchFamily="34" charset="0"/>
                        </a:rPr>
                        <a:t>“ (Case Information) - to view details of the case such as the case </a:t>
                      </a:r>
                      <a:r>
                        <a:rPr lang="en-US" sz="1200" b="0" dirty="0" smtClean="0">
                          <a:latin typeface="Calibri" panose="020F0502020204030204" pitchFamily="34" charset="0"/>
                          <a:cs typeface="Calibri" panose="020F0502020204030204" pitchFamily="34" charset="0"/>
                        </a:rPr>
                        <a:t>number</a:t>
                      </a:r>
                      <a:r>
                        <a:rPr lang="en-US" sz="1200" b="0" baseline="0" dirty="0" smtClean="0">
                          <a:latin typeface="Calibri" panose="020F0502020204030204" pitchFamily="34" charset="0"/>
                          <a:cs typeface="Calibri" panose="020F0502020204030204" pitchFamily="34" charset="0"/>
                        </a:rPr>
                        <a:t> and </a:t>
                      </a:r>
                      <a:r>
                        <a:rPr lang="en-US" sz="1200" b="0" dirty="0" smtClean="0">
                          <a:latin typeface="Calibri" panose="020F0502020204030204" pitchFamily="34" charset="0"/>
                          <a:cs typeface="Calibri" panose="020F0502020204030204" pitchFamily="34" charset="0"/>
                        </a:rPr>
                        <a:t>topic.</a:t>
                      </a:r>
                      <a:endParaRPr lang="en-US" sz="1200" b="0" dirty="0">
                        <a:latin typeface="Calibri" panose="020F0502020204030204" pitchFamily="34" charset="0"/>
                        <a:cs typeface="Calibri" panose="020F0502020204030204" pitchFamily="34" charset="0"/>
                      </a:endParaRPr>
                    </a:p>
                    <a:p>
                      <a:pPr marL="173038" marR="0" lvl="0" indent="-1730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cs typeface="Calibri" panose="020F0502020204030204" pitchFamily="34" charset="0"/>
                        </a:rPr>
                        <a:t>“</a:t>
                      </a:r>
                      <a:r>
                        <a:rPr lang="he-IL" sz="1200" b="1" dirty="0">
                          <a:latin typeface="Calibri" panose="020F0502020204030204" pitchFamily="34" charset="0"/>
                          <a:cs typeface="Calibri" panose="020F0502020204030204" pitchFamily="34" charset="0"/>
                        </a:rPr>
                        <a:t>צדדים</a:t>
                      </a:r>
                      <a:r>
                        <a:rPr lang="en-US" sz="1200" b="0" dirty="0">
                          <a:latin typeface="Calibri" panose="020F0502020204030204" pitchFamily="34" charset="0"/>
                          <a:cs typeface="Calibri" panose="020F0502020204030204" pitchFamily="34" charset="0"/>
                        </a:rPr>
                        <a:t>“ </a:t>
                      </a:r>
                      <a:r>
                        <a:rPr lang="en-US" sz="1200" b="0" dirty="0" smtClean="0">
                          <a:latin typeface="Calibri" panose="020F0502020204030204" pitchFamily="34" charset="0"/>
                          <a:cs typeface="Calibri" panose="020F0502020204030204" pitchFamily="34" charset="0"/>
                        </a:rPr>
                        <a:t>(</a:t>
                      </a:r>
                      <a:r>
                        <a:rPr lang="en-US" sz="1200" b="0" dirty="0" err="1" smtClean="0">
                          <a:latin typeface="Calibri" panose="020F0502020204030204" pitchFamily="34" charset="0"/>
                          <a:cs typeface="Calibri" panose="020F0502020204030204" pitchFamily="34" charset="0"/>
                        </a:rPr>
                        <a:t>patrties</a:t>
                      </a:r>
                      <a:r>
                        <a:rPr lang="en-US" sz="1200" b="0" dirty="0" smtClean="0">
                          <a:latin typeface="Calibri" panose="020F0502020204030204" pitchFamily="34" charset="0"/>
                          <a:cs typeface="Calibri" panose="020F0502020204030204" pitchFamily="34" charset="0"/>
                        </a:rPr>
                        <a:t>) </a:t>
                      </a:r>
                      <a:r>
                        <a:rPr lang="en-US" sz="1200" b="0" dirty="0">
                          <a:latin typeface="Calibri" panose="020F0502020204030204" pitchFamily="34" charset="0"/>
                          <a:cs typeface="Calibri" panose="020F0502020204030204" pitchFamily="34" charset="0"/>
                        </a:rPr>
                        <a:t>- to view the petitioners’, respondents’, and representatives’ details.</a:t>
                      </a:r>
                    </a:p>
                    <a:p>
                      <a:pPr marL="173038" marR="0" lvl="0" indent="-1730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cs typeface="Calibri" panose="020F0502020204030204" pitchFamily="34" charset="0"/>
                        </a:rPr>
                        <a:t>“</a:t>
                      </a:r>
                      <a:r>
                        <a:rPr lang="he-IL" sz="1200" b="1" dirty="0">
                          <a:latin typeface="Calibri" panose="020F0502020204030204" pitchFamily="34" charset="0"/>
                          <a:cs typeface="Calibri" panose="020F0502020204030204" pitchFamily="34" charset="0"/>
                        </a:rPr>
                        <a:t>מסמכים</a:t>
                      </a:r>
                      <a:r>
                        <a:rPr lang="en-US" sz="1200" b="0" dirty="0">
                          <a:latin typeface="Calibri" panose="020F0502020204030204" pitchFamily="34" charset="0"/>
                          <a:cs typeface="Calibri" panose="020F0502020204030204" pitchFamily="34" charset="0"/>
                        </a:rPr>
                        <a:t>“ (Documents) to view all documents stored in the system which are relevant to the proceeding.</a:t>
                      </a:r>
                    </a:p>
                    <a:p>
                      <a:pPr marL="173038" marR="0" lvl="0" indent="-1730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cs typeface="Calibri" panose="020F0502020204030204" pitchFamily="34" charset="0"/>
                        </a:rPr>
                        <a:t>“</a:t>
                      </a:r>
                      <a:r>
                        <a:rPr lang="he-IL" sz="1200" b="1" dirty="0">
                          <a:latin typeface="Calibri" panose="020F0502020204030204" pitchFamily="34" charset="0"/>
                          <a:cs typeface="Calibri" panose="020F0502020204030204" pitchFamily="34" charset="0"/>
                        </a:rPr>
                        <a:t>החלטות</a:t>
                      </a:r>
                      <a:r>
                        <a:rPr lang="en-US" sz="1200" b="0" dirty="0">
                          <a:latin typeface="Calibri" panose="020F0502020204030204" pitchFamily="34" charset="0"/>
                          <a:cs typeface="Calibri" panose="020F0502020204030204" pitchFamily="34" charset="0"/>
                        </a:rPr>
                        <a:t>“ </a:t>
                      </a:r>
                      <a:r>
                        <a:rPr lang="en-US" sz="1200" b="0" dirty="0" smtClean="0">
                          <a:latin typeface="Calibri" panose="020F0502020204030204" pitchFamily="34" charset="0"/>
                          <a:cs typeface="Calibri" panose="020F0502020204030204" pitchFamily="34" charset="0"/>
                        </a:rPr>
                        <a:t>(Decisions) </a:t>
                      </a:r>
                      <a:r>
                        <a:rPr lang="en-US" sz="1200" b="0" dirty="0">
                          <a:latin typeface="Calibri" panose="020F0502020204030204" pitchFamily="34" charset="0"/>
                          <a:cs typeface="Calibri" panose="020F0502020204030204" pitchFamily="34" charset="0"/>
                        </a:rPr>
                        <a:t>- to view all rulings made on the proceeding.</a:t>
                      </a:r>
                    </a:p>
                    <a:p>
                      <a:pPr marL="173038" marR="0" lvl="0" indent="-1730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b="1" dirty="0">
                          <a:latin typeface="Calibri" panose="020F0502020204030204" pitchFamily="34" charset="0"/>
                          <a:cs typeface="Calibri" panose="020F0502020204030204" pitchFamily="34" charset="0"/>
                        </a:rPr>
                        <a:t>דיונים</a:t>
                      </a:r>
                      <a:r>
                        <a:rPr lang="he-IL" sz="1200" b="0" dirty="0">
                          <a:latin typeface="Calibri" panose="020F0502020204030204" pitchFamily="34" charset="0"/>
                          <a:cs typeface="Calibri" panose="020F0502020204030204" pitchFamily="34" charset="0"/>
                        </a:rPr>
                        <a:t>”</a:t>
                      </a:r>
                      <a:r>
                        <a:rPr lang="en-US" sz="1200" b="0" dirty="0">
                          <a:latin typeface="Calibri" panose="020F0502020204030204" pitchFamily="34" charset="0"/>
                          <a:cs typeface="Calibri" panose="020F0502020204030204" pitchFamily="34" charset="0"/>
                        </a:rPr>
                        <a:t>“ </a:t>
                      </a:r>
                      <a:r>
                        <a:rPr lang="en-US" sz="1200" b="0" dirty="0" smtClean="0">
                          <a:latin typeface="Calibri" panose="020F0502020204030204" pitchFamily="34" charset="0"/>
                          <a:cs typeface="Calibri" panose="020F0502020204030204" pitchFamily="34" charset="0"/>
                        </a:rPr>
                        <a:t>(Hearings) </a:t>
                      </a:r>
                      <a:r>
                        <a:rPr lang="en-US" sz="1200" b="0" dirty="0">
                          <a:latin typeface="Calibri" panose="020F0502020204030204" pitchFamily="34" charset="0"/>
                          <a:cs typeface="Calibri" panose="020F0502020204030204" pitchFamily="34" charset="0"/>
                        </a:rPr>
                        <a:t>- to view information about scheduled future deliberations on the case.</a:t>
                      </a:r>
                    </a:p>
                    <a:p>
                      <a:pPr marL="173038" marR="0" lvl="0" indent="-1730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cs typeface="Calibri" panose="020F0502020204030204" pitchFamily="34" charset="0"/>
                        </a:rPr>
                        <a:t>“</a:t>
                      </a:r>
                      <a:r>
                        <a:rPr lang="he-IL" sz="1200" b="1" dirty="0">
                          <a:latin typeface="Calibri" panose="020F0502020204030204" pitchFamily="34" charset="0"/>
                          <a:cs typeface="Calibri" panose="020F0502020204030204" pitchFamily="34" charset="0"/>
                        </a:rPr>
                        <a:t>בקשות</a:t>
                      </a:r>
                      <a:r>
                        <a:rPr lang="en-US" sz="1200" b="0" dirty="0">
                          <a:latin typeface="Calibri" panose="020F0502020204030204" pitchFamily="34" charset="0"/>
                          <a:cs typeface="Calibri" panose="020F0502020204030204" pitchFamily="34" charset="0"/>
                        </a:rPr>
                        <a:t>" </a:t>
                      </a:r>
                      <a:r>
                        <a:rPr lang="en-US" sz="1200" b="0" dirty="0" smtClean="0">
                          <a:latin typeface="Calibri" panose="020F0502020204030204" pitchFamily="34" charset="0"/>
                          <a:cs typeface="Calibri" panose="020F0502020204030204" pitchFamily="34" charset="0"/>
                        </a:rPr>
                        <a:t>(Motions) </a:t>
                      </a:r>
                      <a:r>
                        <a:rPr lang="en-US" sz="1200" b="0" dirty="0">
                          <a:latin typeface="Calibri" panose="020F0502020204030204" pitchFamily="34" charset="0"/>
                          <a:cs typeface="Calibri" panose="020F0502020204030204" pitchFamily="34" charset="0"/>
                        </a:rPr>
                        <a:t>- to view requests submitted and any related documents.</a:t>
                      </a:r>
                      <a:endParaRPr lang="he-IL" sz="1200" b="0" dirty="0">
                        <a:latin typeface="Calibri" panose="020F0502020204030204" pitchFamily="34" charset="0"/>
                        <a:cs typeface="Calibri" panose="020F0502020204030204" pitchFamily="34" charset="0"/>
                      </a:endParaRPr>
                    </a:p>
                    <a:p>
                      <a:pPr marL="173038" marR="0" lvl="0" indent="-1730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sz="1200" b="0" dirty="0">
                        <a:latin typeface="Calibri" panose="020F0502020204030204" pitchFamily="34" charset="0"/>
                        <a:cs typeface="Calibri" panose="020F0502020204030204" pitchFamily="34" charset="0"/>
                      </a:endParaRPr>
                    </a:p>
                    <a:p>
                      <a:pPr marL="173038" marR="0" lvl="0" indent="-1730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sz="1200" b="0" dirty="0">
                        <a:latin typeface="Calibri" panose="020F0502020204030204" pitchFamily="34" charset="0"/>
                        <a:cs typeface="Calibri" panose="020F0502020204030204" pitchFamily="34" charset="0"/>
                      </a:endParaRPr>
                    </a:p>
                    <a:p>
                      <a:pPr marL="173038" marR="0" lvl="0" indent="-1730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sz="1200" b="0" dirty="0">
                        <a:latin typeface="Calibri" panose="020F0502020204030204" pitchFamily="34" charset="0"/>
                        <a:cs typeface="Calibri" panose="020F0502020204030204" pitchFamily="34" charset="0"/>
                      </a:endParaRPr>
                    </a:p>
                    <a:p>
                      <a:pPr marL="173038" marR="0" lvl="0" indent="-1730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sz="1200" b="0" dirty="0">
                        <a:latin typeface="Calibri" panose="020F0502020204030204" pitchFamily="34" charset="0"/>
                        <a:cs typeface="Calibri" panose="020F0502020204030204" pitchFamily="34" charset="0"/>
                      </a:endParaRPr>
                    </a:p>
                    <a:p>
                      <a:pPr marL="173038" marR="0" lvl="0" indent="-173038"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sz="1200" b="0" dirty="0">
                        <a:latin typeface="Calibri" panose="020F0502020204030204" pitchFamily="34" charset="0"/>
                        <a:cs typeface="Calibri" panose="020F0502020204030204" pitchFamily="34" charset="0"/>
                      </a:endParaRPr>
                    </a:p>
                    <a:p>
                      <a:pPr marL="173038" marR="0" lvl="0" indent="-173038"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sz="1200" b="0" dirty="0">
                        <a:latin typeface="Calibri" panose="020F0502020204030204" pitchFamily="34" charset="0"/>
                        <a:cs typeface="Calibri" panose="020F0502020204030204" pitchFamily="34" charset="0"/>
                      </a:endParaRPr>
                    </a:p>
                    <a:p>
                      <a:pPr marL="173038" marR="0" lvl="0" indent="-173038" algn="r" defTabSz="6858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sz="1200" b="0" dirty="0">
                        <a:latin typeface="Calibri" panose="020F0502020204030204" pitchFamily="34" charset="0"/>
                        <a:cs typeface="Calibri" panose="020F0502020204030204" pitchFamily="34" charset="0"/>
                      </a:endParaRPr>
                    </a:p>
                    <a:p>
                      <a:pPr algn="r" rtl="1"/>
                      <a:endParaRPr lang="he-IL" sz="1200" b="1" dirty="0">
                        <a:solidFill>
                          <a:srgbClr val="009DD7"/>
                        </a:solidFill>
                      </a:endParaRPr>
                    </a:p>
                    <a:p>
                      <a:pPr algn="r" rtl="1"/>
                      <a:endParaRPr lang="he-IL" sz="1200" b="1" dirty="0">
                        <a:solidFill>
                          <a:srgbClr val="009DD7"/>
                        </a:solidFill>
                      </a:endParaRPr>
                    </a:p>
                    <a:p>
                      <a:pPr algn="r" rtl="1"/>
                      <a:endParaRPr lang="he-IL" sz="1200" b="1" dirty="0">
                        <a:solidFill>
                          <a:srgbClr val="009DD7"/>
                        </a:solidFill>
                      </a:endParaRPr>
                    </a:p>
                    <a:p>
                      <a:pPr algn="r" rtl="1"/>
                      <a:endParaRPr lang="he-IL" sz="1200" b="1" dirty="0">
                        <a:solidFill>
                          <a:srgbClr val="009DD7"/>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rtl="1"/>
                      <a:endParaRPr lang="he-IL"/>
                    </a:p>
                  </a:txBody>
                  <a:tcPr/>
                </a:tc>
                <a:extLst>
                  <a:ext uri="{0D108BD9-81ED-4DB2-BD59-A6C34878D82A}">
                    <a16:rowId xmlns:a16="http://schemas.microsoft.com/office/drawing/2014/main" val="2786927047"/>
                  </a:ext>
                </a:extLst>
              </a:tr>
              <a:tr h="288240">
                <a:tc gridSpan="2">
                  <a:txBody>
                    <a:bodyPr/>
                    <a:lstStyle/>
                    <a:p>
                      <a:pPr algn="l" rtl="0"/>
                      <a:r>
                        <a:rPr lang="en-US" sz="1200" b="1" dirty="0">
                          <a:solidFill>
                            <a:srgbClr val="009DD7"/>
                          </a:solidFill>
                        </a:rPr>
                        <a:t>Proceedings page – Case Information</a:t>
                      </a:r>
                      <a:endParaRPr lang="he-IL" sz="1200" b="1" dirty="0">
                        <a:solidFill>
                          <a:srgbClr val="009DD7"/>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pPr algn="r" rtl="1"/>
                      <a:endParaRPr lang="he-IL" sz="1200" b="1" dirty="0">
                        <a:solidFill>
                          <a:srgbClr val="009DD7"/>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927309">
                <a:tc>
                  <a:txBody>
                    <a:bodyPr/>
                    <a:lstStyle/>
                    <a:p>
                      <a:pPr algn="l" rtl="0"/>
                      <a:r>
                        <a:rPr lang="en-US" sz="1200" b="0" dirty="0">
                          <a:latin typeface="Calibri" panose="020F0502020204030204" pitchFamily="34" charset="0"/>
                          <a:cs typeface="Calibri" panose="020F0502020204030204" pitchFamily="34" charset="0"/>
                        </a:rPr>
                        <a:t>On the Proceedings page, users can find all the information regarding the classification of the case:</a:t>
                      </a:r>
                    </a:p>
                    <a:p>
                      <a:pPr algn="l" rtl="0"/>
                      <a:r>
                        <a:rPr lang="en-US" sz="1200" b="0" dirty="0">
                          <a:latin typeface="Calibri" panose="020F0502020204030204" pitchFamily="34" charset="0"/>
                          <a:cs typeface="Calibri" panose="020F0502020204030204" pitchFamily="34" charset="0"/>
                        </a:rPr>
                        <a:t>-Case name </a:t>
                      </a:r>
                      <a:endParaRPr lang="he-IL" sz="1200" b="0" dirty="0">
                        <a:latin typeface="Calibri" panose="020F0502020204030204" pitchFamily="34" charset="0"/>
                        <a:cs typeface="Calibri" panose="020F0502020204030204" pitchFamily="34" charset="0"/>
                      </a:endParaRPr>
                    </a:p>
                    <a:p>
                      <a:pPr algn="l" rtl="0"/>
                      <a:r>
                        <a:rPr lang="he-IL" sz="1200" b="0" dirty="0">
                          <a:latin typeface="Calibri" panose="020F0502020204030204" pitchFamily="34" charset="0"/>
                          <a:cs typeface="Calibri" panose="020F0502020204030204" pitchFamily="34" charset="0"/>
                        </a:rPr>
                        <a:t>-</a:t>
                      </a:r>
                      <a:r>
                        <a:rPr lang="en-US" sz="1200" b="0" dirty="0">
                          <a:latin typeface="Calibri" panose="020F0502020204030204" pitchFamily="34" charset="0"/>
                          <a:cs typeface="Calibri" panose="020F0502020204030204" pitchFamily="34" charset="0"/>
                        </a:rPr>
                        <a:t>Case number </a:t>
                      </a:r>
                    </a:p>
                    <a:p>
                      <a:pPr algn="l" rtl="0"/>
                      <a:r>
                        <a:rPr lang="he-IL" sz="1200" b="0" dirty="0">
                          <a:latin typeface="Calibri" panose="020F0502020204030204" pitchFamily="34" charset="0"/>
                          <a:cs typeface="Calibri" panose="020F0502020204030204" pitchFamily="34" charset="0"/>
                        </a:rPr>
                        <a:t>-</a:t>
                      </a:r>
                      <a:r>
                        <a:rPr lang="en-US" sz="1200" b="0" dirty="0">
                          <a:latin typeface="Calibri" panose="020F0502020204030204" pitchFamily="34" charset="0"/>
                          <a:cs typeface="Calibri" panose="020F0502020204030204" pitchFamily="34" charset="0"/>
                        </a:rPr>
                        <a:t>Date of </a:t>
                      </a:r>
                      <a:r>
                        <a:rPr lang="en-US" sz="1200" b="0" dirty="0" smtClean="0">
                          <a:latin typeface="Calibri" panose="020F0502020204030204" pitchFamily="34" charset="0"/>
                          <a:cs typeface="Calibri" panose="020F0502020204030204" pitchFamily="34" charset="0"/>
                        </a:rPr>
                        <a:t>Petitions </a:t>
                      </a:r>
                      <a:endParaRPr lang="en-US" sz="1200" b="0" dirty="0">
                        <a:latin typeface="Calibri" panose="020F0502020204030204" pitchFamily="34" charset="0"/>
                        <a:cs typeface="Calibri" panose="020F0502020204030204" pitchFamily="34" charset="0"/>
                      </a:endParaRPr>
                    </a:p>
                    <a:p>
                      <a:pPr algn="l" rtl="0"/>
                      <a:r>
                        <a:rPr lang="he-IL" sz="1200" b="0" dirty="0" smtClean="0">
                          <a:latin typeface="Calibri" panose="020F0502020204030204" pitchFamily="34" charset="0"/>
                          <a:cs typeface="Calibri" panose="020F0502020204030204" pitchFamily="34" charset="0"/>
                        </a:rPr>
                        <a:t>-</a:t>
                      </a:r>
                      <a:r>
                        <a:rPr lang="en-US" sz="1200" b="0" dirty="0" smtClean="0">
                          <a:latin typeface="Calibri" panose="020F0502020204030204" pitchFamily="34" charset="0"/>
                          <a:cs typeface="Calibri" panose="020F0502020204030204" pitchFamily="34" charset="0"/>
                        </a:rPr>
                        <a:t>Knesset Number</a:t>
                      </a:r>
                      <a:endParaRPr lang="he-IL" sz="1200" b="0" dirty="0">
                        <a:latin typeface="Calibri" panose="020F0502020204030204" pitchFamily="34" charset="0"/>
                        <a:cs typeface="Calibri" panose="020F0502020204030204" pitchFamily="34" charset="0"/>
                      </a:endParaRPr>
                    </a:p>
                    <a:p>
                      <a:pPr algn="l" rtl="0"/>
                      <a:r>
                        <a:rPr lang="he-IL" sz="1200" b="0" dirty="0">
                          <a:latin typeface="Calibri" panose="020F0502020204030204" pitchFamily="34" charset="0"/>
                          <a:cs typeface="Calibri" panose="020F0502020204030204" pitchFamily="34" charset="0"/>
                        </a:rPr>
                        <a:t>-</a:t>
                      </a:r>
                      <a:r>
                        <a:rPr lang="en-US" sz="1200" b="0" dirty="0">
                          <a:latin typeface="Calibri" panose="020F0502020204030204" pitchFamily="34" charset="0"/>
                          <a:cs typeface="Calibri" panose="020F0502020204030204" pitchFamily="34" charset="0"/>
                        </a:rPr>
                        <a:t>Status </a:t>
                      </a:r>
                      <a:r>
                        <a:rPr lang="he-IL" sz="1200" b="0" dirty="0">
                          <a:latin typeface="Calibri" panose="020F0502020204030204" pitchFamily="34" charset="0"/>
                          <a:cs typeface="Calibri" panose="020F0502020204030204" pitchFamily="34" charset="0"/>
                        </a:rPr>
                        <a:t> </a:t>
                      </a:r>
                    </a:p>
                    <a:p>
                      <a:pPr algn="l" rtl="0"/>
                      <a:r>
                        <a:rPr lang="en-US" sz="1200" b="0" dirty="0">
                          <a:latin typeface="Calibri" panose="020F0502020204030204" pitchFamily="34" charset="0"/>
                          <a:cs typeface="Calibri" panose="020F0502020204030204" pitchFamily="34" charset="0"/>
                        </a:rPr>
                        <a:t>-Classification</a:t>
                      </a:r>
                      <a:r>
                        <a:rPr lang="he-IL" sz="1200" b="0" dirty="0">
                          <a:latin typeface="Calibri" panose="020F0502020204030204" pitchFamily="34" charset="0"/>
                          <a:cs typeface="Calibri" panose="020F0502020204030204" pitchFamily="34" charset="0"/>
                        </a:rPr>
                        <a:t> </a:t>
                      </a:r>
                    </a:p>
                    <a:p>
                      <a:pPr algn="l" rtl="0"/>
                      <a:r>
                        <a:rPr lang="he-IL" sz="1200" b="0" dirty="0" smtClean="0">
                          <a:latin typeface="Calibri" panose="020F0502020204030204" pitchFamily="34" charset="0"/>
                          <a:cs typeface="Calibri" panose="020F0502020204030204" pitchFamily="34" charset="0"/>
                        </a:rPr>
                        <a:t>-</a:t>
                      </a:r>
                      <a:r>
                        <a:rPr lang="en-US" sz="1200" b="0" dirty="0" smtClean="0">
                          <a:latin typeface="Calibri" panose="020F0502020204030204" pitchFamily="34" charset="0"/>
                          <a:cs typeface="Calibri" panose="020F0502020204030204" pitchFamily="34" charset="0"/>
                        </a:rPr>
                        <a:t>Secondary </a:t>
                      </a:r>
                      <a:r>
                        <a:rPr lang="en-US" sz="1200" b="0" dirty="0">
                          <a:latin typeface="Calibri" panose="020F0502020204030204" pitchFamily="34" charset="0"/>
                          <a:cs typeface="Calibri" panose="020F0502020204030204" pitchFamily="34" charset="0"/>
                        </a:rPr>
                        <a:t>topic </a:t>
                      </a:r>
                      <a:r>
                        <a:rPr lang="he-IL" sz="1200" b="0" dirty="0">
                          <a:latin typeface="Calibri" panose="020F0502020204030204" pitchFamily="34" charset="0"/>
                          <a:cs typeface="Calibri" panose="020F0502020204030204" pitchFamily="34" charset="0"/>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rtl="1"/>
                      <a:endParaRPr lang="he-IL" sz="1200" b="1" dirty="0">
                        <a:latin typeface="Calibri" panose="020F0502020204030204" pitchFamily="34" charset="0"/>
                        <a:cs typeface="Calibri" panose="020F0502020204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21855176"/>
                  </a:ext>
                </a:extLst>
              </a:tr>
            </a:tbl>
          </a:graphicData>
        </a:graphic>
      </p:graphicFrame>
      <p:pic>
        <p:nvPicPr>
          <p:cNvPr id="23" name="תמונה 2">
            <a:extLst>
              <a:ext uri="{FF2B5EF4-FFF2-40B4-BE49-F238E27FC236}">
                <a16:creationId xmlns:a16="http://schemas.microsoft.com/office/drawing/2014/main" id="{EB9439A7-7955-330F-7266-145F94A19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3508" y="8834703"/>
            <a:ext cx="848412" cy="738940"/>
          </a:xfrm>
          <a:prstGeom prst="rect">
            <a:avLst/>
          </a:prstGeom>
        </p:spPr>
      </p:pic>
      <p:pic>
        <p:nvPicPr>
          <p:cNvPr id="10" name="Picture 9">
            <a:extLst>
              <a:ext uri="{FF2B5EF4-FFF2-40B4-BE49-F238E27FC236}">
                <a16:creationId xmlns:a16="http://schemas.microsoft.com/office/drawing/2014/main" id="{E73D91BF-A1B5-4A55-6F61-85C505112A9F}"/>
              </a:ext>
            </a:extLst>
          </p:cNvPr>
          <p:cNvPicPr>
            <a:picLocks noChangeAspect="1"/>
          </p:cNvPicPr>
          <p:nvPr/>
        </p:nvPicPr>
        <p:blipFill>
          <a:blip r:embed="rId3"/>
          <a:stretch>
            <a:fillRect/>
          </a:stretch>
        </p:blipFill>
        <p:spPr>
          <a:xfrm>
            <a:off x="297739" y="7623396"/>
            <a:ext cx="4429925" cy="1211307"/>
          </a:xfrm>
          <a:prstGeom prst="rect">
            <a:avLst/>
          </a:prstGeom>
        </p:spPr>
      </p:pic>
      <p:pic>
        <p:nvPicPr>
          <p:cNvPr id="16" name="Picture 15">
            <a:extLst>
              <a:ext uri="{FF2B5EF4-FFF2-40B4-BE49-F238E27FC236}">
                <a16:creationId xmlns:a16="http://schemas.microsoft.com/office/drawing/2014/main" id="{61C9A2CC-13F3-94C3-3F56-94AF8DA69EB1}"/>
              </a:ext>
            </a:extLst>
          </p:cNvPr>
          <p:cNvPicPr>
            <a:picLocks noChangeAspect="1"/>
          </p:cNvPicPr>
          <p:nvPr/>
        </p:nvPicPr>
        <p:blipFill>
          <a:blip r:embed="rId4"/>
          <a:stretch>
            <a:fillRect/>
          </a:stretch>
        </p:blipFill>
        <p:spPr>
          <a:xfrm>
            <a:off x="517248" y="4394182"/>
            <a:ext cx="5667375" cy="1552575"/>
          </a:xfrm>
          <a:prstGeom prst="rect">
            <a:avLst/>
          </a:prstGeom>
        </p:spPr>
      </p:pic>
      <p:sp>
        <p:nvSpPr>
          <p:cNvPr id="17" name="Rectangle 16">
            <a:extLst>
              <a:ext uri="{FF2B5EF4-FFF2-40B4-BE49-F238E27FC236}">
                <a16:creationId xmlns:a16="http://schemas.microsoft.com/office/drawing/2014/main" id="{84AB26E1-FE03-87C8-D0DE-D3FBD3EF7317}"/>
              </a:ext>
            </a:extLst>
          </p:cNvPr>
          <p:cNvSpPr/>
          <p:nvPr/>
        </p:nvSpPr>
        <p:spPr>
          <a:xfrm>
            <a:off x="1197989" y="8202306"/>
            <a:ext cx="3524419" cy="5005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2B57899-444A-6507-0F8C-C93D30ECF959}"/>
              </a:ext>
            </a:extLst>
          </p:cNvPr>
          <p:cNvPicPr>
            <a:picLocks noChangeAspect="1"/>
          </p:cNvPicPr>
          <p:nvPr/>
        </p:nvPicPr>
        <p:blipFill>
          <a:blip r:embed="rId5"/>
          <a:stretch>
            <a:fillRect/>
          </a:stretch>
        </p:blipFill>
        <p:spPr>
          <a:xfrm>
            <a:off x="6437339" y="636107"/>
            <a:ext cx="420660" cy="481626"/>
          </a:xfrm>
          <a:prstGeom prst="rect">
            <a:avLst/>
          </a:prstGeom>
        </p:spPr>
      </p:pic>
      <p:grpSp>
        <p:nvGrpSpPr>
          <p:cNvPr id="20" name="Group 19">
            <a:extLst>
              <a:ext uri="{FF2B5EF4-FFF2-40B4-BE49-F238E27FC236}">
                <a16:creationId xmlns:a16="http://schemas.microsoft.com/office/drawing/2014/main" id="{90854F3C-EE07-8053-28A5-90E024843179}"/>
              </a:ext>
            </a:extLst>
          </p:cNvPr>
          <p:cNvGrpSpPr/>
          <p:nvPr/>
        </p:nvGrpSpPr>
        <p:grpSpPr>
          <a:xfrm>
            <a:off x="-109647" y="590516"/>
            <a:ext cx="6710819" cy="1005041"/>
            <a:chOff x="592029" y="944732"/>
            <a:chExt cx="6710819" cy="1005041"/>
          </a:xfrm>
        </p:grpSpPr>
        <p:sp>
          <p:nvSpPr>
            <p:cNvPr id="22" name="כותרת 1">
              <a:extLst>
                <a:ext uri="{FF2B5EF4-FFF2-40B4-BE49-F238E27FC236}">
                  <a16:creationId xmlns:a16="http://schemas.microsoft.com/office/drawing/2014/main" id="{65A8E228-9D7E-71A4-79DE-719731BEBD32}"/>
                </a:ext>
              </a:extLst>
            </p:cNvPr>
            <p:cNvSpPr txBox="1">
              <a:spLocks/>
            </p:cNvSpPr>
            <p:nvPr/>
          </p:nvSpPr>
          <p:spPr>
            <a:xfrm>
              <a:off x="592029" y="1107185"/>
              <a:ext cx="6710819" cy="672958"/>
            </a:xfrm>
            <a:prstGeom prst="rect">
              <a:avLst/>
            </a:prstGeom>
          </p:spPr>
          <p:txBody>
            <a:bodyPr vert="horz" lIns="91440" tIns="45720" rIns="91440" bIns="45720" rtlCol="0" anchor="ctr">
              <a:normAutofit/>
            </a:bodyPr>
            <a:lstStyle>
              <a:lvl1pPr algn="r" defTabSz="755939" rtl="1" eaLnBrk="1" latinLnBrk="0" hangingPunct="1">
                <a:lnSpc>
                  <a:spcPct val="90000"/>
                </a:lnSpc>
                <a:spcBef>
                  <a:spcPct val="0"/>
                </a:spcBef>
                <a:buNone/>
                <a:defRPr sz="3200" b="1" kern="1200">
                  <a:solidFill>
                    <a:srgbClr val="007CBC"/>
                  </a:solidFill>
                  <a:latin typeface="+mj-lt"/>
                  <a:ea typeface="+mj-ea"/>
                  <a:cs typeface="+mn-cs"/>
                </a:defRPr>
              </a:lvl1pPr>
            </a:lstStyle>
            <a:p>
              <a:pPr marL="0" marR="0" lvl="0" indent="0" algn="r" defTabSz="755939" rtl="1"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Introducing the </a:t>
              </a:r>
              <a:r>
                <a:rPr kumimoji="0" lang="en-US" sz="2800" b="1" i="0" u="none" strike="noStrike" kern="1200" cap="none" spc="0" normalizeH="0" baseline="0" noProof="0" dirty="0" smtClean="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Electronic Petitions </a:t>
              </a:r>
              <a:r>
                <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rPr>
                <a:t>System</a:t>
              </a:r>
              <a:endParaRPr kumimoji="0" lang="he-IL" sz="28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69EDDD4D-C24C-626E-01B9-A23B8D7EE715}"/>
                </a:ext>
              </a:extLst>
            </p:cNvPr>
            <p:cNvSpPr txBox="1"/>
            <p:nvPr/>
          </p:nvSpPr>
          <p:spPr>
            <a:xfrm>
              <a:off x="777764" y="944732"/>
              <a:ext cx="1421991" cy="424732"/>
            </a:xfrm>
            <a:prstGeom prst="rect">
              <a:avLst/>
            </a:prstGeom>
            <a:noFill/>
          </p:spPr>
          <p:txBody>
            <a:bodyPr wrap="none" rtlCol="0">
              <a:spAutoFit/>
            </a:bodyPr>
            <a:lstStyle/>
            <a:p>
              <a:pPr defTabSz="755939">
                <a:lnSpc>
                  <a:spcPct val="90000"/>
                </a:lnSpc>
                <a:spcBef>
                  <a:spcPct val="0"/>
                </a:spcBef>
              </a:pPr>
              <a:r>
                <a:rPr lang="en-US"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Chapter 1</a:t>
              </a:r>
              <a:endParaRPr lang="en-GB" sz="24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BFEA9502-8262-D474-8F1B-E0CD6BA36EB1}"/>
                </a:ext>
              </a:extLst>
            </p:cNvPr>
            <p:cNvSpPr txBox="1"/>
            <p:nvPr/>
          </p:nvSpPr>
          <p:spPr>
            <a:xfrm>
              <a:off x="799076" y="1360701"/>
              <a:ext cx="6397279" cy="589072"/>
            </a:xfrm>
            <a:prstGeom prst="rect">
              <a:avLst/>
            </a:prstGeom>
            <a:noFill/>
          </p:spPr>
          <p:txBody>
            <a:bodyPr wrap="square" rtlCol="1">
              <a:spAutoFit/>
            </a:bodyPr>
            <a:lstStyle/>
            <a:p>
              <a:pPr marL="0" marR="0" lvl="0" indent="0" algn="l" defTabSz="914373"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Navigating the Proceedings Screen</a:t>
              </a:r>
              <a:endParaRPr kumimoji="0" lang="he-IL" sz="2400" b="1" i="0" u="none" strike="noStrike" kern="0" cap="none" spc="0" normalizeH="0" baseline="0" noProof="0" dirty="0">
                <a:ln>
                  <a:noFill/>
                </a:ln>
                <a:solidFill>
                  <a:schemeClr val="bg1">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51319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4E70F3C59C254ABE84DEA89AC0B32F" ma:contentTypeVersion="21" ma:contentTypeDescription="Create a new document." ma:contentTypeScope="" ma:versionID="9009c8fe4f9c616044a4a92706183982">
  <xsd:schema xmlns:xsd="http://www.w3.org/2001/XMLSchema" xmlns:xs="http://www.w3.org/2001/XMLSchema" xmlns:p="http://schemas.microsoft.com/office/2006/metadata/properties" xmlns:ns2="24386607-b5ea-4246-8c80-b080453c33ff" xmlns:ns3="7ae05ceb-a27e-4961-addb-a10d475b5c84" targetNamespace="http://schemas.microsoft.com/office/2006/metadata/properties" ma:root="true" ma:fieldsID="6a621d6f6f50f398f9120aeb2b291480" ns2:_="" ns3:_="">
    <xsd:import namespace="24386607-b5ea-4246-8c80-b080453c33ff"/>
    <xsd:import namespace="7ae05ceb-a27e-4961-addb-a10d475b5c84"/>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86607-b5ea-4246-8c80-b080453c33f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87dcbaa0-8427-45e4-9edb-83f70bc6a0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ae05ceb-a27e-4961-addb-a10d475b5c84"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639e46a2-eaea-4643-85b6-1d3500e96081}" ma:internalName="TaxCatchAll" ma:showField="CatchAllData" ma:web="7ae05ceb-a27e-4961-addb-a10d475b5c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Permissions xmlns="24386607-b5ea-4246-8c80-b080453c33ff" xsi:nil="true"/>
    <MigrationWizId xmlns="24386607-b5ea-4246-8c80-b080453c33ff" xsi:nil="true"/>
    <lcf76f155ced4ddcb4097134ff3c332f xmlns="24386607-b5ea-4246-8c80-b080453c33ff">
      <Terms xmlns="http://schemas.microsoft.com/office/infopath/2007/PartnerControls"/>
    </lcf76f155ced4ddcb4097134ff3c332f>
    <MigrationWizIdDocumentLibraryPermissions xmlns="24386607-b5ea-4246-8c80-b080453c33ff" xsi:nil="true"/>
    <MigrationWizIdPermissionLevels xmlns="24386607-b5ea-4246-8c80-b080453c33ff" xsi:nil="true"/>
    <MigrationWizIdSecurityGroups xmlns="24386607-b5ea-4246-8c80-b080453c33ff" xsi:nil="true"/>
    <TaxCatchAll xmlns="7ae05ceb-a27e-4961-addb-a10d475b5c8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D1E35C-2DE5-4420-B4C9-410B4D413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386607-b5ea-4246-8c80-b080453c33ff"/>
    <ds:schemaRef ds:uri="7ae05ceb-a27e-4961-addb-a10d475b5c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16FF9A-4F95-407F-B7DC-8DA97EB0533D}">
  <ds:schemaRefs>
    <ds:schemaRef ds:uri="24386607-b5ea-4246-8c80-b080453c33ff"/>
    <ds:schemaRef ds:uri="http://schemas.openxmlformats.org/package/2006/metadata/core-propertie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7ae05ceb-a27e-4961-addb-a10d475b5c84"/>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81C4EB70-9778-407D-A282-E866A8C895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11052</TotalTime>
  <Words>1704</Words>
  <Application>Microsoft Office PowerPoint</Application>
  <PresentationFormat>A4 Paper (210x297 mm)</PresentationFormat>
  <Paragraphs>425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Ayelet Jacob</dc:creator>
  <cp:lastModifiedBy>vb</cp:lastModifiedBy>
  <cp:revision>121</cp:revision>
  <dcterms:created xsi:type="dcterms:W3CDTF">2018-06-11T04:06:22Z</dcterms:created>
  <dcterms:modified xsi:type="dcterms:W3CDTF">2023-07-19T09:38:05Z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0x010100DD4E70F3C59C254ABE84DEA89AC0B32F</vt:lpwstr>
  </property>
  <property fmtid="{D5CDD505-2E9C-101B-9397-08002B2CF9AE}" pid="3" name="MediaServiceImageTags">
    <vt:lpwstr/>
  </property>
</Properties>
</file>