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73" r:id="rId4"/>
    <p:sldId id="258" r:id="rId5"/>
    <p:sldId id="259" r:id="rId6"/>
    <p:sldId id="260" r:id="rId7"/>
    <p:sldId id="261" r:id="rId8"/>
    <p:sldId id="267" r:id="rId9"/>
    <p:sldId id="268" r:id="rId10"/>
    <p:sldId id="269" r:id="rId11"/>
    <p:sldId id="262" r:id="rId12"/>
    <p:sldId id="271" r:id="rId13"/>
    <p:sldId id="272" r:id="rId14"/>
    <p:sldId id="263" r:id="rId15"/>
    <p:sldId id="264" r:id="rId16"/>
    <p:sldId id="266" r:id="rId17"/>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DDDDDD"/>
    <a:srgbClr val="FFFFCC"/>
    <a:srgbClr val="CCECFF"/>
    <a:srgbClr val="E2E9E1"/>
    <a:srgbClr val="EBE7E0"/>
    <a:srgbClr val="6E9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4243E-14F7-4840-B8CF-0C5F54B4974C}" v="2" dt="2025-01-05T10:24:39.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6247" autoAdjust="0"/>
  </p:normalViewPr>
  <p:slideViewPr>
    <p:cSldViewPr snapToGrid="0">
      <p:cViewPr varScale="1">
        <p:scale>
          <a:sx n="49" d="100"/>
          <a:sy n="49" d="100"/>
        </p:scale>
        <p:origin x="77" y="3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שלי אליהו  Shelly Eliyahu" userId="546182f6-a889-4693-bf45-c1180f9ea1ea" providerId="ADAL" clId="{64A4243E-14F7-4840-B8CF-0C5F54B4974C}"/>
    <pc:docChg chg="undo custSel modSld">
      <pc:chgData name="שלי אליהו  Shelly Eliyahu" userId="546182f6-a889-4693-bf45-c1180f9ea1ea" providerId="ADAL" clId="{64A4243E-14F7-4840-B8CF-0C5F54B4974C}" dt="2025-01-05T10:29:29.247" v="140" actId="22"/>
      <pc:docMkLst>
        <pc:docMk/>
      </pc:docMkLst>
      <pc:sldChg chg="addSp delSp modSp mod">
        <pc:chgData name="שלי אליהו  Shelly Eliyahu" userId="546182f6-a889-4693-bf45-c1180f9ea1ea" providerId="ADAL" clId="{64A4243E-14F7-4840-B8CF-0C5F54B4974C}" dt="2025-01-05T10:26:01.780" v="126" actId="20577"/>
        <pc:sldMkLst>
          <pc:docMk/>
          <pc:sldMk cId="792209476" sldId="267"/>
        </pc:sldMkLst>
        <pc:spChg chg="mod">
          <ac:chgData name="שלי אליהו  Shelly Eliyahu" userId="546182f6-a889-4693-bf45-c1180f9ea1ea" providerId="ADAL" clId="{64A4243E-14F7-4840-B8CF-0C5F54B4974C}" dt="2025-01-05T10:26:01.780" v="126" actId="20577"/>
          <ac:spMkLst>
            <pc:docMk/>
            <pc:sldMk cId="792209476" sldId="267"/>
            <ac:spMk id="5" creationId="{528B379C-266D-9F0D-0654-F203B4F5A61C}"/>
          </ac:spMkLst>
        </pc:spChg>
        <pc:picChg chg="add mod ord">
          <ac:chgData name="שלי אליהו  Shelly Eliyahu" userId="546182f6-a889-4693-bf45-c1180f9ea1ea" providerId="ADAL" clId="{64A4243E-14F7-4840-B8CF-0C5F54B4974C}" dt="2025-01-05T10:20:11.287" v="32" actId="1076"/>
          <ac:picMkLst>
            <pc:docMk/>
            <pc:sldMk cId="792209476" sldId="267"/>
            <ac:picMk id="3" creationId="{90CDE202-7FB3-9369-5F03-368F4ABADD50}"/>
          </ac:picMkLst>
        </pc:picChg>
        <pc:picChg chg="mod">
          <ac:chgData name="שלי אליהו  Shelly Eliyahu" userId="546182f6-a889-4693-bf45-c1180f9ea1ea" providerId="ADAL" clId="{64A4243E-14F7-4840-B8CF-0C5F54B4974C}" dt="2025-01-05T10:19:40.662" v="23" actId="1076"/>
          <ac:picMkLst>
            <pc:docMk/>
            <pc:sldMk cId="792209476" sldId="267"/>
            <ac:picMk id="4" creationId="{8C8C1547-5CEF-70C5-ED1E-71685EF50637}"/>
          </ac:picMkLst>
        </pc:picChg>
        <pc:picChg chg="mod">
          <ac:chgData name="שלי אליהו  Shelly Eliyahu" userId="546182f6-a889-4693-bf45-c1180f9ea1ea" providerId="ADAL" clId="{64A4243E-14F7-4840-B8CF-0C5F54B4974C}" dt="2025-01-05T10:19:46.950" v="25" actId="1076"/>
          <ac:picMkLst>
            <pc:docMk/>
            <pc:sldMk cId="792209476" sldId="267"/>
            <ac:picMk id="7" creationId="{7E1A22F4-BE82-54E1-1C73-8966D2187D9D}"/>
          </ac:picMkLst>
        </pc:picChg>
        <pc:picChg chg="mod">
          <ac:chgData name="שלי אליהו  Shelly Eliyahu" userId="546182f6-a889-4693-bf45-c1180f9ea1ea" providerId="ADAL" clId="{64A4243E-14F7-4840-B8CF-0C5F54B4974C}" dt="2025-01-05T10:20:18.927" v="37" actId="688"/>
          <ac:picMkLst>
            <pc:docMk/>
            <pc:sldMk cId="792209476" sldId="267"/>
            <ac:picMk id="8" creationId="{918E5681-80DE-5EE6-0B7B-4224057A66D7}"/>
          </ac:picMkLst>
        </pc:picChg>
        <pc:picChg chg="mod">
          <ac:chgData name="שלי אליהו  Shelly Eliyahu" userId="546182f6-a889-4693-bf45-c1180f9ea1ea" providerId="ADAL" clId="{64A4243E-14F7-4840-B8CF-0C5F54B4974C}" dt="2025-01-05T10:19:37.887" v="22" actId="1076"/>
          <ac:picMkLst>
            <pc:docMk/>
            <pc:sldMk cId="792209476" sldId="267"/>
            <ac:picMk id="10" creationId="{CF1CE31D-447D-442E-648D-9E32A36032B6}"/>
          </ac:picMkLst>
        </pc:picChg>
        <pc:picChg chg="mod">
          <ac:chgData name="שלי אליהו  Shelly Eliyahu" userId="546182f6-a889-4693-bf45-c1180f9ea1ea" providerId="ADAL" clId="{64A4243E-14F7-4840-B8CF-0C5F54B4974C}" dt="2025-01-05T10:19:44.599" v="24" actId="1076"/>
          <ac:picMkLst>
            <pc:docMk/>
            <pc:sldMk cId="792209476" sldId="267"/>
            <ac:picMk id="11" creationId="{76E135D9-34AC-53C0-56EC-AD93E09423B8}"/>
          </ac:picMkLst>
        </pc:picChg>
        <pc:picChg chg="mod">
          <ac:chgData name="שלי אליהו  Shelly Eliyahu" userId="546182f6-a889-4693-bf45-c1180f9ea1ea" providerId="ADAL" clId="{64A4243E-14F7-4840-B8CF-0C5F54B4974C}" dt="2025-01-05T10:20:23.880" v="62" actId="1037"/>
          <ac:picMkLst>
            <pc:docMk/>
            <pc:sldMk cId="792209476" sldId="267"/>
            <ac:picMk id="14" creationId="{C94BE805-1F38-AFA0-A4FA-71AC6E67833A}"/>
          </ac:picMkLst>
        </pc:picChg>
        <pc:picChg chg="add mod">
          <ac:chgData name="שלי אליהו  Shelly Eliyahu" userId="546182f6-a889-4693-bf45-c1180f9ea1ea" providerId="ADAL" clId="{64A4243E-14F7-4840-B8CF-0C5F54B4974C}" dt="2025-01-05T10:24:04.658" v="69" actId="1076"/>
          <ac:picMkLst>
            <pc:docMk/>
            <pc:sldMk cId="792209476" sldId="267"/>
            <ac:picMk id="15" creationId="{A2C66E77-16EB-174E-001D-A30A1651849C}"/>
          </ac:picMkLst>
        </pc:picChg>
        <pc:picChg chg="del">
          <ac:chgData name="שלי אליהו  Shelly Eliyahu" userId="546182f6-a889-4693-bf45-c1180f9ea1ea" providerId="ADAL" clId="{64A4243E-14F7-4840-B8CF-0C5F54B4974C}" dt="2025-01-05T10:18:25.321" v="13" actId="478"/>
          <ac:picMkLst>
            <pc:docMk/>
            <pc:sldMk cId="792209476" sldId="267"/>
            <ac:picMk id="16" creationId="{A967D44C-B115-0197-7B14-6DB6553AD132}"/>
          </ac:picMkLst>
        </pc:picChg>
        <pc:picChg chg="add mod">
          <ac:chgData name="שלי אליהו  Shelly Eliyahu" userId="546182f6-a889-4693-bf45-c1180f9ea1ea" providerId="ADAL" clId="{64A4243E-14F7-4840-B8CF-0C5F54B4974C}" dt="2025-01-05T10:24:26.707" v="74" actId="1076"/>
          <ac:picMkLst>
            <pc:docMk/>
            <pc:sldMk cId="792209476" sldId="267"/>
            <ac:picMk id="17" creationId="{0B2E7B18-03D5-EBA8-4C10-7673A843D140}"/>
          </ac:picMkLst>
        </pc:picChg>
        <pc:picChg chg="add mod">
          <ac:chgData name="שלי אליהו  Shelly Eliyahu" userId="546182f6-a889-4693-bf45-c1180f9ea1ea" providerId="ADAL" clId="{64A4243E-14F7-4840-B8CF-0C5F54B4974C}" dt="2025-01-05T10:24:43.710" v="76" actId="1076"/>
          <ac:picMkLst>
            <pc:docMk/>
            <pc:sldMk cId="792209476" sldId="267"/>
            <ac:picMk id="18" creationId="{4EEBCE71-5D5A-838A-2B0A-BCD8ADB20EFF}"/>
          </ac:picMkLst>
        </pc:picChg>
      </pc:sldChg>
      <pc:sldChg chg="addSp delSp modSp mod">
        <pc:chgData name="שלי אליהו  Shelly Eliyahu" userId="546182f6-a889-4693-bf45-c1180f9ea1ea" providerId="ADAL" clId="{64A4243E-14F7-4840-B8CF-0C5F54B4974C}" dt="2025-01-05T10:29:29.247" v="140" actId="22"/>
        <pc:sldMkLst>
          <pc:docMk/>
          <pc:sldMk cId="692837836" sldId="268"/>
        </pc:sldMkLst>
        <pc:picChg chg="add del mod">
          <ac:chgData name="שלי אליהו  Shelly Eliyahu" userId="546182f6-a889-4693-bf45-c1180f9ea1ea" providerId="ADAL" clId="{64A4243E-14F7-4840-B8CF-0C5F54B4974C}" dt="2025-01-05T10:29:29.247" v="140" actId="22"/>
          <ac:picMkLst>
            <pc:docMk/>
            <pc:sldMk cId="692837836" sldId="268"/>
            <ac:picMk id="8" creationId="{475FD660-96BE-03CF-E5CB-6339F4317E15}"/>
          </ac:picMkLst>
        </pc:picChg>
        <pc:picChg chg="mod">
          <ac:chgData name="שלי אליהו  Shelly Eliyahu" userId="546182f6-a889-4693-bf45-c1180f9ea1ea" providerId="ADAL" clId="{64A4243E-14F7-4840-B8CF-0C5F54B4974C}" dt="2025-01-05T10:29:26.068" v="135" actId="14100"/>
          <ac:picMkLst>
            <pc:docMk/>
            <pc:sldMk cId="692837836" sldId="268"/>
            <ac:picMk id="13" creationId="{0BAEC235-3AA9-9ADD-4F76-7976F2D755E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F49A34DA-EAB4-484A-8AFC-902CFFA1B23E}" type="datetimeFigureOut">
              <a:rPr lang="he-IL" smtClean="0"/>
              <a:t>ה'/טבת/תשפ"ה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B85CDEA-25D1-478B-9568-9CEBEF65D020}" type="slidenum">
              <a:rPr lang="he-IL" smtClean="0"/>
              <a:t>‹#›</a:t>
            </a:fld>
            <a:endParaRPr lang="he-IL"/>
          </a:p>
        </p:txBody>
      </p:sp>
    </p:spTree>
    <p:extLst>
      <p:ext uri="{BB962C8B-B14F-4D97-AF65-F5344CB8AC3E}">
        <p14:creationId xmlns:p14="http://schemas.microsoft.com/office/powerpoint/2010/main" val="139411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49A34DA-EAB4-484A-8AFC-902CFFA1B23E}" type="datetimeFigureOut">
              <a:rPr lang="he-IL" smtClean="0"/>
              <a:t>ה'/טבת/תשפ"ה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B85CDEA-25D1-478B-9568-9CEBEF65D020}" type="slidenum">
              <a:rPr lang="he-IL" smtClean="0"/>
              <a:t>‹#›</a:t>
            </a:fld>
            <a:endParaRPr lang="he-IL"/>
          </a:p>
        </p:txBody>
      </p:sp>
    </p:spTree>
    <p:extLst>
      <p:ext uri="{BB962C8B-B14F-4D97-AF65-F5344CB8AC3E}">
        <p14:creationId xmlns:p14="http://schemas.microsoft.com/office/powerpoint/2010/main" val="327383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49A34DA-EAB4-484A-8AFC-902CFFA1B23E}" type="datetimeFigureOut">
              <a:rPr lang="he-IL" smtClean="0"/>
              <a:t>ה'/טבת/תשפ"ה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B85CDEA-25D1-478B-9568-9CEBEF65D020}" type="slidenum">
              <a:rPr lang="he-IL" smtClean="0"/>
              <a:t>‹#›</a:t>
            </a:fld>
            <a:endParaRPr lang="he-IL"/>
          </a:p>
        </p:txBody>
      </p:sp>
    </p:spTree>
    <p:extLst>
      <p:ext uri="{BB962C8B-B14F-4D97-AF65-F5344CB8AC3E}">
        <p14:creationId xmlns:p14="http://schemas.microsoft.com/office/powerpoint/2010/main" val="257292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49A34DA-EAB4-484A-8AFC-902CFFA1B23E}" type="datetimeFigureOut">
              <a:rPr lang="he-IL" smtClean="0"/>
              <a:t>ה'/טבת/תשפ"ה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B85CDEA-25D1-478B-9568-9CEBEF65D020}" type="slidenum">
              <a:rPr lang="he-IL" smtClean="0"/>
              <a:t>‹#›</a:t>
            </a:fld>
            <a:endParaRPr lang="he-IL"/>
          </a:p>
        </p:txBody>
      </p:sp>
    </p:spTree>
    <p:extLst>
      <p:ext uri="{BB962C8B-B14F-4D97-AF65-F5344CB8AC3E}">
        <p14:creationId xmlns:p14="http://schemas.microsoft.com/office/powerpoint/2010/main" val="31628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49A34DA-EAB4-484A-8AFC-902CFFA1B23E}" type="datetimeFigureOut">
              <a:rPr lang="he-IL" smtClean="0"/>
              <a:t>ה'/טבת/תשפ"ה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B85CDEA-25D1-478B-9568-9CEBEF65D020}" type="slidenum">
              <a:rPr lang="he-IL" smtClean="0"/>
              <a:t>‹#›</a:t>
            </a:fld>
            <a:endParaRPr lang="he-IL"/>
          </a:p>
        </p:txBody>
      </p:sp>
    </p:spTree>
    <p:extLst>
      <p:ext uri="{BB962C8B-B14F-4D97-AF65-F5344CB8AC3E}">
        <p14:creationId xmlns:p14="http://schemas.microsoft.com/office/powerpoint/2010/main" val="307692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F49A34DA-EAB4-484A-8AFC-902CFFA1B23E}" type="datetimeFigureOut">
              <a:rPr lang="he-IL" smtClean="0"/>
              <a:t>ה'/טבת/תשפ"ה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B85CDEA-25D1-478B-9568-9CEBEF65D020}" type="slidenum">
              <a:rPr lang="he-IL" smtClean="0"/>
              <a:t>‹#›</a:t>
            </a:fld>
            <a:endParaRPr lang="he-IL"/>
          </a:p>
        </p:txBody>
      </p:sp>
    </p:spTree>
    <p:extLst>
      <p:ext uri="{BB962C8B-B14F-4D97-AF65-F5344CB8AC3E}">
        <p14:creationId xmlns:p14="http://schemas.microsoft.com/office/powerpoint/2010/main" val="306439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259683" y="3757613"/>
            <a:ext cx="7736681" cy="55268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9258300" y="3757613"/>
            <a:ext cx="7774782" cy="55268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F49A34DA-EAB4-484A-8AFC-902CFFA1B23E}" type="datetimeFigureOut">
              <a:rPr lang="he-IL" smtClean="0"/>
              <a:t>ה'/טבת/תשפ"ה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AB85CDEA-25D1-478B-9568-9CEBEF65D020}" type="slidenum">
              <a:rPr lang="he-IL" smtClean="0"/>
              <a:t>‹#›</a:t>
            </a:fld>
            <a:endParaRPr lang="he-IL"/>
          </a:p>
        </p:txBody>
      </p:sp>
    </p:spTree>
    <p:extLst>
      <p:ext uri="{BB962C8B-B14F-4D97-AF65-F5344CB8AC3E}">
        <p14:creationId xmlns:p14="http://schemas.microsoft.com/office/powerpoint/2010/main" val="94989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F49A34DA-EAB4-484A-8AFC-902CFFA1B23E}" type="datetimeFigureOut">
              <a:rPr lang="he-IL" smtClean="0"/>
              <a:t>ה'/טבת/תשפ"ה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AB85CDEA-25D1-478B-9568-9CEBEF65D020}" type="slidenum">
              <a:rPr lang="he-IL" smtClean="0"/>
              <a:t>‹#›</a:t>
            </a:fld>
            <a:endParaRPr lang="he-IL"/>
          </a:p>
        </p:txBody>
      </p:sp>
    </p:spTree>
    <p:extLst>
      <p:ext uri="{BB962C8B-B14F-4D97-AF65-F5344CB8AC3E}">
        <p14:creationId xmlns:p14="http://schemas.microsoft.com/office/powerpoint/2010/main" val="178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A34DA-EAB4-484A-8AFC-902CFFA1B23E}" type="datetimeFigureOut">
              <a:rPr lang="he-IL" smtClean="0"/>
              <a:t>ה'/טבת/תשפ"ה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AB85CDEA-25D1-478B-9568-9CEBEF65D020}" type="slidenum">
              <a:rPr lang="he-IL" smtClean="0"/>
              <a:t>‹#›</a:t>
            </a:fld>
            <a:endParaRPr lang="he-IL"/>
          </a:p>
        </p:txBody>
      </p:sp>
    </p:spTree>
    <p:extLst>
      <p:ext uri="{BB962C8B-B14F-4D97-AF65-F5344CB8AC3E}">
        <p14:creationId xmlns:p14="http://schemas.microsoft.com/office/powerpoint/2010/main" val="331014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49A34DA-EAB4-484A-8AFC-902CFFA1B23E}" type="datetimeFigureOut">
              <a:rPr lang="he-IL" smtClean="0"/>
              <a:t>ה'/טבת/תשפ"ה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B85CDEA-25D1-478B-9568-9CEBEF65D020}" type="slidenum">
              <a:rPr lang="he-IL" smtClean="0"/>
              <a:t>‹#›</a:t>
            </a:fld>
            <a:endParaRPr lang="he-IL"/>
          </a:p>
        </p:txBody>
      </p:sp>
    </p:spTree>
    <p:extLst>
      <p:ext uri="{BB962C8B-B14F-4D97-AF65-F5344CB8AC3E}">
        <p14:creationId xmlns:p14="http://schemas.microsoft.com/office/powerpoint/2010/main" val="185256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49A34DA-EAB4-484A-8AFC-902CFFA1B23E}" type="datetimeFigureOut">
              <a:rPr lang="he-IL" smtClean="0"/>
              <a:t>ה'/טבת/תשפ"ה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B85CDEA-25D1-478B-9568-9CEBEF65D020}" type="slidenum">
              <a:rPr lang="he-IL" smtClean="0"/>
              <a:t>‹#›</a:t>
            </a:fld>
            <a:endParaRPr lang="he-IL"/>
          </a:p>
        </p:txBody>
      </p:sp>
    </p:spTree>
    <p:extLst>
      <p:ext uri="{BB962C8B-B14F-4D97-AF65-F5344CB8AC3E}">
        <p14:creationId xmlns:p14="http://schemas.microsoft.com/office/powerpoint/2010/main" val="2004563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49A34DA-EAB4-484A-8AFC-902CFFA1B23E}" type="datetimeFigureOut">
              <a:rPr lang="he-IL" smtClean="0"/>
              <a:t>ה'/טבת/תשפ"ה</a:t>
            </a:fld>
            <a:endParaRPr lang="he-IL"/>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AB85CDEA-25D1-478B-9568-9CEBEF65D020}" type="slidenum">
              <a:rPr lang="he-IL" smtClean="0"/>
              <a:t>‹#›</a:t>
            </a:fld>
            <a:endParaRPr lang="he-IL"/>
          </a:p>
        </p:txBody>
      </p:sp>
    </p:spTree>
    <p:extLst>
      <p:ext uri="{BB962C8B-B14F-4D97-AF65-F5344CB8AC3E}">
        <p14:creationId xmlns:p14="http://schemas.microsoft.com/office/powerpoint/2010/main" val="1781273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1"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r" defTabSz="1371600" rtl="1"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r" defTabSz="1371600" rtl="1"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r" defTabSz="1371600" rtl="1"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r" defTabSz="1371600" rtl="1" eaLnBrk="1" latinLnBrk="0" hangingPunct="1">
        <a:defRPr sz="2700" kern="1200">
          <a:solidFill>
            <a:schemeClr val="tx1"/>
          </a:solidFill>
          <a:latin typeface="+mn-lt"/>
          <a:ea typeface="+mn-ea"/>
          <a:cs typeface="+mn-cs"/>
        </a:defRPr>
      </a:lvl1pPr>
      <a:lvl2pPr marL="685800" algn="r" defTabSz="1371600" rtl="1" eaLnBrk="1" latinLnBrk="0" hangingPunct="1">
        <a:defRPr sz="2700" kern="1200">
          <a:solidFill>
            <a:schemeClr val="tx1"/>
          </a:solidFill>
          <a:latin typeface="+mn-lt"/>
          <a:ea typeface="+mn-ea"/>
          <a:cs typeface="+mn-cs"/>
        </a:defRPr>
      </a:lvl2pPr>
      <a:lvl3pPr marL="1371600" algn="r" defTabSz="1371600" rtl="1" eaLnBrk="1" latinLnBrk="0" hangingPunct="1">
        <a:defRPr sz="2700" kern="1200">
          <a:solidFill>
            <a:schemeClr val="tx1"/>
          </a:solidFill>
          <a:latin typeface="+mn-lt"/>
          <a:ea typeface="+mn-ea"/>
          <a:cs typeface="+mn-cs"/>
        </a:defRPr>
      </a:lvl3pPr>
      <a:lvl4pPr marL="2057400" algn="r" defTabSz="1371600" rtl="1" eaLnBrk="1" latinLnBrk="0" hangingPunct="1">
        <a:defRPr sz="2700" kern="1200">
          <a:solidFill>
            <a:schemeClr val="tx1"/>
          </a:solidFill>
          <a:latin typeface="+mn-lt"/>
          <a:ea typeface="+mn-ea"/>
          <a:cs typeface="+mn-cs"/>
        </a:defRPr>
      </a:lvl4pPr>
      <a:lvl5pPr marL="2743200" algn="r" defTabSz="1371600" rtl="1" eaLnBrk="1" latinLnBrk="0" hangingPunct="1">
        <a:defRPr sz="2700" kern="1200">
          <a:solidFill>
            <a:schemeClr val="tx1"/>
          </a:solidFill>
          <a:latin typeface="+mn-lt"/>
          <a:ea typeface="+mn-ea"/>
          <a:cs typeface="+mn-cs"/>
        </a:defRPr>
      </a:lvl5pPr>
      <a:lvl6pPr marL="3429000" algn="r" defTabSz="1371600" rtl="1" eaLnBrk="1" latinLnBrk="0" hangingPunct="1">
        <a:defRPr sz="2700" kern="1200">
          <a:solidFill>
            <a:schemeClr val="tx1"/>
          </a:solidFill>
          <a:latin typeface="+mn-lt"/>
          <a:ea typeface="+mn-ea"/>
          <a:cs typeface="+mn-cs"/>
        </a:defRPr>
      </a:lvl6pPr>
      <a:lvl7pPr marL="4114800" algn="r" defTabSz="1371600" rtl="1" eaLnBrk="1" latinLnBrk="0" hangingPunct="1">
        <a:defRPr sz="2700" kern="1200">
          <a:solidFill>
            <a:schemeClr val="tx1"/>
          </a:solidFill>
          <a:latin typeface="+mn-lt"/>
          <a:ea typeface="+mn-ea"/>
          <a:cs typeface="+mn-cs"/>
        </a:defRPr>
      </a:lvl7pPr>
      <a:lvl8pPr marL="4800600" algn="r" defTabSz="1371600" rtl="1" eaLnBrk="1" latinLnBrk="0" hangingPunct="1">
        <a:defRPr sz="2700" kern="1200">
          <a:solidFill>
            <a:schemeClr val="tx1"/>
          </a:solidFill>
          <a:latin typeface="+mn-lt"/>
          <a:ea typeface="+mn-ea"/>
          <a:cs typeface="+mn-cs"/>
        </a:defRPr>
      </a:lvl8pPr>
      <a:lvl9pPr marL="5486400" algn="r" defTabSz="1371600" rtl="1"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hyperlink" Target="mailto:.moesupport@sviva.gov.il"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a:extLst>
              <a:ext uri="{FF2B5EF4-FFF2-40B4-BE49-F238E27FC236}">
                <a16:creationId xmlns:a16="http://schemas.microsoft.com/office/drawing/2014/main" id="{322B2CD4-3A15-6D1C-01C7-C11E3A0D13BC}"/>
              </a:ext>
            </a:extLst>
          </p:cNvPr>
          <p:cNvSpPr>
            <a:spLocks noGrp="1"/>
          </p:cNvSpPr>
          <p:nvPr>
            <p:ph type="ctrTitle"/>
          </p:nvPr>
        </p:nvSpPr>
        <p:spPr>
          <a:xfrm>
            <a:off x="3158829" y="-3581400"/>
            <a:ext cx="14336973" cy="3581400"/>
          </a:xfrm>
        </p:spPr>
        <p:txBody>
          <a:bodyPr vert="horz" lIns="91440" tIns="45720" rIns="91440" bIns="45720" rtlCol="0" anchor="b">
            <a:normAutofit/>
          </a:bodyPr>
          <a:lstStyle/>
          <a:p>
            <a:r>
              <a:rPr lang="he-IL" dirty="0"/>
              <a:t>מדריך דיגומי ארובות פורטל תעשייה</a:t>
            </a:r>
          </a:p>
        </p:txBody>
      </p:sp>
      <p:pic>
        <p:nvPicPr>
          <p:cNvPr id="7" name="תמונה 6" descr="לוגו המשרד">
            <a:extLst>
              <a:ext uri="{FF2B5EF4-FFF2-40B4-BE49-F238E27FC236}">
                <a16:creationId xmlns:a16="http://schemas.microsoft.com/office/drawing/2014/main" id="{0763E2F9-A211-BA53-21F9-F732AB15E76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1441" y="-713116"/>
            <a:ext cx="3067388" cy="2724797"/>
          </a:xfrm>
          <a:prstGeom prst="rect">
            <a:avLst/>
          </a:prstGeom>
        </p:spPr>
      </p:pic>
      <p:sp>
        <p:nvSpPr>
          <p:cNvPr id="5" name="תיבת טקסט 4">
            <a:extLst>
              <a:ext uri="{FF2B5EF4-FFF2-40B4-BE49-F238E27FC236}">
                <a16:creationId xmlns:a16="http://schemas.microsoft.com/office/drawing/2014/main" id="{FE00AF1B-3E5D-14E3-2DEE-C32E56E56154}"/>
              </a:ext>
            </a:extLst>
          </p:cNvPr>
          <p:cNvSpPr txBox="1"/>
          <p:nvPr/>
        </p:nvSpPr>
        <p:spPr>
          <a:xfrm>
            <a:off x="460927" y="3592667"/>
            <a:ext cx="12120113" cy="2400657"/>
          </a:xfrm>
          <a:prstGeom prst="rect">
            <a:avLst/>
          </a:prstGeom>
          <a:noFill/>
        </p:spPr>
        <p:txBody>
          <a:bodyPr wrap="square">
            <a:spAutoFit/>
          </a:bodyPr>
          <a:lstStyle/>
          <a:p>
            <a:pPr algn="l"/>
            <a:r>
              <a:rPr lang="he-IL" sz="15000" b="1" dirty="0">
                <a:latin typeface="Heebo Black" pitchFamily="2" charset="-79"/>
                <a:ea typeface="Calibri" panose="020F0502020204030204" pitchFamily="34" charset="0"/>
                <a:cs typeface="Heebo Black" pitchFamily="2" charset="-79"/>
              </a:rPr>
              <a:t>דיגומי ארובות</a:t>
            </a:r>
          </a:p>
        </p:txBody>
      </p:sp>
      <p:sp>
        <p:nvSpPr>
          <p:cNvPr id="8" name="תיבת טקסט 7">
            <a:extLst>
              <a:ext uri="{FF2B5EF4-FFF2-40B4-BE49-F238E27FC236}">
                <a16:creationId xmlns:a16="http://schemas.microsoft.com/office/drawing/2014/main" id="{F7E08307-C0EA-4301-C7EA-638155568FAB}"/>
              </a:ext>
            </a:extLst>
          </p:cNvPr>
          <p:cNvSpPr txBox="1"/>
          <p:nvPr/>
        </p:nvSpPr>
        <p:spPr>
          <a:xfrm>
            <a:off x="460927" y="5669117"/>
            <a:ext cx="12120113" cy="2400657"/>
          </a:xfrm>
          <a:prstGeom prst="rect">
            <a:avLst/>
          </a:prstGeom>
          <a:noFill/>
        </p:spPr>
        <p:txBody>
          <a:bodyPr wrap="square">
            <a:spAutoFit/>
          </a:bodyPr>
          <a:lstStyle/>
          <a:p>
            <a:pPr algn="l"/>
            <a:r>
              <a:rPr lang="he-IL" sz="7500" spc="-150" dirty="0">
                <a:latin typeface="Heebo" pitchFamily="2" charset="-79"/>
                <a:ea typeface="Calibri" panose="020F0502020204030204" pitchFamily="34" charset="0"/>
                <a:cs typeface="Heebo" pitchFamily="2" charset="-79"/>
              </a:rPr>
              <a:t>פורטל תעשייה</a:t>
            </a:r>
          </a:p>
          <a:p>
            <a:pPr algn="l"/>
            <a:r>
              <a:rPr lang="he-IL" sz="7500" spc="-150" dirty="0">
                <a:latin typeface="Heebo" pitchFamily="2" charset="-79"/>
                <a:ea typeface="Calibri" panose="020F0502020204030204" pitchFamily="34" charset="0"/>
                <a:cs typeface="Heebo" pitchFamily="2" charset="-79"/>
              </a:rPr>
              <a:t>המשרד להגנת הסביבה</a:t>
            </a:r>
          </a:p>
        </p:txBody>
      </p:sp>
    </p:spTree>
    <p:extLst>
      <p:ext uri="{BB962C8B-B14F-4D97-AF65-F5344CB8AC3E}">
        <p14:creationId xmlns:p14="http://schemas.microsoft.com/office/powerpoint/2010/main" val="1903640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747B3-691F-E6F5-E435-5CB26DC76DEB}"/>
            </a:ext>
          </a:extLst>
        </p:cNvPr>
        <p:cNvGrpSpPr/>
        <p:nvPr/>
      </p:nvGrpSpPr>
      <p:grpSpPr>
        <a:xfrm>
          <a:off x="0" y="0"/>
          <a:ext cx="0" cy="0"/>
          <a:chOff x="0" y="0"/>
          <a:chExt cx="0" cy="0"/>
        </a:xfrm>
      </p:grpSpPr>
      <p:pic>
        <p:nvPicPr>
          <p:cNvPr id="7" name="תמונה 6">
            <a:extLst>
              <a:ext uri="{FF2B5EF4-FFF2-40B4-BE49-F238E27FC236}">
                <a16:creationId xmlns:a16="http://schemas.microsoft.com/office/drawing/2014/main" id="{98909279-B95A-C23F-4733-271EA47084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78226" y="3857867"/>
            <a:ext cx="8464345" cy="6160758"/>
          </a:xfrm>
          <a:prstGeom prst="rect">
            <a:avLst/>
          </a:prstGeom>
        </p:spPr>
      </p:pic>
      <p:sp>
        <p:nvSpPr>
          <p:cNvPr id="12" name="כותרת 11">
            <a:extLst>
              <a:ext uri="{FF2B5EF4-FFF2-40B4-BE49-F238E27FC236}">
                <a16:creationId xmlns:a16="http://schemas.microsoft.com/office/drawing/2014/main" id="{4C807326-AC43-128C-F5CD-C8AF099F7CC1}"/>
              </a:ext>
            </a:extLst>
          </p:cNvPr>
          <p:cNvSpPr>
            <a:spLocks noGrp="1"/>
          </p:cNvSpPr>
          <p:nvPr>
            <p:ph type="ctrTitle"/>
          </p:nvPr>
        </p:nvSpPr>
        <p:spPr>
          <a:xfrm>
            <a:off x="2286000" y="-3581400"/>
            <a:ext cx="13716000" cy="3581400"/>
          </a:xfrm>
        </p:spPr>
        <p:txBody>
          <a:bodyPr vert="horz" lIns="91440" tIns="45720" rIns="91440" bIns="45720" rtlCol="0" anchor="b">
            <a:normAutofit/>
          </a:bodyPr>
          <a:lstStyle/>
          <a:p>
            <a:r>
              <a:rPr lang="he-IL" dirty="0"/>
              <a:t>תוצאות דיגום מזהם לא קיים</a:t>
            </a:r>
          </a:p>
        </p:txBody>
      </p:sp>
      <p:sp>
        <p:nvSpPr>
          <p:cNvPr id="16" name="מלבן: פינות מעוגלות 15">
            <a:extLst>
              <a:ext uri="{FF2B5EF4-FFF2-40B4-BE49-F238E27FC236}">
                <a16:creationId xmlns:a16="http://schemas.microsoft.com/office/drawing/2014/main" id="{9794ACE3-9609-3DFF-C893-E7C3206D9549}"/>
              </a:ext>
              <a:ext uri="{C183D7F6-B498-43B3-948B-1728B52AA6E4}">
                <adec:decorative xmlns:adec="http://schemas.microsoft.com/office/drawing/2017/decorative" val="1"/>
              </a:ext>
            </a:extLst>
          </p:cNvPr>
          <p:cNvSpPr/>
          <p:nvPr/>
        </p:nvSpPr>
        <p:spPr>
          <a:xfrm>
            <a:off x="12739607" y="404346"/>
            <a:ext cx="5034042" cy="1112520"/>
          </a:xfrm>
          <a:prstGeom prst="roundRect">
            <a:avLst>
              <a:gd name="adj" fmla="val 50000"/>
            </a:avLst>
          </a:prstGeom>
          <a:solidFill>
            <a:srgbClr val="6E9FC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4050"/>
          </a:p>
        </p:txBody>
      </p:sp>
      <p:sp>
        <p:nvSpPr>
          <p:cNvPr id="17" name="תיבת טקסט 16">
            <a:extLst>
              <a:ext uri="{FF2B5EF4-FFF2-40B4-BE49-F238E27FC236}">
                <a16:creationId xmlns:a16="http://schemas.microsoft.com/office/drawing/2014/main" id="{A7E13BE1-E51D-1CE8-D84F-F55AE68A952B}"/>
              </a:ext>
            </a:extLst>
          </p:cNvPr>
          <p:cNvSpPr txBox="1"/>
          <p:nvPr/>
        </p:nvSpPr>
        <p:spPr>
          <a:xfrm>
            <a:off x="13251051" y="639907"/>
            <a:ext cx="4084449" cy="784830"/>
          </a:xfrm>
          <a:prstGeom prst="rect">
            <a:avLst/>
          </a:prstGeom>
          <a:noFill/>
        </p:spPr>
        <p:txBody>
          <a:bodyPr wrap="square">
            <a:spAutoFit/>
          </a:bodyPr>
          <a:lstStyle/>
          <a:p>
            <a:pPr algn="r"/>
            <a:r>
              <a:rPr lang="he-IL" sz="4500" b="1" dirty="0">
                <a:latin typeface="Heebo ExtraBold" pitchFamily="2" charset="-79"/>
                <a:ea typeface="Calibri" panose="020F0502020204030204" pitchFamily="34" charset="0"/>
                <a:cs typeface="Heebo ExtraBold" pitchFamily="2" charset="-79"/>
              </a:rPr>
              <a:t>תוצאות דיגום</a:t>
            </a:r>
          </a:p>
        </p:txBody>
      </p:sp>
      <p:sp>
        <p:nvSpPr>
          <p:cNvPr id="4" name="תיבת טקסט 3">
            <a:extLst>
              <a:ext uri="{FF2B5EF4-FFF2-40B4-BE49-F238E27FC236}">
                <a16:creationId xmlns:a16="http://schemas.microsoft.com/office/drawing/2014/main" id="{F946DDB3-2DE6-0358-3A76-EAFEAC57C4F5}"/>
              </a:ext>
            </a:extLst>
          </p:cNvPr>
          <p:cNvSpPr txBox="1"/>
          <p:nvPr/>
        </p:nvSpPr>
        <p:spPr>
          <a:xfrm>
            <a:off x="496323" y="1765728"/>
            <a:ext cx="17283319" cy="2277547"/>
          </a:xfrm>
          <a:prstGeom prst="rect">
            <a:avLst/>
          </a:prstGeom>
          <a:noFill/>
        </p:spPr>
        <p:txBody>
          <a:bodyPr wrap="square">
            <a:spAutoFit/>
          </a:bodyPr>
          <a:lstStyle/>
          <a:p>
            <a:pPr algn="r" rtl="1">
              <a:spcAft>
                <a:spcPts val="600"/>
              </a:spcAft>
            </a:pPr>
            <a:r>
              <a:rPr lang="he-IL" sz="3500" dirty="0">
                <a:solidFill>
                  <a:srgbClr val="000000"/>
                </a:solidFill>
                <a:latin typeface="Heebo" pitchFamily="2" charset="-79"/>
                <a:cs typeface="Heebo" pitchFamily="2" charset="-79"/>
              </a:rPr>
              <a:t>אם המזהם הרצוי אינו מופיע מצד ימין, יש לכתוב את שם המזהם הרצוי וללחוץ על "הוספה". לאחר מכן יקפוץ חלון בעל קטגוריות למילוי. מספר הקטגוריות למילוי ישתנה לפי כל נקודת דיגום. לשמירה יש ללחוץ על "עדכון מזהם" ולעבור למילוי תוצאות הזיהום של המזהם הבא ב</a:t>
            </a:r>
            <a:r>
              <a:rPr lang="he-IL" sz="3600" dirty="0">
                <a:ln w="0"/>
                <a:solidFill>
                  <a:schemeClr val="tx1">
                    <a:lumMod val="75000"/>
                    <a:lumOff val="25000"/>
                  </a:schemeClr>
                </a:solidFill>
                <a:latin typeface="Calibri" panose="020F0502020204030204" pitchFamily="34" charset="0"/>
                <a:cs typeface="Calibri" panose="020F0502020204030204" pitchFamily="34" charset="0"/>
              </a:rPr>
              <a:t>לחיצה על </a:t>
            </a:r>
            <a:r>
              <a:rPr lang="he-IL" sz="3600" b="1" dirty="0">
                <a:ln w="0"/>
                <a:solidFill>
                  <a:schemeClr val="tx1">
                    <a:lumMod val="75000"/>
                    <a:lumOff val="25000"/>
                  </a:schemeClr>
                </a:solidFill>
                <a:latin typeface="Calibri" panose="020F0502020204030204" pitchFamily="34" charset="0"/>
                <a:cs typeface="Calibri" panose="020F0502020204030204" pitchFamily="34" charset="0"/>
              </a:rPr>
              <a:t>הוספת חדש</a:t>
            </a:r>
            <a:r>
              <a:rPr lang="he-IL" sz="3600" dirty="0">
                <a:ln w="0"/>
                <a:solidFill>
                  <a:schemeClr val="tx1">
                    <a:lumMod val="75000"/>
                    <a:lumOff val="25000"/>
                  </a:schemeClr>
                </a:solidFill>
                <a:latin typeface="Calibri" panose="020F0502020204030204" pitchFamily="34" charset="0"/>
                <a:cs typeface="Calibri" panose="020F0502020204030204" pitchFamily="34" charset="0"/>
              </a:rPr>
              <a:t>.</a:t>
            </a:r>
            <a:r>
              <a:rPr lang="he-IL" sz="3600" b="1" dirty="0">
                <a:ln w="0"/>
                <a:solidFill>
                  <a:schemeClr val="tx1">
                    <a:lumMod val="75000"/>
                    <a:lumOff val="25000"/>
                  </a:schemeClr>
                </a:solidFill>
                <a:latin typeface="Calibri" panose="020F0502020204030204" pitchFamily="34" charset="0"/>
                <a:cs typeface="Calibri" panose="020F0502020204030204" pitchFamily="34" charset="0"/>
              </a:rPr>
              <a:t> </a:t>
            </a:r>
            <a:endParaRPr lang="he-IL" sz="3500" dirty="0">
              <a:solidFill>
                <a:srgbClr val="000000"/>
              </a:solidFill>
              <a:latin typeface="Heebo" pitchFamily="2" charset="-79"/>
              <a:cs typeface="Heebo" pitchFamily="2" charset="-79"/>
            </a:endParaRPr>
          </a:p>
        </p:txBody>
      </p:sp>
      <p:pic>
        <p:nvPicPr>
          <p:cNvPr id="8" name="תמונה 7" descr="הוספת מזהם חדש">
            <a:extLst>
              <a:ext uri="{FF2B5EF4-FFF2-40B4-BE49-F238E27FC236}">
                <a16:creationId xmlns:a16="http://schemas.microsoft.com/office/drawing/2014/main" id="{977147C4-E513-8493-9484-1022D0E5F8C9}"/>
              </a:ext>
            </a:extLst>
          </p:cNvPr>
          <p:cNvPicPr>
            <a:picLocks noChangeAspect="1"/>
          </p:cNvPicPr>
          <p:nvPr/>
        </p:nvPicPr>
        <p:blipFill>
          <a:blip r:embed="rId3"/>
          <a:stretch>
            <a:fillRect/>
          </a:stretch>
        </p:blipFill>
        <p:spPr>
          <a:xfrm>
            <a:off x="10346551" y="4073004"/>
            <a:ext cx="7552385" cy="1466814"/>
          </a:xfrm>
          <a:prstGeom prst="rect">
            <a:avLst/>
          </a:prstGeom>
        </p:spPr>
      </p:pic>
      <p:pic>
        <p:nvPicPr>
          <p:cNvPr id="20" name="גרפיקה 19">
            <a:extLst>
              <a:ext uri="{FF2B5EF4-FFF2-40B4-BE49-F238E27FC236}">
                <a16:creationId xmlns:a16="http://schemas.microsoft.com/office/drawing/2014/main" id="{238AFA39-ACD5-B618-DD47-A2B78357EC0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84133">
            <a:off x="17624034" y="4875852"/>
            <a:ext cx="630766" cy="630766"/>
          </a:xfrm>
          <a:prstGeom prst="rect">
            <a:avLst/>
          </a:prstGeom>
        </p:spPr>
      </p:pic>
      <p:pic>
        <p:nvPicPr>
          <p:cNvPr id="14" name="גרפיקה 13">
            <a:extLst>
              <a:ext uri="{FF2B5EF4-FFF2-40B4-BE49-F238E27FC236}">
                <a16:creationId xmlns:a16="http://schemas.microsoft.com/office/drawing/2014/main" id="{F7B06C4E-92A5-9DDC-8828-4F08F18B0CA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84133">
            <a:off x="15568772" y="4839612"/>
            <a:ext cx="630766" cy="630766"/>
          </a:xfrm>
          <a:prstGeom prst="rect">
            <a:avLst/>
          </a:prstGeom>
        </p:spPr>
      </p:pic>
      <p:pic>
        <p:nvPicPr>
          <p:cNvPr id="9" name="תמונה 8">
            <a:extLst>
              <a:ext uri="{FF2B5EF4-FFF2-40B4-BE49-F238E27FC236}">
                <a16:creationId xmlns:a16="http://schemas.microsoft.com/office/drawing/2014/main" id="{A4D94149-2D2D-18D7-0899-C58C049EF78B}"/>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32131" t="7385" r="41878" b="39115"/>
          <a:stretch/>
        </p:blipFill>
        <p:spPr>
          <a:xfrm>
            <a:off x="10272830" y="4806411"/>
            <a:ext cx="1328341" cy="1011351"/>
          </a:xfrm>
          <a:prstGeom prst="rect">
            <a:avLst/>
          </a:prstGeom>
        </p:spPr>
      </p:pic>
      <p:pic>
        <p:nvPicPr>
          <p:cNvPr id="18" name="תמונה 17">
            <a:extLst>
              <a:ext uri="{FF2B5EF4-FFF2-40B4-BE49-F238E27FC236}">
                <a16:creationId xmlns:a16="http://schemas.microsoft.com/office/drawing/2014/main" id="{3FC2780B-8DF1-7F2E-3A1F-5EDB349589FE}"/>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59688" r="81307"/>
          <a:stretch/>
        </p:blipFill>
        <p:spPr>
          <a:xfrm rot="20483672" flipV="1">
            <a:off x="9521999" y="3434411"/>
            <a:ext cx="1837563" cy="1465748"/>
          </a:xfrm>
          <a:prstGeom prst="rect">
            <a:avLst/>
          </a:prstGeom>
        </p:spPr>
      </p:pic>
      <p:pic>
        <p:nvPicPr>
          <p:cNvPr id="15" name="תמונה 14" descr="המזהם עודכן">
            <a:extLst>
              <a:ext uri="{FF2B5EF4-FFF2-40B4-BE49-F238E27FC236}">
                <a16:creationId xmlns:a16="http://schemas.microsoft.com/office/drawing/2014/main" id="{29BEF6A3-954C-D5E0-C6C5-DF71421F204B}"/>
              </a:ext>
            </a:extLst>
          </p:cNvPr>
          <p:cNvPicPr>
            <a:picLocks noChangeAspect="1"/>
          </p:cNvPicPr>
          <p:nvPr/>
        </p:nvPicPr>
        <p:blipFill>
          <a:blip r:embed="rId7"/>
          <a:stretch>
            <a:fillRect/>
          </a:stretch>
        </p:blipFill>
        <p:spPr>
          <a:xfrm>
            <a:off x="3081024" y="3623406"/>
            <a:ext cx="2886478" cy="390580"/>
          </a:xfrm>
          <a:prstGeom prst="rect">
            <a:avLst/>
          </a:prstGeom>
          <a:ln>
            <a:solidFill>
              <a:schemeClr val="tx1"/>
            </a:solidFill>
          </a:ln>
          <a:effectLst>
            <a:glow rad="63500">
              <a:schemeClr val="accent1">
                <a:satMod val="175000"/>
                <a:alpha val="40000"/>
              </a:schemeClr>
            </a:glow>
          </a:effectLst>
        </p:spPr>
      </p:pic>
      <p:pic>
        <p:nvPicPr>
          <p:cNvPr id="19" name="תמונה 18">
            <a:extLst>
              <a:ext uri="{FF2B5EF4-FFF2-40B4-BE49-F238E27FC236}">
                <a16:creationId xmlns:a16="http://schemas.microsoft.com/office/drawing/2014/main" id="{04FB8DFC-1813-A276-81B7-6031FC2B88EA}"/>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32131" t="7385" r="41878" b="39115"/>
          <a:stretch/>
        </p:blipFill>
        <p:spPr>
          <a:xfrm>
            <a:off x="1294481" y="9080237"/>
            <a:ext cx="1328341" cy="1011351"/>
          </a:xfrm>
          <a:prstGeom prst="rect">
            <a:avLst/>
          </a:prstGeom>
        </p:spPr>
      </p:pic>
    </p:spTree>
    <p:extLst>
      <p:ext uri="{BB962C8B-B14F-4D97-AF65-F5344CB8AC3E}">
        <p14:creationId xmlns:p14="http://schemas.microsoft.com/office/powerpoint/2010/main" val="2376408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1E15C-8386-AE59-6A04-755F83396B12}"/>
            </a:ext>
          </a:extLst>
        </p:cNvPr>
        <p:cNvGrpSpPr/>
        <p:nvPr/>
      </p:nvGrpSpPr>
      <p:grpSpPr>
        <a:xfrm>
          <a:off x="0" y="0"/>
          <a:ext cx="0" cy="0"/>
          <a:chOff x="0" y="0"/>
          <a:chExt cx="0" cy="0"/>
        </a:xfrm>
      </p:grpSpPr>
      <p:sp>
        <p:nvSpPr>
          <p:cNvPr id="11" name="כותרת 10">
            <a:extLst>
              <a:ext uri="{FF2B5EF4-FFF2-40B4-BE49-F238E27FC236}">
                <a16:creationId xmlns:a16="http://schemas.microsoft.com/office/drawing/2014/main" id="{92866804-84C2-DF45-6E78-8FD4522CB3D8}"/>
              </a:ext>
            </a:extLst>
          </p:cNvPr>
          <p:cNvSpPr>
            <a:spLocks noGrp="1"/>
          </p:cNvSpPr>
          <p:nvPr>
            <p:ph type="ctrTitle"/>
          </p:nvPr>
        </p:nvSpPr>
        <p:spPr>
          <a:xfrm>
            <a:off x="2286000" y="-3581400"/>
            <a:ext cx="13716000" cy="3581400"/>
          </a:xfrm>
        </p:spPr>
        <p:txBody>
          <a:bodyPr vert="horz" lIns="91440" tIns="45720" rIns="91440" bIns="45720" rtlCol="0" anchor="b">
            <a:normAutofit/>
          </a:bodyPr>
          <a:lstStyle/>
          <a:p>
            <a:r>
              <a:rPr lang="he-IL" dirty="0"/>
              <a:t>צירוף קבצים</a:t>
            </a:r>
          </a:p>
        </p:txBody>
      </p:sp>
      <p:sp>
        <p:nvSpPr>
          <p:cNvPr id="12" name="מלבן: פינות מעוגלות 11">
            <a:extLst>
              <a:ext uri="{FF2B5EF4-FFF2-40B4-BE49-F238E27FC236}">
                <a16:creationId xmlns:a16="http://schemas.microsoft.com/office/drawing/2014/main" id="{78AD04DF-35FB-2C16-DF39-DEA3FA364246}"/>
              </a:ext>
              <a:ext uri="{C183D7F6-B498-43B3-948B-1728B52AA6E4}">
                <adec:decorative xmlns:adec="http://schemas.microsoft.com/office/drawing/2017/decorative" val="1"/>
              </a:ext>
            </a:extLst>
          </p:cNvPr>
          <p:cNvSpPr/>
          <p:nvPr/>
        </p:nvSpPr>
        <p:spPr>
          <a:xfrm>
            <a:off x="13339482" y="395286"/>
            <a:ext cx="4434167" cy="1112520"/>
          </a:xfrm>
          <a:prstGeom prst="roundRect">
            <a:avLst>
              <a:gd name="adj" fmla="val 50000"/>
            </a:avLst>
          </a:prstGeom>
          <a:solidFill>
            <a:srgbClr val="6E9FC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4050"/>
          </a:p>
        </p:txBody>
      </p:sp>
      <p:sp>
        <p:nvSpPr>
          <p:cNvPr id="2" name="תיבת טקסט 1">
            <a:extLst>
              <a:ext uri="{FF2B5EF4-FFF2-40B4-BE49-F238E27FC236}">
                <a16:creationId xmlns:a16="http://schemas.microsoft.com/office/drawing/2014/main" id="{36AAE8D8-6600-FE3C-549B-5A3B75E4F7ED}"/>
              </a:ext>
            </a:extLst>
          </p:cNvPr>
          <p:cNvSpPr txBox="1"/>
          <p:nvPr/>
        </p:nvSpPr>
        <p:spPr>
          <a:xfrm>
            <a:off x="13967013" y="639907"/>
            <a:ext cx="3368488" cy="784830"/>
          </a:xfrm>
          <a:prstGeom prst="rect">
            <a:avLst/>
          </a:prstGeom>
          <a:noFill/>
        </p:spPr>
        <p:txBody>
          <a:bodyPr wrap="square">
            <a:spAutoFit/>
          </a:bodyPr>
          <a:lstStyle/>
          <a:p>
            <a:pPr algn="r"/>
            <a:r>
              <a:rPr lang="he-IL" sz="4500" b="1" dirty="0">
                <a:latin typeface="Heebo ExtraBold" pitchFamily="2" charset="-79"/>
                <a:ea typeface="Calibri" panose="020F0502020204030204" pitchFamily="34" charset="0"/>
                <a:cs typeface="Heebo ExtraBold" pitchFamily="2" charset="-79"/>
              </a:rPr>
              <a:t>צירוף קבצים</a:t>
            </a:r>
          </a:p>
        </p:txBody>
      </p:sp>
      <p:sp>
        <p:nvSpPr>
          <p:cNvPr id="14" name="תיבת טקסט 13">
            <a:extLst>
              <a:ext uri="{FF2B5EF4-FFF2-40B4-BE49-F238E27FC236}">
                <a16:creationId xmlns:a16="http://schemas.microsoft.com/office/drawing/2014/main" id="{B29C7CC0-CB17-3071-6F14-199A9269CBFC}"/>
              </a:ext>
            </a:extLst>
          </p:cNvPr>
          <p:cNvSpPr txBox="1"/>
          <p:nvPr/>
        </p:nvSpPr>
        <p:spPr>
          <a:xfrm>
            <a:off x="9754866" y="1758826"/>
            <a:ext cx="8075934" cy="7709803"/>
          </a:xfrm>
          <a:prstGeom prst="rect">
            <a:avLst/>
          </a:prstGeom>
          <a:noFill/>
        </p:spPr>
        <p:txBody>
          <a:bodyPr wrap="square">
            <a:spAutoFit/>
          </a:bodyPr>
          <a:lstStyle/>
          <a:p>
            <a:pPr algn="r" rtl="1">
              <a:spcAft>
                <a:spcPts val="600"/>
              </a:spcAft>
            </a:pPr>
            <a:r>
              <a:rPr lang="he-IL" sz="3500" dirty="0">
                <a:solidFill>
                  <a:srgbClr val="000000"/>
                </a:solidFill>
                <a:latin typeface="Heebo" pitchFamily="2" charset="-79"/>
                <a:cs typeface="Heebo" pitchFamily="2" charset="-79"/>
              </a:rPr>
              <a:t>תחת כרטיסיית "צרופות" באמצעות לחיצה על "בחירת קובץ" צרפו את הטפסים האלה:</a:t>
            </a:r>
          </a:p>
          <a:p>
            <a:pPr marL="342900" indent="-342900" algn="r" rtl="1">
              <a:buAutoNum type="arabicPeriod"/>
            </a:pPr>
            <a:r>
              <a:rPr lang="he-IL" sz="3500" dirty="0">
                <a:solidFill>
                  <a:srgbClr val="000000"/>
                </a:solidFill>
                <a:latin typeface="Heebo" pitchFamily="2" charset="-79"/>
                <a:cs typeface="Heebo" pitchFamily="2" charset="-79"/>
              </a:rPr>
              <a:t>תוצאות דיגום לפרסום</a:t>
            </a:r>
          </a:p>
          <a:p>
            <a:pPr marL="342900" indent="-342900" algn="r" rtl="1">
              <a:buAutoNum type="arabicPeriod"/>
            </a:pPr>
            <a:r>
              <a:rPr lang="he-IL" sz="3500" dirty="0">
                <a:solidFill>
                  <a:srgbClr val="000000"/>
                </a:solidFill>
                <a:latin typeface="Heebo" pitchFamily="2" charset="-79"/>
                <a:cs typeface="Heebo" pitchFamily="2" charset="-79"/>
              </a:rPr>
              <a:t>תוצאות דיגום לא לפרסום</a:t>
            </a:r>
          </a:p>
          <a:p>
            <a:pPr marL="342900" indent="-342900" algn="r" rtl="1">
              <a:buAutoNum type="arabicPeriod"/>
            </a:pPr>
            <a:r>
              <a:rPr lang="he-IL" sz="3500" dirty="0">
                <a:solidFill>
                  <a:srgbClr val="000000"/>
                </a:solidFill>
                <a:latin typeface="Heebo" pitchFamily="2" charset="-79"/>
                <a:cs typeface="Heebo" pitchFamily="2" charset="-79"/>
              </a:rPr>
              <a:t>דוח בדיקת תקינות הארובה</a:t>
            </a:r>
          </a:p>
          <a:p>
            <a:pPr marL="342900" indent="-342900" algn="r" rtl="1">
              <a:buAutoNum type="arabicPeriod"/>
            </a:pPr>
            <a:r>
              <a:rPr lang="he-IL" sz="3500" dirty="0">
                <a:solidFill>
                  <a:srgbClr val="000000"/>
                </a:solidFill>
                <a:latin typeface="Heebo" pitchFamily="2" charset="-79"/>
                <a:cs typeface="Heebo" pitchFamily="2" charset="-79"/>
              </a:rPr>
              <a:t> תמונה של ארובה </a:t>
            </a:r>
          </a:p>
          <a:p>
            <a:pPr algn="r" rtl="1"/>
            <a:r>
              <a:rPr lang="he-IL" sz="3500" dirty="0">
                <a:solidFill>
                  <a:srgbClr val="000000"/>
                </a:solidFill>
                <a:latin typeface="Heebo" pitchFamily="2" charset="-79"/>
                <a:cs typeface="Heebo" pitchFamily="2" charset="-79"/>
              </a:rPr>
              <a:t>הוספת הטפסים תיעשה בלחיצה על "בחירת קובץ" ובחירה של הקובץ מהסייר.</a:t>
            </a:r>
          </a:p>
          <a:p>
            <a:pPr algn="r" rtl="1"/>
            <a:r>
              <a:rPr lang="he-IL" sz="3500" dirty="0">
                <a:solidFill>
                  <a:srgbClr val="000000"/>
                </a:solidFill>
                <a:latin typeface="Heebo" pitchFamily="2" charset="-79"/>
                <a:cs typeface="Heebo" pitchFamily="2" charset="-79"/>
              </a:rPr>
              <a:t>בסיום העלאת הקבצים יתקבל חיווי של      ליד שם הקובץ.</a:t>
            </a:r>
          </a:p>
          <a:p>
            <a:pPr algn="r" rtl="1"/>
            <a:r>
              <a:rPr lang="he-IL" sz="3500" dirty="0">
                <a:solidFill>
                  <a:srgbClr val="000000"/>
                </a:solidFill>
                <a:latin typeface="Heebo" pitchFamily="2" charset="-79"/>
                <a:cs typeface="Heebo" pitchFamily="2" charset="-79"/>
              </a:rPr>
              <a:t>במקרה של תקלה בהעלאת קובץ יופיע חיווי          </a:t>
            </a:r>
          </a:p>
          <a:p>
            <a:pPr algn="r" rtl="1"/>
            <a:r>
              <a:rPr lang="he-IL" sz="3500" dirty="0">
                <a:solidFill>
                  <a:srgbClr val="000000"/>
                </a:solidFill>
                <a:latin typeface="Heebo" pitchFamily="2" charset="-79"/>
                <a:cs typeface="Heebo" pitchFamily="2" charset="-79"/>
              </a:rPr>
              <a:t>     ליד שם הקובץ ופירוט השגיאה מתחתיו.</a:t>
            </a:r>
          </a:p>
          <a:p>
            <a:pPr algn="r" rtl="1"/>
            <a:r>
              <a:rPr lang="he-IL" sz="3500" dirty="0">
                <a:solidFill>
                  <a:srgbClr val="000000"/>
                </a:solidFill>
                <a:latin typeface="Heebo" pitchFamily="2" charset="-79"/>
                <a:cs typeface="Heebo" pitchFamily="2" charset="-79"/>
              </a:rPr>
              <a:t>לחיצה על ה-</a:t>
            </a:r>
            <a:r>
              <a:rPr lang="en-US" sz="3500" dirty="0">
                <a:solidFill>
                  <a:srgbClr val="000000"/>
                </a:solidFill>
                <a:latin typeface="Heebo" pitchFamily="2" charset="-79"/>
                <a:cs typeface="Heebo" pitchFamily="2" charset="-79"/>
              </a:rPr>
              <a:t>X</a:t>
            </a:r>
            <a:r>
              <a:rPr lang="he-IL" sz="3500" dirty="0">
                <a:solidFill>
                  <a:srgbClr val="000000"/>
                </a:solidFill>
                <a:latin typeface="Heebo" pitchFamily="2" charset="-79"/>
                <a:cs typeface="Heebo" pitchFamily="2" charset="-79"/>
              </a:rPr>
              <a:t> משמאל לקובץ תמחק את הקובץ מהדיווח.</a:t>
            </a:r>
            <a:endParaRPr lang="en-US" sz="3500" dirty="0">
              <a:solidFill>
                <a:srgbClr val="000000"/>
              </a:solidFill>
              <a:latin typeface="Heebo" pitchFamily="2" charset="-79"/>
              <a:cs typeface="Heebo" pitchFamily="2" charset="-79"/>
            </a:endParaRPr>
          </a:p>
        </p:txBody>
      </p:sp>
      <p:pic>
        <p:nvPicPr>
          <p:cNvPr id="9" name="תמונה 8">
            <a:extLst>
              <a:ext uri="{FF2B5EF4-FFF2-40B4-BE49-F238E27FC236}">
                <a16:creationId xmlns:a16="http://schemas.microsoft.com/office/drawing/2014/main" id="{5DC9B0F7-ADA1-F0C0-7238-0CA1AC445AB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91318" t="58167" r="-1945" b="13208"/>
          <a:stretch/>
        </p:blipFill>
        <p:spPr>
          <a:xfrm>
            <a:off x="10243190" y="6053233"/>
            <a:ext cx="603250" cy="700617"/>
          </a:xfrm>
          <a:prstGeom prst="rect">
            <a:avLst/>
          </a:prstGeom>
        </p:spPr>
      </p:pic>
      <p:pic>
        <p:nvPicPr>
          <p:cNvPr id="10" name="תמונה 9">
            <a:extLst>
              <a:ext uri="{FF2B5EF4-FFF2-40B4-BE49-F238E27FC236}">
                <a16:creationId xmlns:a16="http://schemas.microsoft.com/office/drawing/2014/main" id="{F4D0A1AC-C236-9219-AB1D-F2EBFBBA895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76178" t="79442" r="11516" b="-4866"/>
          <a:stretch/>
        </p:blipFill>
        <p:spPr>
          <a:xfrm>
            <a:off x="17167263" y="7682356"/>
            <a:ext cx="698501" cy="622300"/>
          </a:xfrm>
          <a:prstGeom prst="rect">
            <a:avLst/>
          </a:prstGeom>
        </p:spPr>
      </p:pic>
      <p:pic>
        <p:nvPicPr>
          <p:cNvPr id="24" name="תמונה 23" descr="צירוף קבצים">
            <a:extLst>
              <a:ext uri="{FF2B5EF4-FFF2-40B4-BE49-F238E27FC236}">
                <a16:creationId xmlns:a16="http://schemas.microsoft.com/office/drawing/2014/main" id="{FF53BF1D-B9F3-47B3-0F3B-2C5A3187879B}"/>
              </a:ext>
            </a:extLst>
          </p:cNvPr>
          <p:cNvPicPr>
            <a:picLocks noChangeAspect="1"/>
          </p:cNvPicPr>
          <p:nvPr/>
        </p:nvPicPr>
        <p:blipFill>
          <a:blip r:embed="rId3"/>
          <a:srcRect l="5710" t="14566" r="15649" b="5435"/>
          <a:stretch/>
        </p:blipFill>
        <p:spPr>
          <a:xfrm>
            <a:off x="1110270" y="368528"/>
            <a:ext cx="8301233" cy="4530048"/>
          </a:xfrm>
          <a:prstGeom prst="rect">
            <a:avLst/>
          </a:prstGeom>
        </p:spPr>
      </p:pic>
      <p:pic>
        <p:nvPicPr>
          <p:cNvPr id="15" name="תמונה 14" descr="הגבלת קובץ תוצאות דיגום לפרסום">
            <a:extLst>
              <a:ext uri="{FF2B5EF4-FFF2-40B4-BE49-F238E27FC236}">
                <a16:creationId xmlns:a16="http://schemas.microsoft.com/office/drawing/2014/main" id="{106E38B6-0BB4-3F2F-5EC0-9BB5187E1380}"/>
              </a:ext>
            </a:extLst>
          </p:cNvPr>
          <p:cNvPicPr>
            <a:picLocks noChangeAspect="1"/>
          </p:cNvPicPr>
          <p:nvPr/>
        </p:nvPicPr>
        <p:blipFill>
          <a:blip r:embed="rId4"/>
          <a:stretch>
            <a:fillRect/>
          </a:stretch>
        </p:blipFill>
        <p:spPr>
          <a:xfrm>
            <a:off x="3740125" y="1032322"/>
            <a:ext cx="2191056" cy="533474"/>
          </a:xfrm>
          <a:prstGeom prst="rect">
            <a:avLst/>
          </a:prstGeom>
        </p:spPr>
      </p:pic>
      <p:pic>
        <p:nvPicPr>
          <p:cNvPr id="16" name="תמונה 15" descr="הגבלת קובץ תוצאות דיגום לא לפרסום">
            <a:extLst>
              <a:ext uri="{FF2B5EF4-FFF2-40B4-BE49-F238E27FC236}">
                <a16:creationId xmlns:a16="http://schemas.microsoft.com/office/drawing/2014/main" id="{B03378A5-A691-DAEB-0F50-970C17814EE9}"/>
              </a:ext>
            </a:extLst>
          </p:cNvPr>
          <p:cNvPicPr>
            <a:picLocks noChangeAspect="1"/>
          </p:cNvPicPr>
          <p:nvPr/>
        </p:nvPicPr>
        <p:blipFill>
          <a:blip r:embed="rId5"/>
          <a:stretch>
            <a:fillRect/>
          </a:stretch>
        </p:blipFill>
        <p:spPr>
          <a:xfrm>
            <a:off x="3740125" y="1827736"/>
            <a:ext cx="2162477" cy="514422"/>
          </a:xfrm>
          <a:prstGeom prst="rect">
            <a:avLst/>
          </a:prstGeom>
        </p:spPr>
      </p:pic>
      <p:pic>
        <p:nvPicPr>
          <p:cNvPr id="25" name="תמונה 24" descr="הגבלת קובץ דוח בדיקת תקינות ארובה">
            <a:extLst>
              <a:ext uri="{FF2B5EF4-FFF2-40B4-BE49-F238E27FC236}">
                <a16:creationId xmlns:a16="http://schemas.microsoft.com/office/drawing/2014/main" id="{294E14A4-DB19-B7F0-7173-8E52A518419F}"/>
              </a:ext>
            </a:extLst>
          </p:cNvPr>
          <p:cNvPicPr>
            <a:picLocks noChangeAspect="1"/>
          </p:cNvPicPr>
          <p:nvPr/>
        </p:nvPicPr>
        <p:blipFill>
          <a:blip r:embed="rId5"/>
          <a:stretch>
            <a:fillRect/>
          </a:stretch>
        </p:blipFill>
        <p:spPr>
          <a:xfrm>
            <a:off x="3740125" y="2590752"/>
            <a:ext cx="2162477" cy="514422"/>
          </a:xfrm>
          <a:prstGeom prst="rect">
            <a:avLst/>
          </a:prstGeom>
        </p:spPr>
      </p:pic>
      <p:pic>
        <p:nvPicPr>
          <p:cNvPr id="17" name="תמונה 16" descr="הגבלת קובץ תמונה של ארובה">
            <a:extLst>
              <a:ext uri="{FF2B5EF4-FFF2-40B4-BE49-F238E27FC236}">
                <a16:creationId xmlns:a16="http://schemas.microsoft.com/office/drawing/2014/main" id="{081C78CB-7446-02E3-7E62-FC48361256A5}"/>
              </a:ext>
            </a:extLst>
          </p:cNvPr>
          <p:cNvPicPr>
            <a:picLocks noChangeAspect="1"/>
          </p:cNvPicPr>
          <p:nvPr/>
        </p:nvPicPr>
        <p:blipFill>
          <a:blip r:embed="rId6"/>
          <a:stretch>
            <a:fillRect/>
          </a:stretch>
        </p:blipFill>
        <p:spPr>
          <a:xfrm>
            <a:off x="3730599" y="3372671"/>
            <a:ext cx="2172003" cy="695422"/>
          </a:xfrm>
          <a:prstGeom prst="rect">
            <a:avLst/>
          </a:prstGeom>
        </p:spPr>
      </p:pic>
      <p:pic>
        <p:nvPicPr>
          <p:cNvPr id="22" name="גרפיקה 21">
            <a:extLst>
              <a:ext uri="{FF2B5EF4-FFF2-40B4-BE49-F238E27FC236}">
                <a16:creationId xmlns:a16="http://schemas.microsoft.com/office/drawing/2014/main" id="{10F392C1-144A-5ED9-DBF2-76078366E75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84133">
            <a:off x="6590737" y="3773037"/>
            <a:ext cx="630766" cy="630766"/>
          </a:xfrm>
          <a:prstGeom prst="rect">
            <a:avLst/>
          </a:prstGeom>
        </p:spPr>
      </p:pic>
      <p:pic>
        <p:nvPicPr>
          <p:cNvPr id="18" name="תמונה 17">
            <a:extLst>
              <a:ext uri="{FF2B5EF4-FFF2-40B4-BE49-F238E27FC236}">
                <a16:creationId xmlns:a16="http://schemas.microsoft.com/office/drawing/2014/main" id="{E918E669-D1DD-BF60-6FCC-42D41F7DB7E9}"/>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Lst>
          </a:blip>
          <a:srcRect t="59688" r="81307"/>
          <a:stretch/>
        </p:blipFill>
        <p:spPr>
          <a:xfrm rot="2476775" flipH="1">
            <a:off x="5686206" y="3879094"/>
            <a:ext cx="1226492" cy="978322"/>
          </a:xfrm>
          <a:prstGeom prst="rect">
            <a:avLst/>
          </a:prstGeom>
        </p:spPr>
      </p:pic>
      <p:pic>
        <p:nvPicPr>
          <p:cNvPr id="4" name="תמונה 3" descr="סייר קבצים">
            <a:extLst>
              <a:ext uri="{FF2B5EF4-FFF2-40B4-BE49-F238E27FC236}">
                <a16:creationId xmlns:a16="http://schemas.microsoft.com/office/drawing/2014/main" id="{6BD94A87-4656-379D-2BA7-FC6D3446187B}"/>
              </a:ext>
            </a:extLst>
          </p:cNvPr>
          <p:cNvPicPr>
            <a:picLocks noChangeAspect="1"/>
          </p:cNvPicPr>
          <p:nvPr/>
        </p:nvPicPr>
        <p:blipFill>
          <a:blip r:embed="rId10"/>
          <a:stretch>
            <a:fillRect/>
          </a:stretch>
        </p:blipFill>
        <p:spPr>
          <a:xfrm>
            <a:off x="4172338" y="5135239"/>
            <a:ext cx="5241191" cy="3750993"/>
          </a:xfrm>
          <a:prstGeom prst="rect">
            <a:avLst/>
          </a:prstGeom>
          <a:effectLst>
            <a:glow rad="63500">
              <a:schemeClr val="accent1">
                <a:satMod val="175000"/>
                <a:alpha val="40000"/>
              </a:schemeClr>
            </a:glow>
          </a:effectLst>
        </p:spPr>
      </p:pic>
      <p:pic>
        <p:nvPicPr>
          <p:cNvPr id="21" name="תמונה 20">
            <a:extLst>
              <a:ext uri="{FF2B5EF4-FFF2-40B4-BE49-F238E27FC236}">
                <a16:creationId xmlns:a16="http://schemas.microsoft.com/office/drawing/2014/main" id="{30D4139E-6E7A-A16F-DDBA-B38E52C4D4A9}"/>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Lst>
          </a:blip>
          <a:srcRect l="32131" t="7385" r="41878" b="39115"/>
          <a:stretch/>
        </p:blipFill>
        <p:spPr>
          <a:xfrm>
            <a:off x="7857806" y="8316492"/>
            <a:ext cx="1210334" cy="921505"/>
          </a:xfrm>
          <a:prstGeom prst="rect">
            <a:avLst/>
          </a:prstGeom>
        </p:spPr>
      </p:pic>
      <p:pic>
        <p:nvPicPr>
          <p:cNvPr id="19" name="תמונה 18">
            <a:extLst>
              <a:ext uri="{FF2B5EF4-FFF2-40B4-BE49-F238E27FC236}">
                <a16:creationId xmlns:a16="http://schemas.microsoft.com/office/drawing/2014/main" id="{D79017C8-D5A2-07C6-255C-66D3C7988E92}"/>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Lst>
          </a:blip>
          <a:srcRect t="59688" r="81307"/>
          <a:stretch/>
        </p:blipFill>
        <p:spPr>
          <a:xfrm rot="21432685">
            <a:off x="7675641" y="8870629"/>
            <a:ext cx="1226492" cy="978322"/>
          </a:xfrm>
          <a:prstGeom prst="rect">
            <a:avLst/>
          </a:prstGeom>
        </p:spPr>
      </p:pic>
      <p:pic>
        <p:nvPicPr>
          <p:cNvPr id="8" name="תמונה 7" descr="חיווי הוספת קובץ">
            <a:extLst>
              <a:ext uri="{FF2B5EF4-FFF2-40B4-BE49-F238E27FC236}">
                <a16:creationId xmlns:a16="http://schemas.microsoft.com/office/drawing/2014/main" id="{55253A4C-61AA-CCE5-1B27-E870B5B406D5}"/>
              </a:ext>
            </a:extLst>
          </p:cNvPr>
          <p:cNvPicPr>
            <a:picLocks noChangeAspect="1"/>
          </p:cNvPicPr>
          <p:nvPr/>
        </p:nvPicPr>
        <p:blipFill>
          <a:blip r:embed="rId11"/>
          <a:stretch>
            <a:fillRect/>
          </a:stretch>
        </p:blipFill>
        <p:spPr>
          <a:xfrm>
            <a:off x="2018738" y="9085706"/>
            <a:ext cx="5633831" cy="1070321"/>
          </a:xfrm>
          <a:prstGeom prst="rect">
            <a:avLst/>
          </a:prstGeom>
        </p:spPr>
      </p:pic>
    </p:spTree>
    <p:extLst>
      <p:ext uri="{BB962C8B-B14F-4D97-AF65-F5344CB8AC3E}">
        <p14:creationId xmlns:p14="http://schemas.microsoft.com/office/powerpoint/2010/main" val="1601419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3BA3B-5290-51EF-3022-BC13B73FBEE5}"/>
            </a:ext>
          </a:extLst>
        </p:cNvPr>
        <p:cNvGrpSpPr/>
        <p:nvPr/>
      </p:nvGrpSpPr>
      <p:grpSpPr>
        <a:xfrm>
          <a:off x="0" y="0"/>
          <a:ext cx="0" cy="0"/>
          <a:chOff x="0" y="0"/>
          <a:chExt cx="0" cy="0"/>
        </a:xfrm>
      </p:grpSpPr>
      <p:sp>
        <p:nvSpPr>
          <p:cNvPr id="11" name="כותרת 10">
            <a:extLst>
              <a:ext uri="{FF2B5EF4-FFF2-40B4-BE49-F238E27FC236}">
                <a16:creationId xmlns:a16="http://schemas.microsoft.com/office/drawing/2014/main" id="{77EA86FE-D5BF-4A01-3888-3916ACD24426}"/>
              </a:ext>
            </a:extLst>
          </p:cNvPr>
          <p:cNvSpPr>
            <a:spLocks noGrp="1"/>
          </p:cNvSpPr>
          <p:nvPr>
            <p:ph type="ctrTitle"/>
          </p:nvPr>
        </p:nvSpPr>
        <p:spPr>
          <a:xfrm>
            <a:off x="2286000" y="-3581400"/>
            <a:ext cx="13716000" cy="3581400"/>
          </a:xfrm>
        </p:spPr>
        <p:txBody>
          <a:bodyPr vert="horz" lIns="91440" tIns="45720" rIns="91440" bIns="45720" rtlCol="0" anchor="b">
            <a:normAutofit/>
          </a:bodyPr>
          <a:lstStyle/>
          <a:p>
            <a:r>
              <a:rPr lang="he-IL" dirty="0"/>
              <a:t>שמירה כטיוטה</a:t>
            </a:r>
          </a:p>
        </p:txBody>
      </p:sp>
      <p:sp>
        <p:nvSpPr>
          <p:cNvPr id="12" name="מלבן: פינות מעוגלות 11">
            <a:extLst>
              <a:ext uri="{FF2B5EF4-FFF2-40B4-BE49-F238E27FC236}">
                <a16:creationId xmlns:a16="http://schemas.microsoft.com/office/drawing/2014/main" id="{0008FDAC-4411-58A0-23B8-BE477865BA65}"/>
              </a:ext>
              <a:ext uri="{C183D7F6-B498-43B3-948B-1728B52AA6E4}">
                <adec:decorative xmlns:adec="http://schemas.microsoft.com/office/drawing/2017/decorative" val="1"/>
              </a:ext>
            </a:extLst>
          </p:cNvPr>
          <p:cNvSpPr/>
          <p:nvPr/>
        </p:nvSpPr>
        <p:spPr>
          <a:xfrm>
            <a:off x="12672812" y="395286"/>
            <a:ext cx="5100838" cy="1112520"/>
          </a:xfrm>
          <a:prstGeom prst="roundRect">
            <a:avLst>
              <a:gd name="adj" fmla="val 50000"/>
            </a:avLst>
          </a:prstGeom>
          <a:solidFill>
            <a:srgbClr val="6E9FC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4050"/>
          </a:p>
        </p:txBody>
      </p:sp>
      <p:sp>
        <p:nvSpPr>
          <p:cNvPr id="2" name="תיבת טקסט 1">
            <a:extLst>
              <a:ext uri="{FF2B5EF4-FFF2-40B4-BE49-F238E27FC236}">
                <a16:creationId xmlns:a16="http://schemas.microsoft.com/office/drawing/2014/main" id="{C803E44B-3473-C5DA-D157-384E5A0545FB}"/>
              </a:ext>
            </a:extLst>
          </p:cNvPr>
          <p:cNvSpPr txBox="1"/>
          <p:nvPr/>
        </p:nvSpPr>
        <p:spPr>
          <a:xfrm>
            <a:off x="12371292" y="639907"/>
            <a:ext cx="5367619" cy="784830"/>
          </a:xfrm>
          <a:prstGeom prst="rect">
            <a:avLst/>
          </a:prstGeom>
          <a:noFill/>
        </p:spPr>
        <p:txBody>
          <a:bodyPr wrap="square">
            <a:spAutoFit/>
          </a:bodyPr>
          <a:lstStyle/>
          <a:p>
            <a:pPr algn="r"/>
            <a:r>
              <a:rPr lang="he-IL" sz="4500" b="1" dirty="0">
                <a:latin typeface="Heebo ExtraBold" pitchFamily="2" charset="-79"/>
                <a:ea typeface="Calibri" panose="020F0502020204030204" pitchFamily="34" charset="0"/>
                <a:cs typeface="Heebo ExtraBold" pitchFamily="2" charset="-79"/>
              </a:rPr>
              <a:t>שמירה במצב טיוטה</a:t>
            </a:r>
          </a:p>
        </p:txBody>
      </p:sp>
      <p:sp>
        <p:nvSpPr>
          <p:cNvPr id="13" name="תיבת טקסט 12">
            <a:extLst>
              <a:ext uri="{FF2B5EF4-FFF2-40B4-BE49-F238E27FC236}">
                <a16:creationId xmlns:a16="http://schemas.microsoft.com/office/drawing/2014/main" id="{66D2AF93-ECCE-33D5-90B7-B34A7CD298F1}"/>
              </a:ext>
            </a:extLst>
          </p:cNvPr>
          <p:cNvSpPr txBox="1"/>
          <p:nvPr/>
        </p:nvSpPr>
        <p:spPr>
          <a:xfrm>
            <a:off x="179293" y="2144187"/>
            <a:ext cx="17594356" cy="2246769"/>
          </a:xfrm>
          <a:prstGeom prst="rect">
            <a:avLst/>
          </a:prstGeom>
          <a:noFill/>
        </p:spPr>
        <p:txBody>
          <a:bodyPr wrap="square">
            <a:spAutoFit/>
          </a:bodyPr>
          <a:lstStyle/>
          <a:p>
            <a:pPr algn="r" rtl="1"/>
            <a:r>
              <a:rPr lang="he-IL" sz="3500" b="0" i="0" u="none" strike="noStrike" baseline="0" dirty="0">
                <a:solidFill>
                  <a:srgbClr val="000000"/>
                </a:solidFill>
                <a:latin typeface="Heebo" pitchFamily="2" charset="-79"/>
                <a:cs typeface="Heebo" pitchFamily="2" charset="-79"/>
              </a:rPr>
              <a:t>בכל שלב של דיווח דיגום ארובות אפשר לשמור את הדיווח במצב טיוטה ולהמשיך במועד אחר. </a:t>
            </a:r>
          </a:p>
          <a:p>
            <a:pPr algn="r" rtl="1"/>
            <a:r>
              <a:rPr lang="he-IL" sz="3500" dirty="0">
                <a:solidFill>
                  <a:srgbClr val="000000"/>
                </a:solidFill>
                <a:latin typeface="Heebo" pitchFamily="2" charset="-79"/>
                <a:cs typeface="Heebo" pitchFamily="2" charset="-79"/>
              </a:rPr>
              <a:t>יש ללחוץ על "שמירה כטיוטה" ולהמתין לחיווי המתקבל המאשר את שמירת הטיוטה. </a:t>
            </a:r>
          </a:p>
          <a:p>
            <a:pPr algn="r" rtl="1"/>
            <a:r>
              <a:rPr lang="he-IL" sz="3500" dirty="0">
                <a:solidFill>
                  <a:srgbClr val="000000"/>
                </a:solidFill>
                <a:latin typeface="Heebo" pitchFamily="2" charset="-79"/>
                <a:cs typeface="Heebo" pitchFamily="2" charset="-79"/>
              </a:rPr>
              <a:t>בעת כניסה חדשה להמשך מילוי הדיווח תתקבל הודעה "נמצאת טיוטה לדיווח דיגום זה". לחיצה </a:t>
            </a:r>
          </a:p>
          <a:p>
            <a:pPr algn="r" rtl="1"/>
            <a:r>
              <a:rPr lang="he-IL" sz="3500" dirty="0">
                <a:solidFill>
                  <a:srgbClr val="000000"/>
                </a:solidFill>
                <a:latin typeface="Heebo" pitchFamily="2" charset="-79"/>
                <a:cs typeface="Heebo" pitchFamily="2" charset="-79"/>
              </a:rPr>
              <a:t>על "אישור" תפתח את הדיווח להמשך מילוי. </a:t>
            </a:r>
            <a:endParaRPr lang="he-IL" sz="3500" dirty="0">
              <a:solidFill>
                <a:srgbClr val="000000"/>
              </a:solidFill>
              <a:effectLst/>
              <a:latin typeface="Heebo" pitchFamily="2" charset="-79"/>
              <a:cs typeface="Heebo" pitchFamily="2" charset="-79"/>
            </a:endParaRPr>
          </a:p>
        </p:txBody>
      </p:sp>
      <p:pic>
        <p:nvPicPr>
          <p:cNvPr id="6" name="תמונה 5" descr="לחצן שמירה כטיוטה">
            <a:extLst>
              <a:ext uri="{FF2B5EF4-FFF2-40B4-BE49-F238E27FC236}">
                <a16:creationId xmlns:a16="http://schemas.microsoft.com/office/drawing/2014/main" id="{2F524258-3AEC-EB3B-961E-985F2A3E0A75}"/>
              </a:ext>
            </a:extLst>
          </p:cNvPr>
          <p:cNvPicPr>
            <a:picLocks noChangeAspect="1"/>
          </p:cNvPicPr>
          <p:nvPr/>
        </p:nvPicPr>
        <p:blipFill>
          <a:blip r:embed="rId2"/>
          <a:stretch>
            <a:fillRect/>
          </a:stretch>
        </p:blipFill>
        <p:spPr>
          <a:xfrm>
            <a:off x="9556704" y="4501329"/>
            <a:ext cx="8165446" cy="4278046"/>
          </a:xfrm>
          <a:prstGeom prst="rect">
            <a:avLst/>
          </a:prstGeom>
        </p:spPr>
      </p:pic>
      <p:pic>
        <p:nvPicPr>
          <p:cNvPr id="9" name="תמונה 8">
            <a:extLst>
              <a:ext uri="{FF2B5EF4-FFF2-40B4-BE49-F238E27FC236}">
                <a16:creationId xmlns:a16="http://schemas.microsoft.com/office/drawing/2014/main" id="{92EB1569-DCEA-0240-11C1-9390796A403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131" t="7385" r="41878" b="39115"/>
          <a:stretch/>
        </p:blipFill>
        <p:spPr>
          <a:xfrm>
            <a:off x="9930701" y="7807070"/>
            <a:ext cx="1210334" cy="921505"/>
          </a:xfrm>
          <a:prstGeom prst="rect">
            <a:avLst/>
          </a:prstGeom>
        </p:spPr>
      </p:pic>
      <p:pic>
        <p:nvPicPr>
          <p:cNvPr id="10" name="גרפיקה 9">
            <a:extLst>
              <a:ext uri="{FF2B5EF4-FFF2-40B4-BE49-F238E27FC236}">
                <a16:creationId xmlns:a16="http://schemas.microsoft.com/office/drawing/2014/main" id="{D07334BC-8F81-093E-E84A-7ED29413663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84133">
            <a:off x="10569069" y="8413192"/>
            <a:ext cx="630766" cy="630766"/>
          </a:xfrm>
          <a:prstGeom prst="rect">
            <a:avLst/>
          </a:prstGeom>
        </p:spPr>
      </p:pic>
      <p:pic>
        <p:nvPicPr>
          <p:cNvPr id="8" name="תמונה 7">
            <a:extLst>
              <a:ext uri="{FF2B5EF4-FFF2-40B4-BE49-F238E27FC236}">
                <a16:creationId xmlns:a16="http://schemas.microsoft.com/office/drawing/2014/main" id="{3296FD68-C11F-1203-1E0C-8BFC8688763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9688" r="81307"/>
          <a:stretch/>
        </p:blipFill>
        <p:spPr>
          <a:xfrm rot="9285070" flipH="1">
            <a:off x="8733563" y="4053464"/>
            <a:ext cx="1226492" cy="978322"/>
          </a:xfrm>
          <a:prstGeom prst="rect">
            <a:avLst/>
          </a:prstGeom>
        </p:spPr>
      </p:pic>
      <p:pic>
        <p:nvPicPr>
          <p:cNvPr id="5" name="תמונה 4" descr="חיווי שמירה כטיוטה">
            <a:extLst>
              <a:ext uri="{FF2B5EF4-FFF2-40B4-BE49-F238E27FC236}">
                <a16:creationId xmlns:a16="http://schemas.microsoft.com/office/drawing/2014/main" id="{AA6435E9-0A0C-B69F-9C99-590265FEFC20}"/>
              </a:ext>
            </a:extLst>
          </p:cNvPr>
          <p:cNvPicPr>
            <a:picLocks noChangeAspect="1"/>
          </p:cNvPicPr>
          <p:nvPr/>
        </p:nvPicPr>
        <p:blipFill>
          <a:blip r:embed="rId6"/>
          <a:stretch>
            <a:fillRect/>
          </a:stretch>
        </p:blipFill>
        <p:spPr>
          <a:xfrm>
            <a:off x="6641744" y="4692650"/>
            <a:ext cx="2705065" cy="2246769"/>
          </a:xfrm>
          <a:prstGeom prst="rect">
            <a:avLst/>
          </a:prstGeom>
        </p:spPr>
      </p:pic>
      <p:pic>
        <p:nvPicPr>
          <p:cNvPr id="15" name="תמונה 14">
            <a:extLst>
              <a:ext uri="{FF2B5EF4-FFF2-40B4-BE49-F238E27FC236}">
                <a16:creationId xmlns:a16="http://schemas.microsoft.com/office/drawing/2014/main" id="{3311FB2C-3820-E894-2583-21D177529CD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131" t="7385" r="41878" b="39115"/>
          <a:stretch/>
        </p:blipFill>
        <p:spPr>
          <a:xfrm>
            <a:off x="6474647" y="6235541"/>
            <a:ext cx="1210334" cy="921505"/>
          </a:xfrm>
          <a:prstGeom prst="rect">
            <a:avLst/>
          </a:prstGeom>
        </p:spPr>
      </p:pic>
      <p:pic>
        <p:nvPicPr>
          <p:cNvPr id="14" name="תמונה 13">
            <a:extLst>
              <a:ext uri="{FF2B5EF4-FFF2-40B4-BE49-F238E27FC236}">
                <a16:creationId xmlns:a16="http://schemas.microsoft.com/office/drawing/2014/main" id="{B96D6388-B1E5-9AE4-7E24-71147DED7FA0}"/>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9688" r="81307"/>
          <a:stretch/>
        </p:blipFill>
        <p:spPr>
          <a:xfrm rot="6614510" flipH="1">
            <a:off x="5621832" y="5705644"/>
            <a:ext cx="1226492" cy="978322"/>
          </a:xfrm>
          <a:prstGeom prst="rect">
            <a:avLst/>
          </a:prstGeom>
        </p:spPr>
      </p:pic>
      <p:pic>
        <p:nvPicPr>
          <p:cNvPr id="4" name="תמונה 3" descr="נמצאת טיוטה לדיווח דיגום זה">
            <a:extLst>
              <a:ext uri="{FF2B5EF4-FFF2-40B4-BE49-F238E27FC236}">
                <a16:creationId xmlns:a16="http://schemas.microsoft.com/office/drawing/2014/main" id="{CD2D9DE8-3F42-0816-8FD6-E4F91DA09E18}"/>
              </a:ext>
            </a:extLst>
          </p:cNvPr>
          <p:cNvPicPr>
            <a:picLocks noChangeAspect="1"/>
          </p:cNvPicPr>
          <p:nvPr/>
        </p:nvPicPr>
        <p:blipFill>
          <a:blip r:embed="rId7"/>
          <a:stretch>
            <a:fillRect/>
          </a:stretch>
        </p:blipFill>
        <p:spPr>
          <a:xfrm>
            <a:off x="382493" y="7019429"/>
            <a:ext cx="6761019" cy="3098800"/>
          </a:xfrm>
          <a:prstGeom prst="rect">
            <a:avLst/>
          </a:prstGeom>
        </p:spPr>
      </p:pic>
      <p:pic>
        <p:nvPicPr>
          <p:cNvPr id="16" name="תמונה 15">
            <a:extLst>
              <a:ext uri="{FF2B5EF4-FFF2-40B4-BE49-F238E27FC236}">
                <a16:creationId xmlns:a16="http://schemas.microsoft.com/office/drawing/2014/main" id="{AB12577B-9F8E-C6B6-1191-84F3BC14CB8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131" t="7385" r="41878" b="39115"/>
          <a:stretch/>
        </p:blipFill>
        <p:spPr>
          <a:xfrm>
            <a:off x="2704354" y="8532391"/>
            <a:ext cx="1053515" cy="802109"/>
          </a:xfrm>
          <a:prstGeom prst="rect">
            <a:avLst/>
          </a:prstGeom>
        </p:spPr>
      </p:pic>
      <p:pic>
        <p:nvPicPr>
          <p:cNvPr id="17" name="גרפיקה 16">
            <a:extLst>
              <a:ext uri="{FF2B5EF4-FFF2-40B4-BE49-F238E27FC236}">
                <a16:creationId xmlns:a16="http://schemas.microsoft.com/office/drawing/2014/main" id="{565EC841-BF2C-D19A-7712-21AA8BAB30F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84133">
            <a:off x="3365740" y="8895790"/>
            <a:ext cx="630766" cy="630766"/>
          </a:xfrm>
          <a:prstGeom prst="rect">
            <a:avLst/>
          </a:prstGeom>
        </p:spPr>
      </p:pic>
    </p:spTree>
    <p:extLst>
      <p:ext uri="{BB962C8B-B14F-4D97-AF65-F5344CB8AC3E}">
        <p14:creationId xmlns:p14="http://schemas.microsoft.com/office/powerpoint/2010/main" val="189930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1713B-95AF-8AD6-6AE4-5456619BCC9D}"/>
            </a:ext>
          </a:extLst>
        </p:cNvPr>
        <p:cNvGrpSpPr/>
        <p:nvPr/>
      </p:nvGrpSpPr>
      <p:grpSpPr>
        <a:xfrm>
          <a:off x="0" y="0"/>
          <a:ext cx="0" cy="0"/>
          <a:chOff x="0" y="0"/>
          <a:chExt cx="0" cy="0"/>
        </a:xfrm>
      </p:grpSpPr>
      <p:sp>
        <p:nvSpPr>
          <p:cNvPr id="11" name="כותרת 10">
            <a:extLst>
              <a:ext uri="{FF2B5EF4-FFF2-40B4-BE49-F238E27FC236}">
                <a16:creationId xmlns:a16="http://schemas.microsoft.com/office/drawing/2014/main" id="{E7904937-C3F4-75A6-D128-5E61F8B83D4B}"/>
              </a:ext>
            </a:extLst>
          </p:cNvPr>
          <p:cNvSpPr>
            <a:spLocks noGrp="1"/>
          </p:cNvSpPr>
          <p:nvPr>
            <p:ph type="ctrTitle"/>
          </p:nvPr>
        </p:nvSpPr>
        <p:spPr>
          <a:xfrm>
            <a:off x="2286000" y="-3581400"/>
            <a:ext cx="13716000" cy="3581400"/>
          </a:xfrm>
        </p:spPr>
        <p:txBody>
          <a:bodyPr vert="horz" lIns="91440" tIns="45720" rIns="91440" bIns="45720" rtlCol="0" anchor="b">
            <a:normAutofit/>
          </a:bodyPr>
          <a:lstStyle/>
          <a:p>
            <a:r>
              <a:rPr lang="he-IL" dirty="0"/>
              <a:t>שליחת הדיווח</a:t>
            </a:r>
          </a:p>
        </p:txBody>
      </p:sp>
      <p:sp>
        <p:nvSpPr>
          <p:cNvPr id="12" name="מלבן: פינות מעוגלות 11">
            <a:extLst>
              <a:ext uri="{FF2B5EF4-FFF2-40B4-BE49-F238E27FC236}">
                <a16:creationId xmlns:a16="http://schemas.microsoft.com/office/drawing/2014/main" id="{D7A5929A-B84C-96FB-F4FC-CF4F4109D676}"/>
              </a:ext>
              <a:ext uri="{C183D7F6-B498-43B3-948B-1728B52AA6E4}">
                <adec:decorative xmlns:adec="http://schemas.microsoft.com/office/drawing/2017/decorative" val="1"/>
              </a:ext>
            </a:extLst>
          </p:cNvPr>
          <p:cNvSpPr/>
          <p:nvPr/>
        </p:nvSpPr>
        <p:spPr>
          <a:xfrm>
            <a:off x="12696669" y="395286"/>
            <a:ext cx="5076980" cy="1112520"/>
          </a:xfrm>
          <a:prstGeom prst="roundRect">
            <a:avLst>
              <a:gd name="adj" fmla="val 50000"/>
            </a:avLst>
          </a:prstGeom>
          <a:solidFill>
            <a:srgbClr val="6E9FC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4050"/>
          </a:p>
        </p:txBody>
      </p:sp>
      <p:sp>
        <p:nvSpPr>
          <p:cNvPr id="2" name="תיבת טקסט 1">
            <a:extLst>
              <a:ext uri="{FF2B5EF4-FFF2-40B4-BE49-F238E27FC236}">
                <a16:creationId xmlns:a16="http://schemas.microsoft.com/office/drawing/2014/main" id="{8EE8A62A-B1BF-187F-0AA6-76771F564FAD}"/>
              </a:ext>
            </a:extLst>
          </p:cNvPr>
          <p:cNvSpPr txBox="1"/>
          <p:nvPr/>
        </p:nvSpPr>
        <p:spPr>
          <a:xfrm>
            <a:off x="13393271" y="639907"/>
            <a:ext cx="3767418" cy="784830"/>
          </a:xfrm>
          <a:prstGeom prst="rect">
            <a:avLst/>
          </a:prstGeom>
          <a:noFill/>
        </p:spPr>
        <p:txBody>
          <a:bodyPr wrap="square">
            <a:spAutoFit/>
          </a:bodyPr>
          <a:lstStyle/>
          <a:p>
            <a:pPr algn="r"/>
            <a:r>
              <a:rPr lang="he-IL" sz="4500" b="1" dirty="0">
                <a:latin typeface="Heebo ExtraBold" pitchFamily="2" charset="-79"/>
                <a:ea typeface="Calibri" panose="020F0502020204030204" pitchFamily="34" charset="0"/>
                <a:cs typeface="Heebo ExtraBold" pitchFamily="2" charset="-79"/>
              </a:rPr>
              <a:t>שליחת הדיווח</a:t>
            </a:r>
          </a:p>
        </p:txBody>
      </p:sp>
      <p:sp>
        <p:nvSpPr>
          <p:cNvPr id="14" name="תיבת טקסט 13">
            <a:extLst>
              <a:ext uri="{FF2B5EF4-FFF2-40B4-BE49-F238E27FC236}">
                <a16:creationId xmlns:a16="http://schemas.microsoft.com/office/drawing/2014/main" id="{2E6D3CFB-96F0-AD1C-ECE3-B53A88980147}"/>
              </a:ext>
            </a:extLst>
          </p:cNvPr>
          <p:cNvSpPr txBox="1"/>
          <p:nvPr/>
        </p:nvSpPr>
        <p:spPr>
          <a:xfrm>
            <a:off x="257174" y="1824139"/>
            <a:ext cx="17773651" cy="2246769"/>
          </a:xfrm>
          <a:prstGeom prst="rect">
            <a:avLst/>
          </a:prstGeom>
          <a:noFill/>
        </p:spPr>
        <p:txBody>
          <a:bodyPr wrap="square">
            <a:spAutoFit/>
          </a:bodyPr>
          <a:lstStyle/>
          <a:p>
            <a:pPr algn="r" rtl="1"/>
            <a:r>
              <a:rPr lang="he-IL" sz="3500" dirty="0">
                <a:solidFill>
                  <a:srgbClr val="000000"/>
                </a:solidFill>
                <a:latin typeface="Heebo" pitchFamily="2" charset="-79"/>
                <a:cs typeface="Heebo" pitchFamily="2" charset="-79"/>
              </a:rPr>
              <a:t>לאחר מילוי פרטי הדיווח וצירוף הקבצים יש ללחוץ על "שליחה". יש להמתין לקבלת חיווי "הדיווח נשלח בהצלחה". </a:t>
            </a:r>
          </a:p>
          <a:p>
            <a:pPr algn="r" rtl="1"/>
            <a:r>
              <a:rPr lang="he-IL" sz="3500" dirty="0">
                <a:solidFill>
                  <a:srgbClr val="000000"/>
                </a:solidFill>
                <a:latin typeface="Heebo" pitchFamily="2" charset="-79"/>
                <a:cs typeface="Heebo" pitchFamily="2" charset="-79"/>
              </a:rPr>
              <a:t>אישור על שליחת הדיווח יישלח בדואר אלקטרוני לכתובת הדוא"ל שהוזנה בדיווח תחת לשונית "כללי". אם דוּוחו נתונים חריגים, תתקבל על כך הודעה נוספת.</a:t>
            </a:r>
            <a:endParaRPr lang="en-US" sz="3500" dirty="0">
              <a:solidFill>
                <a:srgbClr val="000000"/>
              </a:solidFill>
              <a:latin typeface="Heebo" pitchFamily="2" charset="-79"/>
              <a:cs typeface="Heebo" pitchFamily="2" charset="-79"/>
            </a:endParaRPr>
          </a:p>
        </p:txBody>
      </p:sp>
      <p:pic>
        <p:nvPicPr>
          <p:cNvPr id="4" name="תמונה 3" descr="לחצן שליחה">
            <a:extLst>
              <a:ext uri="{FF2B5EF4-FFF2-40B4-BE49-F238E27FC236}">
                <a16:creationId xmlns:a16="http://schemas.microsoft.com/office/drawing/2014/main" id="{042178C5-29AB-5C1E-E335-E8107F871CE0}"/>
              </a:ext>
            </a:extLst>
          </p:cNvPr>
          <p:cNvPicPr>
            <a:picLocks noChangeAspect="1"/>
          </p:cNvPicPr>
          <p:nvPr/>
        </p:nvPicPr>
        <p:blipFill>
          <a:blip r:embed="rId2"/>
          <a:stretch>
            <a:fillRect/>
          </a:stretch>
        </p:blipFill>
        <p:spPr>
          <a:xfrm>
            <a:off x="9315604" y="4135939"/>
            <a:ext cx="8575848" cy="5755775"/>
          </a:xfrm>
          <a:prstGeom prst="rect">
            <a:avLst/>
          </a:prstGeom>
        </p:spPr>
      </p:pic>
      <p:pic>
        <p:nvPicPr>
          <p:cNvPr id="17" name="תמונה 16">
            <a:extLst>
              <a:ext uri="{FF2B5EF4-FFF2-40B4-BE49-F238E27FC236}">
                <a16:creationId xmlns:a16="http://schemas.microsoft.com/office/drawing/2014/main" id="{87D0C548-A26A-E8F4-D79D-A73FFE3A6B2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131" t="7385" r="41878" b="39115"/>
          <a:stretch/>
        </p:blipFill>
        <p:spPr>
          <a:xfrm>
            <a:off x="9022526" y="8462861"/>
            <a:ext cx="1210334" cy="921505"/>
          </a:xfrm>
          <a:prstGeom prst="rect">
            <a:avLst/>
          </a:prstGeom>
        </p:spPr>
      </p:pic>
      <p:pic>
        <p:nvPicPr>
          <p:cNvPr id="19" name="גרפיקה 18">
            <a:extLst>
              <a:ext uri="{FF2B5EF4-FFF2-40B4-BE49-F238E27FC236}">
                <a16:creationId xmlns:a16="http://schemas.microsoft.com/office/drawing/2014/main" id="{BDC3831D-AB43-9D8C-A6EB-A0F574DAA11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84133">
            <a:off x="9660894" y="8956814"/>
            <a:ext cx="630766" cy="630766"/>
          </a:xfrm>
          <a:prstGeom prst="rect">
            <a:avLst/>
          </a:prstGeom>
        </p:spPr>
      </p:pic>
      <p:pic>
        <p:nvPicPr>
          <p:cNvPr id="18" name="תמונה 17">
            <a:extLst>
              <a:ext uri="{FF2B5EF4-FFF2-40B4-BE49-F238E27FC236}">
                <a16:creationId xmlns:a16="http://schemas.microsoft.com/office/drawing/2014/main" id="{D001A131-75EB-AAD6-8126-06D9C7611EB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131" t="7385" r="41878" b="39115"/>
          <a:stretch/>
        </p:blipFill>
        <p:spPr>
          <a:xfrm>
            <a:off x="11913077" y="6493230"/>
            <a:ext cx="1210334" cy="921505"/>
          </a:xfrm>
          <a:prstGeom prst="rect">
            <a:avLst/>
          </a:prstGeom>
        </p:spPr>
      </p:pic>
      <p:pic>
        <p:nvPicPr>
          <p:cNvPr id="15" name="גרפיקה 14">
            <a:extLst>
              <a:ext uri="{FF2B5EF4-FFF2-40B4-BE49-F238E27FC236}">
                <a16:creationId xmlns:a16="http://schemas.microsoft.com/office/drawing/2014/main" id="{53BF1F96-1DE9-698B-5A93-545E9029C40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84133">
            <a:off x="12551445" y="6987183"/>
            <a:ext cx="630766" cy="630766"/>
          </a:xfrm>
          <a:prstGeom prst="rect">
            <a:avLst/>
          </a:prstGeom>
        </p:spPr>
      </p:pic>
      <p:pic>
        <p:nvPicPr>
          <p:cNvPr id="3" name="תמונה 2">
            <a:extLst>
              <a:ext uri="{FF2B5EF4-FFF2-40B4-BE49-F238E27FC236}">
                <a16:creationId xmlns:a16="http://schemas.microsoft.com/office/drawing/2014/main" id="{EBC2B4B4-CDBA-B0A9-027B-A0A691D6681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9688" r="81307"/>
          <a:stretch/>
        </p:blipFill>
        <p:spPr>
          <a:xfrm rot="8645399" flipH="1">
            <a:off x="8043565" y="4243618"/>
            <a:ext cx="1533972" cy="1223586"/>
          </a:xfrm>
          <a:prstGeom prst="rect">
            <a:avLst/>
          </a:prstGeom>
        </p:spPr>
      </p:pic>
      <p:pic>
        <p:nvPicPr>
          <p:cNvPr id="13" name="תמונה 12" descr="אישור במייל לשליחת הדיווח">
            <a:extLst>
              <a:ext uri="{FF2B5EF4-FFF2-40B4-BE49-F238E27FC236}">
                <a16:creationId xmlns:a16="http://schemas.microsoft.com/office/drawing/2014/main" id="{F360D21B-CEBD-E8E5-CED1-DCAE958B7D9D}"/>
              </a:ext>
            </a:extLst>
          </p:cNvPr>
          <p:cNvPicPr>
            <a:picLocks noChangeAspect="1"/>
          </p:cNvPicPr>
          <p:nvPr/>
        </p:nvPicPr>
        <p:blipFill>
          <a:blip r:embed="rId6"/>
          <a:stretch>
            <a:fillRect/>
          </a:stretch>
        </p:blipFill>
        <p:spPr>
          <a:xfrm>
            <a:off x="257174" y="5143500"/>
            <a:ext cx="8403135" cy="2246769"/>
          </a:xfrm>
          <a:prstGeom prst="rect">
            <a:avLst/>
          </a:prstGeom>
        </p:spPr>
      </p:pic>
      <p:pic>
        <p:nvPicPr>
          <p:cNvPr id="16" name="תמונה 15" descr="אישור במייל על הימצאות חריגות">
            <a:extLst>
              <a:ext uri="{FF2B5EF4-FFF2-40B4-BE49-F238E27FC236}">
                <a16:creationId xmlns:a16="http://schemas.microsoft.com/office/drawing/2014/main" id="{7F7AEB2E-91FF-3245-88EF-DD6CEE5E55BC}"/>
              </a:ext>
            </a:extLst>
          </p:cNvPr>
          <p:cNvPicPr>
            <a:picLocks noChangeAspect="1"/>
          </p:cNvPicPr>
          <p:nvPr/>
        </p:nvPicPr>
        <p:blipFill>
          <a:blip r:embed="rId7"/>
          <a:stretch>
            <a:fillRect/>
          </a:stretch>
        </p:blipFill>
        <p:spPr>
          <a:xfrm>
            <a:off x="257174" y="7678358"/>
            <a:ext cx="8403135" cy="1772874"/>
          </a:xfrm>
          <a:prstGeom prst="rect">
            <a:avLst/>
          </a:prstGeom>
        </p:spPr>
      </p:pic>
    </p:spTree>
    <p:extLst>
      <p:ext uri="{BB962C8B-B14F-4D97-AF65-F5344CB8AC3E}">
        <p14:creationId xmlns:p14="http://schemas.microsoft.com/office/powerpoint/2010/main" val="3320684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58EBF-A30E-0DCC-044C-51EDAF897DE4}"/>
            </a:ext>
          </a:extLst>
        </p:cNvPr>
        <p:cNvGrpSpPr/>
        <p:nvPr/>
      </p:nvGrpSpPr>
      <p:grpSpPr>
        <a:xfrm>
          <a:off x="0" y="0"/>
          <a:ext cx="0" cy="0"/>
          <a:chOff x="0" y="0"/>
          <a:chExt cx="0" cy="0"/>
        </a:xfrm>
      </p:grpSpPr>
      <p:sp>
        <p:nvSpPr>
          <p:cNvPr id="9" name="כותרת 8">
            <a:extLst>
              <a:ext uri="{FF2B5EF4-FFF2-40B4-BE49-F238E27FC236}">
                <a16:creationId xmlns:a16="http://schemas.microsoft.com/office/drawing/2014/main" id="{15BF6A10-2EE9-4504-65CE-B2DDA0F37B86}"/>
              </a:ext>
            </a:extLst>
          </p:cNvPr>
          <p:cNvSpPr>
            <a:spLocks noGrp="1"/>
          </p:cNvSpPr>
          <p:nvPr>
            <p:ph type="ctrTitle"/>
          </p:nvPr>
        </p:nvSpPr>
        <p:spPr>
          <a:xfrm>
            <a:off x="2286000" y="-3581400"/>
            <a:ext cx="13716000" cy="3581400"/>
          </a:xfrm>
        </p:spPr>
        <p:txBody>
          <a:bodyPr vert="horz" lIns="91440" tIns="45720" rIns="91440" bIns="45720" rtlCol="0" anchor="b">
            <a:normAutofit/>
          </a:bodyPr>
          <a:lstStyle/>
          <a:p>
            <a:r>
              <a:rPr lang="he-IL" dirty="0"/>
              <a:t>היסטוריית דיגומים</a:t>
            </a:r>
          </a:p>
        </p:txBody>
      </p:sp>
      <p:sp>
        <p:nvSpPr>
          <p:cNvPr id="10" name="מלבן: פינות מעוגלות 9">
            <a:extLst>
              <a:ext uri="{FF2B5EF4-FFF2-40B4-BE49-F238E27FC236}">
                <a16:creationId xmlns:a16="http://schemas.microsoft.com/office/drawing/2014/main" id="{63B0E9D1-4E73-0B68-1FA2-B559238C640B}"/>
              </a:ext>
              <a:ext uri="{C183D7F6-B498-43B3-948B-1728B52AA6E4}">
                <adec:decorative xmlns:adec="http://schemas.microsoft.com/office/drawing/2017/decorative" val="1"/>
              </a:ext>
            </a:extLst>
          </p:cNvPr>
          <p:cNvSpPr/>
          <p:nvPr/>
        </p:nvSpPr>
        <p:spPr>
          <a:xfrm>
            <a:off x="11851340" y="395286"/>
            <a:ext cx="5922309" cy="1112520"/>
          </a:xfrm>
          <a:prstGeom prst="roundRect">
            <a:avLst>
              <a:gd name="adj" fmla="val 50000"/>
            </a:avLst>
          </a:prstGeom>
          <a:solidFill>
            <a:srgbClr val="6E9FC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4050"/>
          </a:p>
        </p:txBody>
      </p:sp>
      <p:sp>
        <p:nvSpPr>
          <p:cNvPr id="2" name="תיבת טקסט 1">
            <a:extLst>
              <a:ext uri="{FF2B5EF4-FFF2-40B4-BE49-F238E27FC236}">
                <a16:creationId xmlns:a16="http://schemas.microsoft.com/office/drawing/2014/main" id="{D09DDB7C-2B6C-248F-1BF5-2A577BA67F11}"/>
              </a:ext>
            </a:extLst>
          </p:cNvPr>
          <p:cNvSpPr txBox="1"/>
          <p:nvPr/>
        </p:nvSpPr>
        <p:spPr>
          <a:xfrm>
            <a:off x="12230101" y="639907"/>
            <a:ext cx="5105400" cy="784830"/>
          </a:xfrm>
          <a:prstGeom prst="rect">
            <a:avLst/>
          </a:prstGeom>
          <a:noFill/>
        </p:spPr>
        <p:txBody>
          <a:bodyPr wrap="square">
            <a:spAutoFit/>
          </a:bodyPr>
          <a:lstStyle/>
          <a:p>
            <a:pPr algn="r"/>
            <a:r>
              <a:rPr lang="he-IL" sz="4500" b="1" dirty="0">
                <a:latin typeface="Heebo ExtraBold" pitchFamily="2" charset="-79"/>
                <a:ea typeface="Calibri" panose="020F0502020204030204" pitchFamily="34" charset="0"/>
                <a:cs typeface="Heebo ExtraBold" pitchFamily="2" charset="-79"/>
              </a:rPr>
              <a:t>היסטוריית דיגומים</a:t>
            </a:r>
          </a:p>
        </p:txBody>
      </p:sp>
      <p:sp>
        <p:nvSpPr>
          <p:cNvPr id="12" name="תיבת טקסט 11">
            <a:extLst>
              <a:ext uri="{FF2B5EF4-FFF2-40B4-BE49-F238E27FC236}">
                <a16:creationId xmlns:a16="http://schemas.microsoft.com/office/drawing/2014/main" id="{1DB095C5-0004-F066-ACD1-EDAF9003529B}"/>
              </a:ext>
            </a:extLst>
          </p:cNvPr>
          <p:cNvSpPr txBox="1"/>
          <p:nvPr/>
        </p:nvSpPr>
        <p:spPr>
          <a:xfrm>
            <a:off x="171451" y="1929405"/>
            <a:ext cx="17602200" cy="1169551"/>
          </a:xfrm>
          <a:prstGeom prst="rect">
            <a:avLst/>
          </a:prstGeom>
          <a:noFill/>
        </p:spPr>
        <p:txBody>
          <a:bodyPr wrap="square">
            <a:spAutoFit/>
          </a:bodyPr>
          <a:lstStyle/>
          <a:p>
            <a:pPr algn="r" rtl="1"/>
            <a:r>
              <a:rPr lang="he-IL" sz="3500" dirty="0">
                <a:latin typeface="Heebo" pitchFamily="2" charset="-79"/>
                <a:cs typeface="Heebo" pitchFamily="2" charset="-79"/>
              </a:rPr>
              <a:t>כדי לצפות בהיסטוריית הדיגומים יש ללחוץ על שלוש הנקודות שמשמאל לנתוני הארובה ואז על "היסטורית דיגומים". </a:t>
            </a:r>
          </a:p>
        </p:txBody>
      </p:sp>
      <p:pic>
        <p:nvPicPr>
          <p:cNvPr id="4" name="תמונה 3" descr="לחצן היסטורית דיגומים">
            <a:extLst>
              <a:ext uri="{FF2B5EF4-FFF2-40B4-BE49-F238E27FC236}">
                <a16:creationId xmlns:a16="http://schemas.microsoft.com/office/drawing/2014/main" id="{9F7A9C4E-6777-06BD-0DD0-E0F15B113A52}"/>
              </a:ext>
            </a:extLst>
          </p:cNvPr>
          <p:cNvPicPr>
            <a:picLocks noChangeAspect="1"/>
          </p:cNvPicPr>
          <p:nvPr/>
        </p:nvPicPr>
        <p:blipFill>
          <a:blip r:embed="rId2"/>
          <a:stretch>
            <a:fillRect/>
          </a:stretch>
        </p:blipFill>
        <p:spPr>
          <a:xfrm>
            <a:off x="6052027" y="3316484"/>
            <a:ext cx="11658122" cy="6123251"/>
          </a:xfrm>
          <a:prstGeom prst="rect">
            <a:avLst/>
          </a:prstGeom>
        </p:spPr>
      </p:pic>
      <p:pic>
        <p:nvPicPr>
          <p:cNvPr id="6" name="תמונה 5">
            <a:extLst>
              <a:ext uri="{FF2B5EF4-FFF2-40B4-BE49-F238E27FC236}">
                <a16:creationId xmlns:a16="http://schemas.microsoft.com/office/drawing/2014/main" id="{0DDA127E-A032-D6F3-E552-C4BC75FC6920}"/>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9688" r="81307"/>
          <a:stretch/>
        </p:blipFill>
        <p:spPr>
          <a:xfrm flipH="1">
            <a:off x="5405662" y="6645967"/>
            <a:ext cx="1607600" cy="1282316"/>
          </a:xfrm>
          <a:prstGeom prst="rect">
            <a:avLst/>
          </a:prstGeom>
        </p:spPr>
      </p:pic>
      <p:pic>
        <p:nvPicPr>
          <p:cNvPr id="7" name="תמונה 6">
            <a:extLst>
              <a:ext uri="{FF2B5EF4-FFF2-40B4-BE49-F238E27FC236}">
                <a16:creationId xmlns:a16="http://schemas.microsoft.com/office/drawing/2014/main" id="{1E051D5A-0AC1-8EAD-426A-7C9021C7FC9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69641" b="52122"/>
          <a:stretch/>
        </p:blipFill>
        <p:spPr>
          <a:xfrm>
            <a:off x="5813837" y="7555450"/>
            <a:ext cx="1639836" cy="956530"/>
          </a:xfrm>
          <a:prstGeom prst="rect">
            <a:avLst/>
          </a:prstGeom>
        </p:spPr>
      </p:pic>
    </p:spTree>
    <p:extLst>
      <p:ext uri="{BB962C8B-B14F-4D97-AF65-F5344CB8AC3E}">
        <p14:creationId xmlns:p14="http://schemas.microsoft.com/office/powerpoint/2010/main" val="204385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8905E-0423-7781-858F-CD3B36D1B6DE}"/>
            </a:ext>
          </a:extLst>
        </p:cNvPr>
        <p:cNvGrpSpPr/>
        <p:nvPr/>
      </p:nvGrpSpPr>
      <p:grpSpPr>
        <a:xfrm>
          <a:off x="0" y="0"/>
          <a:ext cx="0" cy="0"/>
          <a:chOff x="0" y="0"/>
          <a:chExt cx="0" cy="0"/>
        </a:xfrm>
      </p:grpSpPr>
      <p:sp>
        <p:nvSpPr>
          <p:cNvPr id="11" name="כותרת 10">
            <a:extLst>
              <a:ext uri="{FF2B5EF4-FFF2-40B4-BE49-F238E27FC236}">
                <a16:creationId xmlns:a16="http://schemas.microsoft.com/office/drawing/2014/main" id="{CD0F8A4A-AC0C-7CBF-4FF7-45987BBBFF65}"/>
              </a:ext>
            </a:extLst>
          </p:cNvPr>
          <p:cNvSpPr>
            <a:spLocks noGrp="1"/>
          </p:cNvSpPr>
          <p:nvPr>
            <p:ph type="ctrTitle"/>
          </p:nvPr>
        </p:nvSpPr>
        <p:spPr>
          <a:xfrm>
            <a:off x="2286000" y="-3581400"/>
            <a:ext cx="13716000" cy="3581400"/>
          </a:xfrm>
        </p:spPr>
        <p:txBody>
          <a:bodyPr vert="horz" lIns="91440" tIns="45720" rIns="91440" bIns="45720" rtlCol="0" anchor="b">
            <a:normAutofit/>
          </a:bodyPr>
          <a:lstStyle/>
          <a:p>
            <a:r>
              <a:rPr lang="he-IL" dirty="0"/>
              <a:t>צפייה בדיווח</a:t>
            </a:r>
          </a:p>
        </p:txBody>
      </p:sp>
      <p:sp>
        <p:nvSpPr>
          <p:cNvPr id="2" name="מלבן: פינות מעוגלות 1">
            <a:extLst>
              <a:ext uri="{FF2B5EF4-FFF2-40B4-BE49-F238E27FC236}">
                <a16:creationId xmlns:a16="http://schemas.microsoft.com/office/drawing/2014/main" id="{F9DA733F-085F-5E13-23F1-CEC2CA35A325}"/>
              </a:ext>
              <a:ext uri="{C183D7F6-B498-43B3-948B-1728B52AA6E4}">
                <adec:decorative xmlns:adec="http://schemas.microsoft.com/office/drawing/2017/decorative" val="1"/>
              </a:ext>
            </a:extLst>
          </p:cNvPr>
          <p:cNvSpPr/>
          <p:nvPr/>
        </p:nvSpPr>
        <p:spPr>
          <a:xfrm>
            <a:off x="13042899" y="396266"/>
            <a:ext cx="4707904" cy="1112520"/>
          </a:xfrm>
          <a:prstGeom prst="roundRect">
            <a:avLst>
              <a:gd name="adj" fmla="val 50000"/>
            </a:avLst>
          </a:prstGeom>
          <a:solidFill>
            <a:srgbClr val="6E9FC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4050"/>
          </a:p>
        </p:txBody>
      </p:sp>
      <p:sp>
        <p:nvSpPr>
          <p:cNvPr id="3" name="תיבת טקסט 2">
            <a:extLst>
              <a:ext uri="{FF2B5EF4-FFF2-40B4-BE49-F238E27FC236}">
                <a16:creationId xmlns:a16="http://schemas.microsoft.com/office/drawing/2014/main" id="{63FFFED6-83E7-91F7-43F7-142A377F4E9C}"/>
              </a:ext>
            </a:extLst>
          </p:cNvPr>
          <p:cNvSpPr txBox="1"/>
          <p:nvPr/>
        </p:nvSpPr>
        <p:spPr>
          <a:xfrm>
            <a:off x="13042899" y="639907"/>
            <a:ext cx="4292601" cy="784830"/>
          </a:xfrm>
          <a:prstGeom prst="rect">
            <a:avLst/>
          </a:prstGeom>
          <a:noFill/>
        </p:spPr>
        <p:txBody>
          <a:bodyPr wrap="square">
            <a:spAutoFit/>
          </a:bodyPr>
          <a:lstStyle/>
          <a:p>
            <a:pPr algn="r"/>
            <a:r>
              <a:rPr lang="he-IL" sz="4500" b="1" dirty="0">
                <a:latin typeface="Heebo ExtraBold" pitchFamily="2" charset="-79"/>
                <a:ea typeface="Calibri" panose="020F0502020204030204" pitchFamily="34" charset="0"/>
                <a:cs typeface="Heebo ExtraBold" pitchFamily="2" charset="-79"/>
              </a:rPr>
              <a:t>צפייה בדיווח</a:t>
            </a:r>
          </a:p>
        </p:txBody>
      </p:sp>
      <p:sp>
        <p:nvSpPr>
          <p:cNvPr id="16" name="תיבת טקסט 15">
            <a:extLst>
              <a:ext uri="{FF2B5EF4-FFF2-40B4-BE49-F238E27FC236}">
                <a16:creationId xmlns:a16="http://schemas.microsoft.com/office/drawing/2014/main" id="{BBFD8F78-8CA9-FA40-17E2-B4C0AD708BD5}"/>
              </a:ext>
            </a:extLst>
          </p:cNvPr>
          <p:cNvSpPr txBox="1"/>
          <p:nvPr/>
        </p:nvSpPr>
        <p:spPr>
          <a:xfrm>
            <a:off x="171451" y="1840505"/>
            <a:ext cx="17602200" cy="1169551"/>
          </a:xfrm>
          <a:prstGeom prst="rect">
            <a:avLst/>
          </a:prstGeom>
          <a:noFill/>
        </p:spPr>
        <p:txBody>
          <a:bodyPr wrap="square">
            <a:spAutoFit/>
          </a:bodyPr>
          <a:lstStyle/>
          <a:p>
            <a:pPr algn="r" rtl="1"/>
            <a:r>
              <a:rPr lang="he-IL" sz="3500" dirty="0">
                <a:latin typeface="Heebo" pitchFamily="2" charset="-79"/>
                <a:cs typeface="Heebo" pitchFamily="2" charset="-79"/>
              </a:rPr>
              <a:t>לחיצה על "תוצאות דיגום" מצד שמאל לשורת הדיווח תציג פרטים על אודות הדיווח. </a:t>
            </a:r>
          </a:p>
          <a:p>
            <a:pPr algn="r" rtl="1"/>
            <a:r>
              <a:rPr lang="he-IL" sz="3500" dirty="0">
                <a:latin typeface="Heebo" pitchFamily="2" charset="-79"/>
                <a:cs typeface="Heebo" pitchFamily="2" charset="-79"/>
              </a:rPr>
              <a:t>לחיצה על הקובץ המצורף תציג אותו.</a:t>
            </a:r>
          </a:p>
        </p:txBody>
      </p:sp>
      <p:pic>
        <p:nvPicPr>
          <p:cNvPr id="6" name="תמונה 5" descr="לחצן תוצאות דיגום">
            <a:extLst>
              <a:ext uri="{FF2B5EF4-FFF2-40B4-BE49-F238E27FC236}">
                <a16:creationId xmlns:a16="http://schemas.microsoft.com/office/drawing/2014/main" id="{1AF32559-F7AB-D93E-371B-059AB08B936A}"/>
              </a:ext>
            </a:extLst>
          </p:cNvPr>
          <p:cNvPicPr>
            <a:picLocks noChangeAspect="1"/>
          </p:cNvPicPr>
          <p:nvPr/>
        </p:nvPicPr>
        <p:blipFill>
          <a:blip r:embed="rId2"/>
          <a:stretch>
            <a:fillRect/>
          </a:stretch>
        </p:blipFill>
        <p:spPr>
          <a:xfrm>
            <a:off x="9247032" y="3504561"/>
            <a:ext cx="8503771" cy="5606190"/>
          </a:xfrm>
          <a:prstGeom prst="rect">
            <a:avLst/>
          </a:prstGeom>
        </p:spPr>
      </p:pic>
      <p:pic>
        <p:nvPicPr>
          <p:cNvPr id="9" name="תמונה 8">
            <a:extLst>
              <a:ext uri="{FF2B5EF4-FFF2-40B4-BE49-F238E27FC236}">
                <a16:creationId xmlns:a16="http://schemas.microsoft.com/office/drawing/2014/main" id="{8C456029-1F14-4CB4-A8B1-264262AD9CE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131" t="7385" r="41878" b="39115"/>
          <a:stretch/>
        </p:blipFill>
        <p:spPr>
          <a:xfrm>
            <a:off x="9247032" y="6319402"/>
            <a:ext cx="1230468" cy="936833"/>
          </a:xfrm>
          <a:prstGeom prst="rect">
            <a:avLst/>
          </a:prstGeom>
        </p:spPr>
      </p:pic>
      <p:pic>
        <p:nvPicPr>
          <p:cNvPr id="4" name="תמונה 3">
            <a:extLst>
              <a:ext uri="{FF2B5EF4-FFF2-40B4-BE49-F238E27FC236}">
                <a16:creationId xmlns:a16="http://schemas.microsoft.com/office/drawing/2014/main" id="{42032857-336D-BB58-8562-45ECCF2C167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9688" r="81307"/>
          <a:stretch/>
        </p:blipFill>
        <p:spPr>
          <a:xfrm rot="7985149" flipH="1">
            <a:off x="8340199" y="2424017"/>
            <a:ext cx="1607600" cy="1282316"/>
          </a:xfrm>
          <a:prstGeom prst="rect">
            <a:avLst/>
          </a:prstGeom>
        </p:spPr>
      </p:pic>
      <p:pic>
        <p:nvPicPr>
          <p:cNvPr id="12" name="תמונה 11" descr="צפייה בדיווח">
            <a:extLst>
              <a:ext uri="{FF2B5EF4-FFF2-40B4-BE49-F238E27FC236}">
                <a16:creationId xmlns:a16="http://schemas.microsoft.com/office/drawing/2014/main" id="{E7CC9C28-FD63-E7B1-EAED-629A2DC78CC4}"/>
              </a:ext>
            </a:extLst>
          </p:cNvPr>
          <p:cNvPicPr>
            <a:picLocks noChangeAspect="1"/>
          </p:cNvPicPr>
          <p:nvPr/>
        </p:nvPicPr>
        <p:blipFill>
          <a:blip r:embed="rId4"/>
          <a:stretch>
            <a:fillRect/>
          </a:stretch>
        </p:blipFill>
        <p:spPr>
          <a:xfrm>
            <a:off x="468780" y="3504561"/>
            <a:ext cx="8494037" cy="5606190"/>
          </a:xfrm>
          <a:prstGeom prst="rect">
            <a:avLst/>
          </a:prstGeom>
        </p:spPr>
      </p:pic>
      <p:pic>
        <p:nvPicPr>
          <p:cNvPr id="5" name="גרפיקה 4">
            <a:extLst>
              <a:ext uri="{FF2B5EF4-FFF2-40B4-BE49-F238E27FC236}">
                <a16:creationId xmlns:a16="http://schemas.microsoft.com/office/drawing/2014/main" id="{C7CD7440-5857-BE7D-6382-222AC792D05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84133">
            <a:off x="6993895" y="5056581"/>
            <a:ext cx="630766" cy="630766"/>
          </a:xfrm>
          <a:prstGeom prst="rect">
            <a:avLst/>
          </a:prstGeom>
        </p:spPr>
      </p:pic>
      <p:pic>
        <p:nvPicPr>
          <p:cNvPr id="10" name="תמונה 9">
            <a:extLst>
              <a:ext uri="{FF2B5EF4-FFF2-40B4-BE49-F238E27FC236}">
                <a16:creationId xmlns:a16="http://schemas.microsoft.com/office/drawing/2014/main" id="{9FE3150C-6E1D-FC56-575D-0BDCE90C802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9688" r="81307"/>
          <a:stretch/>
        </p:blipFill>
        <p:spPr>
          <a:xfrm rot="19321833">
            <a:off x="6834433" y="5875581"/>
            <a:ext cx="1148564" cy="916162"/>
          </a:xfrm>
          <a:prstGeom prst="rect">
            <a:avLst/>
          </a:prstGeom>
        </p:spPr>
      </p:pic>
    </p:spTree>
    <p:extLst>
      <p:ext uri="{BB962C8B-B14F-4D97-AF65-F5344CB8AC3E}">
        <p14:creationId xmlns:p14="http://schemas.microsoft.com/office/powerpoint/2010/main" val="160719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26BC3-B5E0-202C-3506-A7DA9BC33102}"/>
            </a:ext>
          </a:extLst>
        </p:cNvPr>
        <p:cNvGrpSpPr/>
        <p:nvPr/>
      </p:nvGrpSpPr>
      <p:grpSpPr>
        <a:xfrm>
          <a:off x="0" y="0"/>
          <a:ext cx="0" cy="0"/>
          <a:chOff x="0" y="0"/>
          <a:chExt cx="0" cy="0"/>
        </a:xfrm>
      </p:grpSpPr>
      <p:sp>
        <p:nvSpPr>
          <p:cNvPr id="5" name="כותרת 4">
            <a:extLst>
              <a:ext uri="{FF2B5EF4-FFF2-40B4-BE49-F238E27FC236}">
                <a16:creationId xmlns:a16="http://schemas.microsoft.com/office/drawing/2014/main" id="{795FBE70-F20D-4F89-7E21-0C84C8A39B0E}"/>
              </a:ext>
            </a:extLst>
          </p:cNvPr>
          <p:cNvSpPr>
            <a:spLocks noGrp="1"/>
          </p:cNvSpPr>
          <p:nvPr>
            <p:ph type="ctrTitle"/>
          </p:nvPr>
        </p:nvSpPr>
        <p:spPr>
          <a:xfrm>
            <a:off x="2286000" y="-3581400"/>
            <a:ext cx="13716000" cy="3581400"/>
          </a:xfrm>
        </p:spPr>
        <p:txBody>
          <a:bodyPr vert="horz" lIns="91440" tIns="45720" rIns="91440" bIns="45720" rtlCol="0" anchor="b">
            <a:normAutofit/>
          </a:bodyPr>
          <a:lstStyle/>
          <a:p>
            <a:r>
              <a:rPr lang="he-IL" dirty="0"/>
              <a:t>דרכי פנייה</a:t>
            </a:r>
          </a:p>
        </p:txBody>
      </p:sp>
      <p:pic>
        <p:nvPicPr>
          <p:cNvPr id="4" name="תמונה 3">
            <a:extLst>
              <a:ext uri="{FF2B5EF4-FFF2-40B4-BE49-F238E27FC236}">
                <a16:creationId xmlns:a16="http://schemas.microsoft.com/office/drawing/2014/main" id="{CE666AEE-2D60-5F8A-BC0D-141CBDC275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1441" y="-713116"/>
            <a:ext cx="3067388" cy="2724797"/>
          </a:xfrm>
          <a:prstGeom prst="rect">
            <a:avLst/>
          </a:prstGeom>
        </p:spPr>
      </p:pic>
      <p:sp>
        <p:nvSpPr>
          <p:cNvPr id="6" name="מלבן: פינות מעוגלות 5" descr="אליפסה רקע כותרת">
            <a:extLst>
              <a:ext uri="{FF2B5EF4-FFF2-40B4-BE49-F238E27FC236}">
                <a16:creationId xmlns:a16="http://schemas.microsoft.com/office/drawing/2014/main" id="{77440F47-D143-F65D-02C8-5513E2CBB758}"/>
              </a:ext>
              <a:ext uri="{C183D7F6-B498-43B3-948B-1728B52AA6E4}">
                <adec:decorative xmlns:adec="http://schemas.microsoft.com/office/drawing/2017/decorative" val="0"/>
              </a:ext>
            </a:extLst>
          </p:cNvPr>
          <p:cNvSpPr/>
          <p:nvPr/>
        </p:nvSpPr>
        <p:spPr>
          <a:xfrm>
            <a:off x="13787718" y="395286"/>
            <a:ext cx="3985931" cy="1112520"/>
          </a:xfrm>
          <a:prstGeom prst="roundRect">
            <a:avLst>
              <a:gd name="adj" fmla="val 50000"/>
            </a:avLst>
          </a:prstGeom>
          <a:solidFill>
            <a:srgbClr val="6E9FC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4050"/>
          </a:p>
        </p:txBody>
      </p:sp>
      <p:sp>
        <p:nvSpPr>
          <p:cNvPr id="2" name="תיבת טקסט 1">
            <a:extLst>
              <a:ext uri="{FF2B5EF4-FFF2-40B4-BE49-F238E27FC236}">
                <a16:creationId xmlns:a16="http://schemas.microsoft.com/office/drawing/2014/main" id="{3C66B930-3F1C-4849-7E33-9A1D3849B8AD}"/>
              </a:ext>
            </a:extLst>
          </p:cNvPr>
          <p:cNvSpPr txBox="1">
            <a:spLocks noGrp="1" noRot="1" noMove="1" noResize="1" noEditPoints="1" noAdjustHandles="1" noChangeArrowheads="1" noChangeShapeType="1"/>
          </p:cNvSpPr>
          <p:nvPr/>
        </p:nvSpPr>
        <p:spPr>
          <a:xfrm>
            <a:off x="12230101" y="639907"/>
            <a:ext cx="5105400" cy="784830"/>
          </a:xfrm>
          <a:prstGeom prst="rect">
            <a:avLst/>
          </a:prstGeom>
          <a:noFill/>
        </p:spPr>
        <p:txBody>
          <a:bodyPr wrap="square">
            <a:spAutoFit/>
          </a:bodyPr>
          <a:lstStyle/>
          <a:p>
            <a:pPr algn="r"/>
            <a:r>
              <a:rPr lang="he-IL" sz="4500" b="1" dirty="0">
                <a:latin typeface="Heebo ExtraBold" pitchFamily="2" charset="-79"/>
                <a:ea typeface="Calibri" panose="020F0502020204030204" pitchFamily="34" charset="0"/>
                <a:cs typeface="Heebo ExtraBold" pitchFamily="2" charset="-79"/>
              </a:rPr>
              <a:t>דרכי פנייה</a:t>
            </a:r>
          </a:p>
        </p:txBody>
      </p:sp>
      <p:sp>
        <p:nvSpPr>
          <p:cNvPr id="9" name="תיבת טקסט 8">
            <a:extLst>
              <a:ext uri="{FF2B5EF4-FFF2-40B4-BE49-F238E27FC236}">
                <a16:creationId xmlns:a16="http://schemas.microsoft.com/office/drawing/2014/main" id="{130EDB97-27B0-959A-CF80-90A2CEA88549}"/>
              </a:ext>
            </a:extLst>
          </p:cNvPr>
          <p:cNvSpPr txBox="1"/>
          <p:nvPr/>
        </p:nvSpPr>
        <p:spPr>
          <a:xfrm>
            <a:off x="171451" y="1840505"/>
            <a:ext cx="17602200" cy="4401205"/>
          </a:xfrm>
          <a:prstGeom prst="rect">
            <a:avLst/>
          </a:prstGeom>
          <a:noFill/>
        </p:spPr>
        <p:txBody>
          <a:bodyPr wrap="square">
            <a:spAutoFit/>
          </a:bodyPr>
          <a:lstStyle/>
          <a:p>
            <a:pPr algn="r" rtl="1"/>
            <a:r>
              <a:rPr lang="he-IL" sz="3500" dirty="0">
                <a:latin typeface="Heebo" pitchFamily="2" charset="-79"/>
                <a:cs typeface="Heebo" pitchFamily="2" charset="-79"/>
              </a:rPr>
              <a:t>בכל מקרה של בעיה או שאלה בנוגע לאתר ממשל זמין, אפשר לפנות אל התמיכה הטכנית של האתר לטלפון מספר 1299, בימים ראשון עד חמישי מ-08:00 עד 19:00.</a:t>
            </a:r>
          </a:p>
          <a:p>
            <a:pPr algn="r" rtl="1"/>
            <a:endParaRPr lang="he-IL" sz="3500" dirty="0">
              <a:latin typeface="Heebo" pitchFamily="2" charset="-79"/>
              <a:cs typeface="Heebo" pitchFamily="2" charset="-79"/>
            </a:endParaRPr>
          </a:p>
          <a:p>
            <a:pPr algn="r" rtl="1"/>
            <a:r>
              <a:rPr lang="he-IL" sz="3500" dirty="0">
                <a:latin typeface="Heebo" pitchFamily="2" charset="-79"/>
                <a:cs typeface="Heebo" pitchFamily="2" charset="-79"/>
              </a:rPr>
              <a:t>בכל מקרה של בעיה או שאלה בנוגע להתחברות לפורטל תעשייה וכניסה לדיווח, יש לפנות אל מוקד התמיכה של המשרד להגנת הסביבה לטלפון 073-2733002</a:t>
            </a:r>
          </a:p>
          <a:p>
            <a:pPr algn="r" rtl="1"/>
            <a:r>
              <a:rPr lang="he-IL" sz="3500" dirty="0">
                <a:latin typeface="Heebo" pitchFamily="2" charset="-79"/>
                <a:cs typeface="Heebo" pitchFamily="2" charset="-79"/>
              </a:rPr>
              <a:t>או בדואר אלקטרוני </a:t>
            </a:r>
            <a:r>
              <a:rPr lang="en-US" sz="3500" dirty="0">
                <a:latin typeface="Heebo" pitchFamily="2" charset="-79"/>
                <a:cs typeface="Heebo" pitchFamily="2" charset="-79"/>
                <a:hlinkClick r:id="rId3"/>
              </a:rPr>
              <a:t>moesupport@sviva.gov.il</a:t>
            </a:r>
            <a:endParaRPr lang="en-US" sz="3500" dirty="0">
              <a:latin typeface="Heebo" pitchFamily="2" charset="-79"/>
              <a:cs typeface="Heebo" pitchFamily="2" charset="-79"/>
            </a:endParaRPr>
          </a:p>
          <a:p>
            <a:pPr algn="r" rtl="1"/>
            <a:endParaRPr lang="he-IL" sz="3500" dirty="0">
              <a:latin typeface="Heebo" pitchFamily="2" charset="-79"/>
              <a:cs typeface="Heebo" pitchFamily="2" charset="-79"/>
            </a:endParaRPr>
          </a:p>
          <a:p>
            <a:pPr algn="r" rtl="1"/>
            <a:r>
              <a:rPr lang="he-IL" sz="3500" dirty="0">
                <a:latin typeface="Heebo" pitchFamily="2" charset="-79"/>
                <a:cs typeface="Heebo" pitchFamily="2" charset="-79"/>
              </a:rPr>
              <a:t>המוקד פועל בימים ראשון עד חמישי מ-08:00 עד 17:00.</a:t>
            </a:r>
            <a:endParaRPr lang="en-US" sz="3500" dirty="0">
              <a:solidFill>
                <a:srgbClr val="000000"/>
              </a:solidFill>
              <a:latin typeface="Heebo" pitchFamily="2" charset="-79"/>
              <a:cs typeface="Heebo" pitchFamily="2" charset="-79"/>
            </a:endParaRPr>
          </a:p>
        </p:txBody>
      </p:sp>
    </p:spTree>
    <p:extLst>
      <p:ext uri="{BB962C8B-B14F-4D97-AF65-F5344CB8AC3E}">
        <p14:creationId xmlns:p14="http://schemas.microsoft.com/office/powerpoint/2010/main" val="5365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D6BFE-0953-16E8-8CD2-0061D9554734}"/>
            </a:ext>
          </a:extLst>
        </p:cNvPr>
        <p:cNvGrpSpPr/>
        <p:nvPr/>
      </p:nvGrpSpPr>
      <p:grpSpPr>
        <a:xfrm>
          <a:off x="0" y="0"/>
          <a:ext cx="0" cy="0"/>
          <a:chOff x="0" y="0"/>
          <a:chExt cx="0" cy="0"/>
        </a:xfrm>
      </p:grpSpPr>
      <p:sp>
        <p:nvSpPr>
          <p:cNvPr id="21" name="כותרת 20">
            <a:extLst>
              <a:ext uri="{FF2B5EF4-FFF2-40B4-BE49-F238E27FC236}">
                <a16:creationId xmlns:a16="http://schemas.microsoft.com/office/drawing/2014/main" id="{41143827-9C40-F599-189F-7BBA74C43E01}"/>
              </a:ext>
            </a:extLst>
          </p:cNvPr>
          <p:cNvSpPr>
            <a:spLocks noGrp="1"/>
          </p:cNvSpPr>
          <p:nvPr>
            <p:ph type="ctrTitle"/>
          </p:nvPr>
        </p:nvSpPr>
        <p:spPr>
          <a:xfrm>
            <a:off x="2286000" y="-3581400"/>
            <a:ext cx="13716000" cy="3581400"/>
          </a:xfrm>
        </p:spPr>
        <p:txBody>
          <a:bodyPr vert="horz" lIns="91440" tIns="45720" rIns="91440" bIns="45720" rtlCol="0" anchor="b">
            <a:normAutofit/>
          </a:bodyPr>
          <a:lstStyle/>
          <a:p>
            <a:r>
              <a:rPr lang="he-IL" dirty="0"/>
              <a:t>מהו דיווח על דיגום ארובות</a:t>
            </a:r>
          </a:p>
        </p:txBody>
      </p:sp>
      <p:sp>
        <p:nvSpPr>
          <p:cNvPr id="2" name="מלבן: פינות מעוגלות 1">
            <a:extLst>
              <a:ext uri="{FF2B5EF4-FFF2-40B4-BE49-F238E27FC236}">
                <a16:creationId xmlns:a16="http://schemas.microsoft.com/office/drawing/2014/main" id="{2ACFDE62-8EE8-1AE5-780E-DD5CF06C8854}"/>
              </a:ext>
              <a:ext uri="{C183D7F6-B498-43B3-948B-1728B52AA6E4}">
                <adec:decorative xmlns:adec="http://schemas.microsoft.com/office/drawing/2017/decorative" val="1"/>
              </a:ext>
            </a:extLst>
          </p:cNvPr>
          <p:cNvSpPr>
            <a:spLocks/>
          </p:cNvSpPr>
          <p:nvPr/>
        </p:nvSpPr>
        <p:spPr>
          <a:xfrm>
            <a:off x="10591800" y="404346"/>
            <a:ext cx="7181850" cy="1112520"/>
          </a:xfrm>
          <a:prstGeom prst="roundRect">
            <a:avLst>
              <a:gd name="adj" fmla="val 50000"/>
            </a:avLst>
          </a:prstGeom>
          <a:solidFill>
            <a:srgbClr val="6E9FC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4050" dirty="0"/>
          </a:p>
        </p:txBody>
      </p:sp>
      <p:sp>
        <p:nvSpPr>
          <p:cNvPr id="8" name="תיבת טקסט 7">
            <a:extLst>
              <a:ext uri="{FF2B5EF4-FFF2-40B4-BE49-F238E27FC236}">
                <a16:creationId xmlns:a16="http://schemas.microsoft.com/office/drawing/2014/main" id="{93F6AFBF-75BC-3F90-3D0B-8AEBB94CC788}"/>
              </a:ext>
            </a:extLst>
          </p:cNvPr>
          <p:cNvSpPr txBox="1">
            <a:spLocks/>
          </p:cNvSpPr>
          <p:nvPr/>
        </p:nvSpPr>
        <p:spPr>
          <a:xfrm>
            <a:off x="11226799" y="639907"/>
            <a:ext cx="6108701" cy="784830"/>
          </a:xfrm>
          <a:prstGeom prst="rect">
            <a:avLst/>
          </a:prstGeom>
          <a:noFill/>
        </p:spPr>
        <p:txBody>
          <a:bodyPr wrap="square">
            <a:spAutoFit/>
          </a:bodyPr>
          <a:lstStyle/>
          <a:p>
            <a:pPr algn="r"/>
            <a:r>
              <a:rPr lang="he-IL" sz="4500" b="1" dirty="0">
                <a:latin typeface="Heebo ExtraBold" pitchFamily="2" charset="-79"/>
                <a:ea typeface="Calibri" panose="020F0502020204030204" pitchFamily="34" charset="0"/>
                <a:cs typeface="Heebo ExtraBold" pitchFamily="2" charset="-79"/>
              </a:rPr>
              <a:t>דיווח על דיגום ארובות</a:t>
            </a:r>
          </a:p>
        </p:txBody>
      </p:sp>
      <p:sp>
        <p:nvSpPr>
          <p:cNvPr id="4" name="מלבן 3">
            <a:extLst>
              <a:ext uri="{FF2B5EF4-FFF2-40B4-BE49-F238E27FC236}">
                <a16:creationId xmlns:a16="http://schemas.microsoft.com/office/drawing/2014/main" id="{1F6CFF1B-1B5B-FB3B-170E-A1331BAA79DF}"/>
              </a:ext>
            </a:extLst>
          </p:cNvPr>
          <p:cNvSpPr>
            <a:spLocks/>
          </p:cNvSpPr>
          <p:nvPr/>
        </p:nvSpPr>
        <p:spPr>
          <a:xfrm>
            <a:off x="469810" y="1947870"/>
            <a:ext cx="17348380" cy="5586145"/>
          </a:xfrm>
          <a:prstGeom prst="rect">
            <a:avLst/>
          </a:prstGeom>
          <a:noFill/>
        </p:spPr>
        <p:txBody>
          <a:bodyPr wrap="square" lIns="91440" tIns="45720" rIns="91440" bIns="45720">
            <a:spAutoFit/>
          </a:bodyPr>
          <a:lstStyle/>
          <a:p>
            <a:pPr marR="0" lvl="0" indent="0" algn="r" rtl="1" fontAlgn="auto">
              <a:spcBef>
                <a:spcPts val="0"/>
              </a:spcBef>
              <a:spcAft>
                <a:spcPts val="0"/>
              </a:spcAft>
              <a:buClrTx/>
              <a:buSzTx/>
              <a:buFontTx/>
              <a:buNone/>
              <a:tabLst/>
              <a:defRPr/>
            </a:pPr>
            <a:r>
              <a:rPr lang="he-IL" sz="3500" dirty="0">
                <a:ln w="0"/>
                <a:solidFill>
                  <a:schemeClr val="tx1">
                    <a:lumMod val="75000"/>
                    <a:lumOff val="25000"/>
                  </a:schemeClr>
                </a:solidFill>
                <a:latin typeface="Heebo" pitchFamily="2" charset="-79"/>
                <a:cs typeface="Heebo" pitchFamily="2" charset="-79"/>
              </a:rPr>
              <a:t>פעולות הייצור השונות במפעלי תעשייה עלולות לגרום לפליטות של מזהמי אוויר לסביבה. </a:t>
            </a:r>
          </a:p>
          <a:p>
            <a:pPr marR="0" lvl="0" indent="0" algn="r" rtl="1" fontAlgn="auto">
              <a:spcBef>
                <a:spcPts val="0"/>
              </a:spcBef>
              <a:spcAft>
                <a:spcPts val="0"/>
              </a:spcAft>
              <a:buClrTx/>
              <a:buSzTx/>
              <a:buFontTx/>
              <a:buNone/>
              <a:tabLst/>
              <a:defRPr/>
            </a:pPr>
            <a:r>
              <a:rPr lang="he-IL" sz="3500" dirty="0">
                <a:ln w="0"/>
                <a:solidFill>
                  <a:schemeClr val="tx1">
                    <a:lumMod val="75000"/>
                    <a:lumOff val="25000"/>
                  </a:schemeClr>
                </a:solidFill>
                <a:latin typeface="Heebo" pitchFamily="2" charset="-79"/>
                <a:cs typeface="Heebo" pitchFamily="2" charset="-79"/>
              </a:rPr>
              <a:t>המשרד להגנת הסביבה פועל כיום להפחתה של זיהום האוויר במגוון דרכים: אמצעים טכנולוגיים, היתרי פליטות, פיקוח שוטף על פליטות לאוויר במפעלים, אכיפה של החקיקה ונקיטת אמצעי ענישה נגד מפעלים מזהמים. </a:t>
            </a:r>
          </a:p>
          <a:p>
            <a:pPr marR="0" lvl="0" indent="0" algn="r" rtl="1" fontAlgn="auto">
              <a:spcBef>
                <a:spcPts val="0"/>
              </a:spcBef>
              <a:spcAft>
                <a:spcPts val="0"/>
              </a:spcAft>
              <a:buClrTx/>
              <a:buSzTx/>
              <a:buFontTx/>
              <a:buNone/>
              <a:tabLst/>
              <a:defRPr/>
            </a:pPr>
            <a:endParaRPr lang="he-IL" sz="1400" dirty="0">
              <a:ln w="0"/>
              <a:solidFill>
                <a:schemeClr val="tx1">
                  <a:lumMod val="75000"/>
                  <a:lumOff val="25000"/>
                </a:schemeClr>
              </a:solidFill>
              <a:latin typeface="Heebo" pitchFamily="2" charset="-79"/>
              <a:cs typeface="Heebo" pitchFamily="2" charset="-79"/>
            </a:endParaRPr>
          </a:p>
          <a:p>
            <a:pPr marR="0" lvl="0" indent="0" algn="r" rtl="1" fontAlgn="auto">
              <a:spcBef>
                <a:spcPts val="0"/>
              </a:spcBef>
              <a:spcAft>
                <a:spcPts val="0"/>
              </a:spcAft>
              <a:buClrTx/>
              <a:buSzTx/>
              <a:buFontTx/>
              <a:buNone/>
              <a:tabLst/>
              <a:defRPr/>
            </a:pPr>
            <a:r>
              <a:rPr lang="he-IL" sz="3500" dirty="0">
                <a:ln w="0"/>
                <a:solidFill>
                  <a:schemeClr val="tx1">
                    <a:lumMod val="75000"/>
                    <a:lumOff val="25000"/>
                  </a:schemeClr>
                </a:solidFill>
                <a:latin typeface="Heebo" pitchFamily="2" charset="-79"/>
                <a:cs typeface="Heebo" pitchFamily="2" charset="-79"/>
              </a:rPr>
              <a:t>אחת הדרכים לפליטת מזהמי אוויר לסיבה היא באמצעות ארובות. על בעלי האתרים הסביבתיים לבצע דיגום ארובות במפעל ובעסק. לאחר ביצוע הדיגום, על בעלי המפעל לדווח למשרד להגנת הסביבה על תוצאות הדיגום. </a:t>
            </a:r>
          </a:p>
          <a:p>
            <a:pPr algn="r" rtl="1"/>
            <a:endParaRPr lang="he-IL" sz="1400" dirty="0">
              <a:ln w="0"/>
              <a:solidFill>
                <a:schemeClr val="tx1">
                  <a:lumMod val="75000"/>
                  <a:lumOff val="25000"/>
                </a:schemeClr>
              </a:solidFill>
              <a:latin typeface="Heebo" pitchFamily="2" charset="-79"/>
              <a:cs typeface="Heebo" pitchFamily="2" charset="-79"/>
            </a:endParaRPr>
          </a:p>
          <a:p>
            <a:pPr algn="r" rtl="1"/>
            <a:r>
              <a:rPr lang="he-IL" sz="3500" dirty="0">
                <a:ln w="0"/>
                <a:solidFill>
                  <a:schemeClr val="tx1">
                    <a:lumMod val="75000"/>
                    <a:lumOff val="25000"/>
                  </a:schemeClr>
                </a:solidFill>
                <a:latin typeface="Heebo" pitchFamily="2" charset="-79"/>
                <a:cs typeface="Heebo" pitchFamily="2" charset="-79"/>
              </a:rPr>
              <a:t>דיווח על דיגום ארובות ייעשה באמצעות פורטל תעשייה של המשרד להגנת הסביבה. </a:t>
            </a:r>
          </a:p>
          <a:p>
            <a:pPr algn="r" rtl="1"/>
            <a:endParaRPr lang="he-IL" sz="1400" dirty="0">
              <a:ln w="0"/>
              <a:solidFill>
                <a:schemeClr val="tx1">
                  <a:lumMod val="75000"/>
                  <a:lumOff val="25000"/>
                </a:schemeClr>
              </a:solidFill>
              <a:latin typeface="Heebo" pitchFamily="2" charset="-79"/>
              <a:cs typeface="Heebo" pitchFamily="2" charset="-79"/>
            </a:endParaRPr>
          </a:p>
          <a:p>
            <a:pPr algn="r" rtl="1"/>
            <a:r>
              <a:rPr lang="he-IL" sz="3500" dirty="0">
                <a:ln w="0"/>
                <a:solidFill>
                  <a:schemeClr val="tx1">
                    <a:lumMod val="75000"/>
                    <a:lumOff val="25000"/>
                  </a:schemeClr>
                </a:solidFill>
                <a:latin typeface="Heebo" pitchFamily="2" charset="-79"/>
                <a:cs typeface="Heebo" pitchFamily="2" charset="-79"/>
              </a:rPr>
              <a:t>הכניסה לפורטל תעשייה דרך מערכת ההזדהות הממשלתית (העמוד הבא).</a:t>
            </a:r>
          </a:p>
        </p:txBody>
      </p:sp>
    </p:spTree>
    <p:extLst>
      <p:ext uri="{BB962C8B-B14F-4D97-AF65-F5344CB8AC3E}">
        <p14:creationId xmlns:p14="http://schemas.microsoft.com/office/powerpoint/2010/main" val="3635432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DBFC7-FC6C-5986-2F83-442C27141FAF}"/>
            </a:ext>
          </a:extLst>
        </p:cNvPr>
        <p:cNvGrpSpPr/>
        <p:nvPr/>
      </p:nvGrpSpPr>
      <p:grpSpPr>
        <a:xfrm>
          <a:off x="0" y="0"/>
          <a:ext cx="0" cy="0"/>
          <a:chOff x="0" y="0"/>
          <a:chExt cx="0" cy="0"/>
        </a:xfrm>
      </p:grpSpPr>
      <p:sp>
        <p:nvSpPr>
          <p:cNvPr id="21" name="כותרת 20">
            <a:extLst>
              <a:ext uri="{FF2B5EF4-FFF2-40B4-BE49-F238E27FC236}">
                <a16:creationId xmlns:a16="http://schemas.microsoft.com/office/drawing/2014/main" id="{63A9DC89-8962-A5CA-6301-99ADD5D8CC3F}"/>
              </a:ext>
            </a:extLst>
          </p:cNvPr>
          <p:cNvSpPr>
            <a:spLocks noGrp="1"/>
          </p:cNvSpPr>
          <p:nvPr>
            <p:ph type="ctrTitle"/>
          </p:nvPr>
        </p:nvSpPr>
        <p:spPr>
          <a:xfrm>
            <a:off x="2286000" y="-3581400"/>
            <a:ext cx="13716000" cy="3581400"/>
          </a:xfrm>
        </p:spPr>
        <p:txBody>
          <a:bodyPr vert="horz" lIns="91440" tIns="45720" rIns="91440" bIns="45720" rtlCol="0" anchor="b">
            <a:normAutofit/>
          </a:bodyPr>
          <a:lstStyle/>
          <a:p>
            <a:r>
              <a:rPr lang="he-IL" dirty="0"/>
              <a:t>כניסה למערכת הזדהות לאומית</a:t>
            </a:r>
          </a:p>
        </p:txBody>
      </p:sp>
      <p:sp>
        <p:nvSpPr>
          <p:cNvPr id="2" name="מלבן: פינות מעוגלות 1">
            <a:extLst>
              <a:ext uri="{FF2B5EF4-FFF2-40B4-BE49-F238E27FC236}">
                <a16:creationId xmlns:a16="http://schemas.microsoft.com/office/drawing/2014/main" id="{FA408510-57D0-0EE7-9C95-EBF392EDAED2}"/>
              </a:ext>
              <a:ext uri="{C183D7F6-B498-43B3-948B-1728B52AA6E4}">
                <adec:decorative xmlns:adec="http://schemas.microsoft.com/office/drawing/2017/decorative" val="1"/>
              </a:ext>
            </a:extLst>
          </p:cNvPr>
          <p:cNvSpPr>
            <a:spLocks/>
          </p:cNvSpPr>
          <p:nvPr/>
        </p:nvSpPr>
        <p:spPr>
          <a:xfrm>
            <a:off x="8117058" y="404346"/>
            <a:ext cx="9656592" cy="1112520"/>
          </a:xfrm>
          <a:prstGeom prst="roundRect">
            <a:avLst>
              <a:gd name="adj" fmla="val 50000"/>
            </a:avLst>
          </a:prstGeom>
          <a:solidFill>
            <a:srgbClr val="6E9FC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4050"/>
          </a:p>
        </p:txBody>
      </p:sp>
      <p:sp>
        <p:nvSpPr>
          <p:cNvPr id="8" name="תיבת טקסט 7">
            <a:extLst>
              <a:ext uri="{FF2B5EF4-FFF2-40B4-BE49-F238E27FC236}">
                <a16:creationId xmlns:a16="http://schemas.microsoft.com/office/drawing/2014/main" id="{91FDE586-8839-5F96-1997-085CE7B97DBF}"/>
              </a:ext>
            </a:extLst>
          </p:cNvPr>
          <p:cNvSpPr txBox="1">
            <a:spLocks/>
          </p:cNvSpPr>
          <p:nvPr/>
        </p:nvSpPr>
        <p:spPr>
          <a:xfrm>
            <a:off x="8534401" y="639907"/>
            <a:ext cx="8801100" cy="784830"/>
          </a:xfrm>
          <a:prstGeom prst="rect">
            <a:avLst/>
          </a:prstGeom>
          <a:noFill/>
        </p:spPr>
        <p:txBody>
          <a:bodyPr wrap="square">
            <a:spAutoFit/>
          </a:bodyPr>
          <a:lstStyle/>
          <a:p>
            <a:pPr algn="r"/>
            <a:r>
              <a:rPr lang="he-IL" sz="4500" b="1" dirty="0">
                <a:latin typeface="Heebo ExtraBold" pitchFamily="2" charset="-79"/>
                <a:ea typeface="Calibri" panose="020F0502020204030204" pitchFamily="34" charset="0"/>
                <a:cs typeface="Heebo ExtraBold" pitchFamily="2" charset="-79"/>
              </a:rPr>
              <a:t>כניסה למערכת ההזדהות הלאומית</a:t>
            </a:r>
          </a:p>
        </p:txBody>
      </p:sp>
      <p:sp>
        <p:nvSpPr>
          <p:cNvPr id="3" name="תיבת טקסט 2">
            <a:extLst>
              <a:ext uri="{FF2B5EF4-FFF2-40B4-BE49-F238E27FC236}">
                <a16:creationId xmlns:a16="http://schemas.microsoft.com/office/drawing/2014/main" id="{7E02A845-3006-2497-3F14-3542BC5817A3}"/>
              </a:ext>
            </a:extLst>
          </p:cNvPr>
          <p:cNvSpPr txBox="1">
            <a:spLocks noGrp="1" noRot="1" noMove="1" noResize="1" noEditPoints="1" noAdjustHandles="1" noChangeArrowheads="1" noChangeShapeType="1"/>
          </p:cNvSpPr>
          <p:nvPr/>
        </p:nvSpPr>
        <p:spPr>
          <a:xfrm>
            <a:off x="685800" y="1840505"/>
            <a:ext cx="17087850" cy="2246769"/>
          </a:xfrm>
          <a:prstGeom prst="rect">
            <a:avLst/>
          </a:prstGeom>
          <a:noFill/>
        </p:spPr>
        <p:txBody>
          <a:bodyPr wrap="square">
            <a:spAutoFit/>
          </a:bodyPr>
          <a:lstStyle/>
          <a:p>
            <a:pPr algn="r"/>
            <a:r>
              <a:rPr lang="he-IL" sz="3500" dirty="0">
                <a:latin typeface="Heebo" pitchFamily="2" charset="-79"/>
                <a:ea typeface="Calibri" panose="020F0502020204030204" pitchFamily="34" charset="0"/>
                <a:cs typeface="Heebo" pitchFamily="2" charset="-79"/>
              </a:rPr>
              <a:t>כדי להיכנס לפורטל תעשייה, יש להיכנס למערכת הזדהות לאומית.</a:t>
            </a:r>
          </a:p>
          <a:p>
            <a:pPr algn="r"/>
            <a:endParaRPr lang="he-IL" sz="3500" dirty="0">
              <a:latin typeface="Heebo" pitchFamily="2" charset="-79"/>
              <a:ea typeface="Calibri" panose="020F0502020204030204" pitchFamily="34" charset="0"/>
              <a:cs typeface="Heebo" pitchFamily="2" charset="-79"/>
            </a:endParaRPr>
          </a:p>
          <a:p>
            <a:pPr algn="r"/>
            <a:r>
              <a:rPr lang="he-IL" sz="3500" dirty="0">
                <a:latin typeface="Heebo" pitchFamily="2" charset="-79"/>
                <a:ea typeface="Calibri" panose="020F0502020204030204" pitchFamily="34" charset="0"/>
                <a:cs typeface="Heebo" pitchFamily="2" charset="-79"/>
              </a:rPr>
              <a:t>הכניסה מותנית בהזדהות באחת מארבע דרכי ההזדהות הממשלתית:</a:t>
            </a:r>
          </a:p>
          <a:p>
            <a:pPr algn="r"/>
            <a:r>
              <a:rPr lang="he-IL" sz="3500" dirty="0">
                <a:latin typeface="Heebo" pitchFamily="2" charset="-79"/>
                <a:ea typeface="Calibri" panose="020F0502020204030204" pitchFamily="34" charset="0"/>
                <a:cs typeface="Heebo" pitchFamily="2" charset="-79"/>
              </a:rPr>
              <a:t>סיסמה, יישומון (אפליקציה) , תעודת זהות ביומטרית או כרטיס חכם.</a:t>
            </a:r>
          </a:p>
        </p:txBody>
      </p:sp>
      <p:pic>
        <p:nvPicPr>
          <p:cNvPr id="17" name="תמונה 16" descr="צילום מסך הזדהות לאומית">
            <a:extLst>
              <a:ext uri="{FF2B5EF4-FFF2-40B4-BE49-F238E27FC236}">
                <a16:creationId xmlns:a16="http://schemas.microsoft.com/office/drawing/2014/main" id="{4784F92A-4C21-7F67-72D6-53BF30DBFE9C}"/>
              </a:ext>
            </a:extLst>
          </p:cNvPr>
          <p:cNvPicPr>
            <a:picLocks noGrp="1" noRot="1" noChangeAspect="1" noMove="1" noResize="1" noEditPoints="1" noAdjustHandles="1" noChangeArrowheads="1" noChangeShapeType="1" noCrop="1"/>
          </p:cNvPicPr>
          <p:nvPr/>
        </p:nvPicPr>
        <p:blipFill>
          <a:blip r:embed="rId2"/>
          <a:stretch>
            <a:fillRect/>
          </a:stretch>
        </p:blipFill>
        <p:spPr>
          <a:xfrm>
            <a:off x="9334499" y="4168900"/>
            <a:ext cx="8430802" cy="5534797"/>
          </a:xfrm>
          <a:prstGeom prst="rect">
            <a:avLst/>
          </a:prstGeom>
          <a:effectLst>
            <a:outerShdw blurRad="50800" dist="38100" dir="2700000" algn="tl" rotWithShape="0">
              <a:prstClr val="black">
                <a:alpha val="40000"/>
              </a:prstClr>
            </a:outerShdw>
          </a:effectLst>
        </p:spPr>
      </p:pic>
      <p:pic>
        <p:nvPicPr>
          <p:cNvPr id="19" name="תמונה 18" descr="סימון הערה">
            <a:extLst>
              <a:ext uri="{FF2B5EF4-FFF2-40B4-BE49-F238E27FC236}">
                <a16:creationId xmlns:a16="http://schemas.microsoft.com/office/drawing/2014/main" id="{CE60A2F2-0D70-087A-751A-A9CB5E490EFB}"/>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80094"/>
          <a:stretch/>
        </p:blipFill>
        <p:spPr>
          <a:xfrm>
            <a:off x="4024771" y="4791913"/>
            <a:ext cx="1461629" cy="2152381"/>
          </a:xfrm>
          <a:prstGeom prst="rect">
            <a:avLst/>
          </a:prstGeom>
        </p:spPr>
      </p:pic>
      <p:sp>
        <p:nvSpPr>
          <p:cNvPr id="20" name="תיבת טקסט 19">
            <a:extLst>
              <a:ext uri="{FF2B5EF4-FFF2-40B4-BE49-F238E27FC236}">
                <a16:creationId xmlns:a16="http://schemas.microsoft.com/office/drawing/2014/main" id="{4C1EF87C-2F0F-4C6F-FEEA-337076E5B7D1}"/>
              </a:ext>
            </a:extLst>
          </p:cNvPr>
          <p:cNvSpPr txBox="1">
            <a:spLocks noGrp="1" noRot="1" noMove="1" noResize="1" noEditPoints="1" noAdjustHandles="1" noChangeArrowheads="1" noChangeShapeType="1"/>
          </p:cNvSpPr>
          <p:nvPr/>
        </p:nvSpPr>
        <p:spPr>
          <a:xfrm>
            <a:off x="1447799" y="6580727"/>
            <a:ext cx="6343651" cy="1477328"/>
          </a:xfrm>
          <a:prstGeom prst="rect">
            <a:avLst/>
          </a:prstGeom>
          <a:noFill/>
        </p:spPr>
        <p:txBody>
          <a:bodyPr wrap="square">
            <a:spAutoFit/>
          </a:bodyPr>
          <a:lstStyle/>
          <a:p>
            <a:pPr algn="ctr" rtl="1"/>
            <a:r>
              <a:rPr lang="he-IL" sz="3000" b="1" dirty="0">
                <a:latin typeface="Heebo" pitchFamily="2" charset="-79"/>
                <a:ea typeface="Calibri" panose="020F0502020204030204" pitchFamily="34" charset="0"/>
                <a:cs typeface="Heebo" pitchFamily="2" charset="-79"/>
              </a:rPr>
              <a:t>בעת הזדהות בכרטיס חכם, </a:t>
            </a:r>
          </a:p>
          <a:p>
            <a:pPr algn="ctr" rtl="1"/>
            <a:r>
              <a:rPr lang="he-IL" sz="3000" b="1" dirty="0">
                <a:latin typeface="Heebo" pitchFamily="2" charset="-79"/>
                <a:ea typeface="Calibri" panose="020F0502020204030204" pitchFamily="34" charset="0"/>
                <a:cs typeface="Heebo" pitchFamily="2" charset="-79"/>
              </a:rPr>
              <a:t>יש להזין את קוד ה-</a:t>
            </a:r>
            <a:r>
              <a:rPr lang="en-US" sz="3000" b="1" dirty="0">
                <a:latin typeface="Heebo" pitchFamily="2" charset="-79"/>
                <a:ea typeface="Calibri" panose="020F0502020204030204" pitchFamily="34" charset="0"/>
                <a:cs typeface="Heebo" pitchFamily="2" charset="-79"/>
              </a:rPr>
              <a:t>PIN</a:t>
            </a:r>
            <a:r>
              <a:rPr lang="he-IL" sz="3000" b="1" dirty="0">
                <a:latin typeface="Heebo" pitchFamily="2" charset="-79"/>
                <a:ea typeface="Calibri" panose="020F0502020204030204" pitchFamily="34" charset="0"/>
                <a:cs typeface="Heebo" pitchFamily="2" charset="-79"/>
              </a:rPr>
              <a:t> של הכרטיס</a:t>
            </a:r>
          </a:p>
          <a:p>
            <a:pPr algn="ctr" rtl="1"/>
            <a:r>
              <a:rPr lang="he-IL" sz="3000" b="1" dirty="0">
                <a:latin typeface="Heebo" pitchFamily="2" charset="-79"/>
                <a:ea typeface="Calibri" panose="020F0502020204030204" pitchFamily="34" charset="0"/>
                <a:cs typeface="Heebo" pitchFamily="2" charset="-79"/>
              </a:rPr>
              <a:t>שהתקבל מהחברה המנפיקה.</a:t>
            </a:r>
          </a:p>
        </p:txBody>
      </p:sp>
    </p:spTree>
    <p:extLst>
      <p:ext uri="{BB962C8B-B14F-4D97-AF65-F5344CB8AC3E}">
        <p14:creationId xmlns:p14="http://schemas.microsoft.com/office/powerpoint/2010/main" val="320198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A36FC-A031-4D3C-0A52-582DAC26F15D}"/>
            </a:ext>
          </a:extLst>
        </p:cNvPr>
        <p:cNvGrpSpPr/>
        <p:nvPr/>
      </p:nvGrpSpPr>
      <p:grpSpPr>
        <a:xfrm>
          <a:off x="0" y="0"/>
          <a:ext cx="0" cy="0"/>
          <a:chOff x="0" y="0"/>
          <a:chExt cx="0" cy="0"/>
        </a:xfrm>
      </p:grpSpPr>
      <p:sp>
        <p:nvSpPr>
          <p:cNvPr id="16" name="כותרת 15">
            <a:extLst>
              <a:ext uri="{FF2B5EF4-FFF2-40B4-BE49-F238E27FC236}">
                <a16:creationId xmlns:a16="http://schemas.microsoft.com/office/drawing/2014/main" id="{CCD4BFEB-AF05-12FA-AD12-5739B866D9DD}"/>
              </a:ext>
            </a:extLst>
          </p:cNvPr>
          <p:cNvSpPr>
            <a:spLocks noGrp="1"/>
          </p:cNvSpPr>
          <p:nvPr>
            <p:ph type="ctrTitle"/>
          </p:nvPr>
        </p:nvSpPr>
        <p:spPr>
          <a:xfrm>
            <a:off x="2286000" y="-3581400"/>
            <a:ext cx="13716000" cy="3581400"/>
          </a:xfrm>
        </p:spPr>
        <p:txBody>
          <a:bodyPr vert="horz" lIns="91440" tIns="45720" rIns="91440" bIns="45720" rtlCol="0" anchor="b">
            <a:normAutofit/>
          </a:bodyPr>
          <a:lstStyle/>
          <a:p>
            <a:r>
              <a:rPr lang="he-IL" dirty="0"/>
              <a:t>עמוד הבית פורטל תעשייה</a:t>
            </a:r>
          </a:p>
        </p:txBody>
      </p:sp>
      <p:sp>
        <p:nvSpPr>
          <p:cNvPr id="2" name="מלבן: פינות מעוגלות 1">
            <a:extLst>
              <a:ext uri="{FF2B5EF4-FFF2-40B4-BE49-F238E27FC236}">
                <a16:creationId xmlns:a16="http://schemas.microsoft.com/office/drawing/2014/main" id="{C422EAC5-1F12-72AE-6773-92B9B676D1AC}"/>
              </a:ext>
              <a:ext uri="{C183D7F6-B498-43B3-948B-1728B52AA6E4}">
                <adec:decorative xmlns:adec="http://schemas.microsoft.com/office/drawing/2017/decorative" val="1"/>
              </a:ext>
            </a:extLst>
          </p:cNvPr>
          <p:cNvSpPr/>
          <p:nvPr/>
        </p:nvSpPr>
        <p:spPr>
          <a:xfrm>
            <a:off x="13832732" y="404346"/>
            <a:ext cx="3940917" cy="1112520"/>
          </a:xfrm>
          <a:prstGeom prst="roundRect">
            <a:avLst>
              <a:gd name="adj" fmla="val 50000"/>
            </a:avLst>
          </a:prstGeom>
          <a:solidFill>
            <a:srgbClr val="6E9FC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4050"/>
          </a:p>
        </p:txBody>
      </p:sp>
      <p:sp>
        <p:nvSpPr>
          <p:cNvPr id="3" name="תיבת טקסט 2">
            <a:extLst>
              <a:ext uri="{FF2B5EF4-FFF2-40B4-BE49-F238E27FC236}">
                <a16:creationId xmlns:a16="http://schemas.microsoft.com/office/drawing/2014/main" id="{65F3A96E-A2EE-2B56-3605-16C96CF96DA3}"/>
              </a:ext>
            </a:extLst>
          </p:cNvPr>
          <p:cNvSpPr txBox="1"/>
          <p:nvPr/>
        </p:nvSpPr>
        <p:spPr>
          <a:xfrm>
            <a:off x="14397317" y="639907"/>
            <a:ext cx="2938183" cy="784830"/>
          </a:xfrm>
          <a:prstGeom prst="rect">
            <a:avLst/>
          </a:prstGeom>
          <a:noFill/>
        </p:spPr>
        <p:txBody>
          <a:bodyPr wrap="square">
            <a:spAutoFit/>
          </a:bodyPr>
          <a:lstStyle/>
          <a:p>
            <a:pPr algn="r"/>
            <a:r>
              <a:rPr lang="he-IL" sz="4500" b="1" dirty="0">
                <a:latin typeface="Heebo ExtraBold" pitchFamily="2" charset="-79"/>
                <a:ea typeface="Calibri" panose="020F0502020204030204" pitchFamily="34" charset="0"/>
                <a:cs typeface="Heebo ExtraBold" pitchFamily="2" charset="-79"/>
              </a:rPr>
              <a:t>עמוד הבית</a:t>
            </a:r>
          </a:p>
        </p:txBody>
      </p:sp>
      <p:sp>
        <p:nvSpPr>
          <p:cNvPr id="15" name="תיבת טקסט 14">
            <a:extLst>
              <a:ext uri="{FF2B5EF4-FFF2-40B4-BE49-F238E27FC236}">
                <a16:creationId xmlns:a16="http://schemas.microsoft.com/office/drawing/2014/main" id="{5D5069BB-9E31-F99A-A834-330640AD29A4}"/>
              </a:ext>
            </a:extLst>
          </p:cNvPr>
          <p:cNvSpPr txBox="1"/>
          <p:nvPr/>
        </p:nvSpPr>
        <p:spPr>
          <a:xfrm>
            <a:off x="225083" y="1840505"/>
            <a:ext cx="17548567" cy="1169551"/>
          </a:xfrm>
          <a:prstGeom prst="rect">
            <a:avLst/>
          </a:prstGeom>
          <a:noFill/>
        </p:spPr>
        <p:txBody>
          <a:bodyPr wrap="square">
            <a:spAutoFit/>
          </a:bodyPr>
          <a:lstStyle/>
          <a:p>
            <a:pPr algn="r" rtl="1"/>
            <a:r>
              <a:rPr lang="he-IL" sz="3500" b="0" i="0" dirty="0">
                <a:solidFill>
                  <a:srgbClr val="000000"/>
                </a:solidFill>
                <a:effectLst/>
                <a:latin typeface="Heebo" pitchFamily="2" charset="-79"/>
                <a:cs typeface="Heebo" pitchFamily="2" charset="-79"/>
              </a:rPr>
              <a:t>בעמוד הבית של הפורטל יש לבחור את האתר הרלוונטי הנמצא בסרגל הימני. את הדיווח יש להגיש בכל פעם שנעשה דיגום. להגשה ולצפייה ברשימת הארובות יש ללחוץ על </a:t>
            </a:r>
            <a:r>
              <a:rPr lang="he-IL" sz="3500" b="1" i="0" dirty="0">
                <a:solidFill>
                  <a:srgbClr val="000000"/>
                </a:solidFill>
                <a:effectLst/>
                <a:latin typeface="Heebo" pitchFamily="2" charset="-79"/>
                <a:cs typeface="Heebo" pitchFamily="2" charset="-79"/>
              </a:rPr>
              <a:t>דיגומים </a:t>
            </a:r>
            <a:r>
              <a:rPr lang="he-IL" sz="3500" i="0" dirty="0">
                <a:solidFill>
                  <a:srgbClr val="000000"/>
                </a:solidFill>
                <a:effectLst/>
                <a:latin typeface="Heebo" pitchFamily="2" charset="-79"/>
                <a:cs typeface="Heebo" pitchFamily="2" charset="-79"/>
              </a:rPr>
              <a:t>ואז על </a:t>
            </a:r>
            <a:r>
              <a:rPr lang="he-IL" sz="3500" b="1" i="0" dirty="0">
                <a:solidFill>
                  <a:srgbClr val="000000"/>
                </a:solidFill>
                <a:effectLst/>
                <a:latin typeface="Heebo" pitchFamily="2" charset="-79"/>
                <a:cs typeface="Heebo" pitchFamily="2" charset="-79"/>
              </a:rPr>
              <a:t>ארובות</a:t>
            </a:r>
            <a:r>
              <a:rPr lang="en-US" sz="3500" b="1" i="0" dirty="0">
                <a:solidFill>
                  <a:srgbClr val="000000"/>
                </a:solidFill>
                <a:effectLst/>
                <a:latin typeface="Heebo" pitchFamily="2" charset="-79"/>
                <a:cs typeface="Heebo" pitchFamily="2" charset="-79"/>
              </a:rPr>
              <a:t>.</a:t>
            </a:r>
            <a:endParaRPr lang="he-IL" sz="3500" dirty="0">
              <a:solidFill>
                <a:srgbClr val="000000"/>
              </a:solidFill>
              <a:effectLst/>
              <a:latin typeface="Heebo" pitchFamily="2" charset="-79"/>
              <a:cs typeface="Heebo" pitchFamily="2" charset="-79"/>
            </a:endParaRPr>
          </a:p>
        </p:txBody>
      </p:sp>
      <p:pic>
        <p:nvPicPr>
          <p:cNvPr id="5" name="תמונה 4" descr="עמוד הבית פורטל תעשייה">
            <a:extLst>
              <a:ext uri="{FF2B5EF4-FFF2-40B4-BE49-F238E27FC236}">
                <a16:creationId xmlns:a16="http://schemas.microsoft.com/office/drawing/2014/main" id="{44F558F9-34D1-C991-E85A-1FA2D6258308}"/>
              </a:ext>
            </a:extLst>
          </p:cNvPr>
          <p:cNvPicPr>
            <a:picLocks noChangeAspect="1"/>
          </p:cNvPicPr>
          <p:nvPr/>
        </p:nvPicPr>
        <p:blipFill>
          <a:blip r:embed="rId2"/>
          <a:stretch>
            <a:fillRect/>
          </a:stretch>
        </p:blipFill>
        <p:spPr>
          <a:xfrm>
            <a:off x="5038465" y="3219677"/>
            <a:ext cx="12735184" cy="6662977"/>
          </a:xfrm>
          <a:prstGeom prst="rect">
            <a:avLst/>
          </a:prstGeom>
        </p:spPr>
      </p:pic>
      <p:pic>
        <p:nvPicPr>
          <p:cNvPr id="12" name="תמונה 11">
            <a:extLst>
              <a:ext uri="{FF2B5EF4-FFF2-40B4-BE49-F238E27FC236}">
                <a16:creationId xmlns:a16="http://schemas.microsoft.com/office/drawing/2014/main" id="{6318A79F-A947-65E2-ABB1-428A079D779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131" t="7385" r="41878" b="39115"/>
          <a:stretch/>
        </p:blipFill>
        <p:spPr>
          <a:xfrm>
            <a:off x="8753942" y="3913021"/>
            <a:ext cx="2029567" cy="1545239"/>
          </a:xfrm>
          <a:prstGeom prst="rect">
            <a:avLst/>
          </a:prstGeom>
        </p:spPr>
      </p:pic>
      <p:pic>
        <p:nvPicPr>
          <p:cNvPr id="11" name="תמונה 10">
            <a:extLst>
              <a:ext uri="{FF2B5EF4-FFF2-40B4-BE49-F238E27FC236}">
                <a16:creationId xmlns:a16="http://schemas.microsoft.com/office/drawing/2014/main" id="{E81530CD-C403-C537-E709-EB394A66F91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69641" b="52122"/>
          <a:stretch/>
        </p:blipFill>
        <p:spPr>
          <a:xfrm>
            <a:off x="12720635" y="5437047"/>
            <a:ext cx="1371601" cy="800066"/>
          </a:xfrm>
          <a:prstGeom prst="rect">
            <a:avLst/>
          </a:prstGeom>
        </p:spPr>
      </p:pic>
    </p:spTree>
    <p:extLst>
      <p:ext uri="{BB962C8B-B14F-4D97-AF65-F5344CB8AC3E}">
        <p14:creationId xmlns:p14="http://schemas.microsoft.com/office/powerpoint/2010/main" val="1470251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6AA87-9AA4-2102-CD3A-338D52260504}"/>
            </a:ext>
          </a:extLst>
        </p:cNvPr>
        <p:cNvGrpSpPr/>
        <p:nvPr/>
      </p:nvGrpSpPr>
      <p:grpSpPr>
        <a:xfrm>
          <a:off x="0" y="0"/>
          <a:ext cx="0" cy="0"/>
          <a:chOff x="0" y="0"/>
          <a:chExt cx="0" cy="0"/>
        </a:xfrm>
      </p:grpSpPr>
      <p:sp>
        <p:nvSpPr>
          <p:cNvPr id="10" name="כותרת 9">
            <a:extLst>
              <a:ext uri="{FF2B5EF4-FFF2-40B4-BE49-F238E27FC236}">
                <a16:creationId xmlns:a16="http://schemas.microsoft.com/office/drawing/2014/main" id="{AE4303B9-CF62-BD8B-E5FC-D71D227089D0}"/>
              </a:ext>
            </a:extLst>
          </p:cNvPr>
          <p:cNvSpPr>
            <a:spLocks noGrp="1"/>
          </p:cNvSpPr>
          <p:nvPr>
            <p:ph type="ctrTitle"/>
          </p:nvPr>
        </p:nvSpPr>
        <p:spPr>
          <a:xfrm>
            <a:off x="2286000" y="-3581400"/>
            <a:ext cx="13716000" cy="3581400"/>
          </a:xfrm>
        </p:spPr>
        <p:txBody>
          <a:bodyPr vert="horz" lIns="91440" tIns="45720" rIns="91440" bIns="45720" rtlCol="0" anchor="b">
            <a:normAutofit/>
          </a:bodyPr>
          <a:lstStyle/>
          <a:p>
            <a:r>
              <a:rPr lang="he-IL" dirty="0"/>
              <a:t>הגשת דיווח</a:t>
            </a:r>
          </a:p>
        </p:txBody>
      </p:sp>
      <p:sp>
        <p:nvSpPr>
          <p:cNvPr id="2" name="מלבן: פינות מעוגלות 1">
            <a:extLst>
              <a:ext uri="{FF2B5EF4-FFF2-40B4-BE49-F238E27FC236}">
                <a16:creationId xmlns:a16="http://schemas.microsoft.com/office/drawing/2014/main" id="{FF9E8622-567F-F37B-439B-9CA2757B28B2}"/>
              </a:ext>
              <a:ext uri="{C183D7F6-B498-43B3-948B-1728B52AA6E4}">
                <adec:decorative xmlns:adec="http://schemas.microsoft.com/office/drawing/2017/decorative" val="1"/>
              </a:ext>
            </a:extLst>
          </p:cNvPr>
          <p:cNvSpPr/>
          <p:nvPr/>
        </p:nvSpPr>
        <p:spPr>
          <a:xfrm>
            <a:off x="10586434" y="404346"/>
            <a:ext cx="7187215" cy="1112520"/>
          </a:xfrm>
          <a:prstGeom prst="roundRect">
            <a:avLst>
              <a:gd name="adj" fmla="val 50000"/>
            </a:avLst>
          </a:prstGeom>
          <a:solidFill>
            <a:srgbClr val="6E9FC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4050"/>
          </a:p>
        </p:txBody>
      </p:sp>
      <p:sp>
        <p:nvSpPr>
          <p:cNvPr id="3" name="תיבת טקסט 2">
            <a:extLst>
              <a:ext uri="{FF2B5EF4-FFF2-40B4-BE49-F238E27FC236}">
                <a16:creationId xmlns:a16="http://schemas.microsoft.com/office/drawing/2014/main" id="{0A4EF593-7EA9-14FB-FDD0-01BED7CF1148}"/>
              </a:ext>
            </a:extLst>
          </p:cNvPr>
          <p:cNvSpPr txBox="1"/>
          <p:nvPr/>
        </p:nvSpPr>
        <p:spPr>
          <a:xfrm>
            <a:off x="10985679" y="639907"/>
            <a:ext cx="6349821" cy="784830"/>
          </a:xfrm>
          <a:prstGeom prst="rect">
            <a:avLst/>
          </a:prstGeom>
          <a:noFill/>
        </p:spPr>
        <p:txBody>
          <a:bodyPr wrap="square">
            <a:spAutoFit/>
          </a:bodyPr>
          <a:lstStyle/>
          <a:p>
            <a:pPr algn="r"/>
            <a:r>
              <a:rPr lang="he-IL" sz="4500" b="1" dirty="0">
                <a:latin typeface="Heebo ExtraBold" pitchFamily="2" charset="-79"/>
                <a:ea typeface="Calibri" panose="020F0502020204030204" pitchFamily="34" charset="0"/>
                <a:cs typeface="Heebo ExtraBold" pitchFamily="2" charset="-79"/>
              </a:rPr>
              <a:t>דיווח על דיגום ארובות</a:t>
            </a:r>
          </a:p>
        </p:txBody>
      </p:sp>
      <p:sp>
        <p:nvSpPr>
          <p:cNvPr id="5" name="תיבת טקסט 4">
            <a:extLst>
              <a:ext uri="{FF2B5EF4-FFF2-40B4-BE49-F238E27FC236}">
                <a16:creationId xmlns:a16="http://schemas.microsoft.com/office/drawing/2014/main" id="{0E1E4635-7BBD-B329-BC40-60CFBCF23D3E}"/>
              </a:ext>
            </a:extLst>
          </p:cNvPr>
          <p:cNvSpPr txBox="1"/>
          <p:nvPr/>
        </p:nvSpPr>
        <p:spPr>
          <a:xfrm>
            <a:off x="770021" y="1919259"/>
            <a:ext cx="17253832" cy="1708160"/>
          </a:xfrm>
          <a:prstGeom prst="rect">
            <a:avLst/>
          </a:prstGeom>
          <a:noFill/>
        </p:spPr>
        <p:txBody>
          <a:bodyPr wrap="square">
            <a:spAutoFit/>
          </a:bodyPr>
          <a:lstStyle>
            <a:defPPr>
              <a:defRPr lang="en-US"/>
            </a:defPPr>
            <a:lvl1pPr algn="r" rtl="1">
              <a:defRPr sz="3500" b="0" i="0" u="none" strike="noStrike" baseline="0">
                <a:latin typeface="Heebo" pitchFamily="2" charset="-79"/>
                <a:cs typeface="Heebo" pitchFamily="2" charset="-79"/>
              </a:defRPr>
            </a:lvl1pPr>
          </a:lstStyle>
          <a:p>
            <a:r>
              <a:rPr lang="he-IL" dirty="0"/>
              <a:t>לאחר לחיצה על דיגומים, ארובות, ייפתח מסך המציג את רשימת הארובות של האתר ובו אפשרות בחירה, מספר ארובה, שם ארובה, סטטוס דיגום אחרון וחריגה בתוצאות. להזנת דיווח דיגום חדש יש ללחוץ על סימן + בשורת הארובה הרצויה.  </a:t>
            </a:r>
          </a:p>
        </p:txBody>
      </p:sp>
      <p:pic>
        <p:nvPicPr>
          <p:cNvPr id="6" name="תמונה 5" descr="רשימת ארובות למפעל">
            <a:extLst>
              <a:ext uri="{FF2B5EF4-FFF2-40B4-BE49-F238E27FC236}">
                <a16:creationId xmlns:a16="http://schemas.microsoft.com/office/drawing/2014/main" id="{28511FB9-FCC5-AA90-6920-61F4450D9209}"/>
              </a:ext>
            </a:extLst>
          </p:cNvPr>
          <p:cNvPicPr>
            <a:picLocks noChangeAspect="1"/>
          </p:cNvPicPr>
          <p:nvPr/>
        </p:nvPicPr>
        <p:blipFill>
          <a:blip r:embed="rId2"/>
          <a:stretch>
            <a:fillRect/>
          </a:stretch>
        </p:blipFill>
        <p:spPr>
          <a:xfrm>
            <a:off x="7225526" y="4029812"/>
            <a:ext cx="10731335" cy="5617281"/>
          </a:xfrm>
          <a:prstGeom prst="rect">
            <a:avLst/>
          </a:prstGeom>
        </p:spPr>
      </p:pic>
      <p:pic>
        <p:nvPicPr>
          <p:cNvPr id="13" name="תמונה 12">
            <a:extLst>
              <a:ext uri="{FF2B5EF4-FFF2-40B4-BE49-F238E27FC236}">
                <a16:creationId xmlns:a16="http://schemas.microsoft.com/office/drawing/2014/main" id="{10B78104-FFCE-AD15-9F38-8A152244D14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9688" r="81307"/>
          <a:stretch/>
        </p:blipFill>
        <p:spPr>
          <a:xfrm rot="20218099">
            <a:off x="15696456" y="6941106"/>
            <a:ext cx="1277465" cy="1018981"/>
          </a:xfrm>
          <a:prstGeom prst="rect">
            <a:avLst/>
          </a:prstGeom>
        </p:spPr>
      </p:pic>
      <p:pic>
        <p:nvPicPr>
          <p:cNvPr id="8" name="תמונה 7">
            <a:extLst>
              <a:ext uri="{FF2B5EF4-FFF2-40B4-BE49-F238E27FC236}">
                <a16:creationId xmlns:a16="http://schemas.microsoft.com/office/drawing/2014/main" id="{5FB67C81-FB6A-0772-FF1F-98021BE9F40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131" t="7385" r="41878" b="39115"/>
          <a:stretch/>
        </p:blipFill>
        <p:spPr>
          <a:xfrm>
            <a:off x="8164462" y="7435325"/>
            <a:ext cx="1587115" cy="1208372"/>
          </a:xfrm>
          <a:prstGeom prst="rect">
            <a:avLst/>
          </a:prstGeom>
        </p:spPr>
      </p:pic>
    </p:spTree>
    <p:extLst>
      <p:ext uri="{BB962C8B-B14F-4D97-AF65-F5344CB8AC3E}">
        <p14:creationId xmlns:p14="http://schemas.microsoft.com/office/powerpoint/2010/main" val="2035383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E27D5-C6AF-445C-08B6-78F2190CFF4D}"/>
            </a:ext>
          </a:extLst>
        </p:cNvPr>
        <p:cNvGrpSpPr/>
        <p:nvPr/>
      </p:nvGrpSpPr>
      <p:grpSpPr>
        <a:xfrm>
          <a:off x="0" y="0"/>
          <a:ext cx="0" cy="0"/>
          <a:chOff x="0" y="0"/>
          <a:chExt cx="0" cy="0"/>
        </a:xfrm>
      </p:grpSpPr>
      <p:sp>
        <p:nvSpPr>
          <p:cNvPr id="14" name="כותרת 13">
            <a:extLst>
              <a:ext uri="{FF2B5EF4-FFF2-40B4-BE49-F238E27FC236}">
                <a16:creationId xmlns:a16="http://schemas.microsoft.com/office/drawing/2014/main" id="{8E1E711A-ACD2-B6E0-A362-2AA0274A0D15}"/>
              </a:ext>
            </a:extLst>
          </p:cNvPr>
          <p:cNvSpPr>
            <a:spLocks noGrp="1"/>
          </p:cNvSpPr>
          <p:nvPr>
            <p:ph type="ctrTitle"/>
          </p:nvPr>
        </p:nvSpPr>
        <p:spPr>
          <a:xfrm>
            <a:off x="2286000" y="-3581400"/>
            <a:ext cx="13716000" cy="3581400"/>
          </a:xfrm>
        </p:spPr>
        <p:txBody>
          <a:bodyPr vert="horz" lIns="91440" tIns="45720" rIns="91440" bIns="45720" rtlCol="0" anchor="b">
            <a:normAutofit/>
          </a:bodyPr>
          <a:lstStyle/>
          <a:p>
            <a:r>
              <a:rPr lang="he-IL" dirty="0"/>
              <a:t>ארבע כרטיסיות לדיווח</a:t>
            </a:r>
          </a:p>
        </p:txBody>
      </p:sp>
      <p:sp>
        <p:nvSpPr>
          <p:cNvPr id="2" name="מלבן: פינות מעוגלות 1">
            <a:extLst>
              <a:ext uri="{FF2B5EF4-FFF2-40B4-BE49-F238E27FC236}">
                <a16:creationId xmlns:a16="http://schemas.microsoft.com/office/drawing/2014/main" id="{CB51A952-55E6-933B-FFE3-B8F4C9E030A0}"/>
              </a:ext>
              <a:ext uri="{C183D7F6-B498-43B3-948B-1728B52AA6E4}">
                <adec:decorative xmlns:adec="http://schemas.microsoft.com/office/drawing/2017/decorative" val="1"/>
              </a:ext>
            </a:extLst>
          </p:cNvPr>
          <p:cNvSpPr/>
          <p:nvPr/>
        </p:nvSpPr>
        <p:spPr>
          <a:xfrm>
            <a:off x="10586434" y="404346"/>
            <a:ext cx="7187215" cy="1112520"/>
          </a:xfrm>
          <a:prstGeom prst="roundRect">
            <a:avLst>
              <a:gd name="adj" fmla="val 50000"/>
            </a:avLst>
          </a:prstGeom>
          <a:solidFill>
            <a:srgbClr val="6E9FC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4050"/>
          </a:p>
        </p:txBody>
      </p:sp>
      <p:sp>
        <p:nvSpPr>
          <p:cNvPr id="8" name="תיבת טקסט 7">
            <a:extLst>
              <a:ext uri="{FF2B5EF4-FFF2-40B4-BE49-F238E27FC236}">
                <a16:creationId xmlns:a16="http://schemas.microsoft.com/office/drawing/2014/main" id="{3C1FC787-4B20-2667-C2AC-E27D6FDA3097}"/>
              </a:ext>
            </a:extLst>
          </p:cNvPr>
          <p:cNvSpPr txBox="1"/>
          <p:nvPr/>
        </p:nvSpPr>
        <p:spPr>
          <a:xfrm>
            <a:off x="10985679" y="639907"/>
            <a:ext cx="6349821" cy="784830"/>
          </a:xfrm>
          <a:prstGeom prst="rect">
            <a:avLst/>
          </a:prstGeom>
          <a:noFill/>
        </p:spPr>
        <p:txBody>
          <a:bodyPr wrap="square">
            <a:spAutoFit/>
          </a:bodyPr>
          <a:lstStyle/>
          <a:p>
            <a:pPr algn="r"/>
            <a:r>
              <a:rPr lang="he-IL" sz="4500" b="1" dirty="0">
                <a:latin typeface="Heebo ExtraBold" pitchFamily="2" charset="-79"/>
                <a:ea typeface="Calibri" panose="020F0502020204030204" pitchFamily="34" charset="0"/>
                <a:cs typeface="Heebo ExtraBold" pitchFamily="2" charset="-79"/>
              </a:rPr>
              <a:t>דיווח על דיגום ארובות</a:t>
            </a:r>
          </a:p>
        </p:txBody>
      </p:sp>
      <p:sp>
        <p:nvSpPr>
          <p:cNvPr id="4" name="תיבת טקסט 3">
            <a:extLst>
              <a:ext uri="{FF2B5EF4-FFF2-40B4-BE49-F238E27FC236}">
                <a16:creationId xmlns:a16="http://schemas.microsoft.com/office/drawing/2014/main" id="{D9E7DED9-49D6-6D9D-81FD-FDDC3AE9F8A2}"/>
              </a:ext>
            </a:extLst>
          </p:cNvPr>
          <p:cNvSpPr txBox="1"/>
          <p:nvPr/>
        </p:nvSpPr>
        <p:spPr>
          <a:xfrm>
            <a:off x="125506" y="1840505"/>
            <a:ext cx="17648144" cy="2262158"/>
          </a:xfrm>
          <a:prstGeom prst="rect">
            <a:avLst/>
          </a:prstGeom>
          <a:noFill/>
        </p:spPr>
        <p:txBody>
          <a:bodyPr wrap="square">
            <a:spAutoFit/>
          </a:bodyPr>
          <a:lstStyle/>
          <a:p>
            <a:pPr algn="r" rtl="1"/>
            <a:r>
              <a:rPr lang="he-IL" sz="3500" b="0" i="0" u="none" strike="noStrike" baseline="0" dirty="0">
                <a:latin typeface="Heebo" pitchFamily="2" charset="-79"/>
                <a:cs typeface="Heebo" pitchFamily="2" charset="-79"/>
              </a:rPr>
              <a:t>בעת לחיצה על + לדיווח דיגום חדש, יופיעו ארבע כרטיסיות: </a:t>
            </a:r>
            <a:r>
              <a:rPr lang="he-IL" sz="3500" b="0" i="0" u="none" strike="noStrike" baseline="0" dirty="0">
                <a:solidFill>
                  <a:srgbClr val="000000"/>
                </a:solidFill>
                <a:latin typeface="Heebo" pitchFamily="2" charset="-79"/>
                <a:cs typeface="Heebo" pitchFamily="2" charset="-79"/>
              </a:rPr>
              <a:t>פרטי החברה הדוגמת, כללי, תוצאות דיגום וצרופות. כדי להרחיב את הכרטיסייה, יש ללחוץ על הכרטיסייה הרצויה. </a:t>
            </a:r>
            <a:endParaRPr lang="he-IL" sz="3500" dirty="0">
              <a:solidFill>
                <a:srgbClr val="000000"/>
              </a:solidFill>
              <a:latin typeface="Heebo" pitchFamily="2" charset="-79"/>
              <a:cs typeface="Heebo" pitchFamily="2" charset="-79"/>
            </a:endParaRPr>
          </a:p>
          <a:p>
            <a:pPr algn="r" rtl="1"/>
            <a:r>
              <a:rPr lang="he-IL" sz="3600" dirty="0"/>
              <a:t>לדיווח תקין </a:t>
            </a:r>
            <a:r>
              <a:rPr lang="he-IL" sz="3500" b="0" i="0" u="none" strike="noStrike" baseline="0" dirty="0">
                <a:solidFill>
                  <a:srgbClr val="000000"/>
                </a:solidFill>
                <a:latin typeface="Heebo" pitchFamily="2" charset="-79"/>
                <a:cs typeface="Heebo" pitchFamily="2" charset="-79"/>
              </a:rPr>
              <a:t>יש למלא את כל שדות החובה המסומנים בכוכבית אדומה </a:t>
            </a:r>
            <a:r>
              <a:rPr lang="he-IL" sz="3500" b="1" i="0" u="none" strike="noStrike" baseline="0" dirty="0">
                <a:solidFill>
                  <a:srgbClr val="C00000"/>
                </a:solidFill>
                <a:latin typeface="Heebo" pitchFamily="2" charset="-79"/>
                <a:cs typeface="Heebo" pitchFamily="2" charset="-79"/>
              </a:rPr>
              <a:t>*</a:t>
            </a:r>
          </a:p>
          <a:p>
            <a:pPr algn="r" rtl="1"/>
            <a:endParaRPr lang="he-IL" sz="3500" b="0" i="0" u="none" strike="noStrike" baseline="0" dirty="0">
              <a:latin typeface="Heebo" pitchFamily="2" charset="-79"/>
              <a:cs typeface="Heebo" pitchFamily="2" charset="-79"/>
            </a:endParaRPr>
          </a:p>
        </p:txBody>
      </p:sp>
      <p:pic>
        <p:nvPicPr>
          <p:cNvPr id="7" name="תמונה 6" descr="ארבע כרטיסיות לדיווח">
            <a:extLst>
              <a:ext uri="{FF2B5EF4-FFF2-40B4-BE49-F238E27FC236}">
                <a16:creationId xmlns:a16="http://schemas.microsoft.com/office/drawing/2014/main" id="{5F3C58E3-4135-2B0A-2F68-8E6CD51C3F77}"/>
              </a:ext>
            </a:extLst>
          </p:cNvPr>
          <p:cNvPicPr>
            <a:picLocks noChangeAspect="1"/>
          </p:cNvPicPr>
          <p:nvPr/>
        </p:nvPicPr>
        <p:blipFill>
          <a:blip r:embed="rId2"/>
          <a:stretch>
            <a:fillRect/>
          </a:stretch>
        </p:blipFill>
        <p:spPr>
          <a:xfrm>
            <a:off x="5814654" y="3671492"/>
            <a:ext cx="11855159" cy="6211162"/>
          </a:xfrm>
          <a:prstGeom prst="rect">
            <a:avLst/>
          </a:prstGeom>
        </p:spPr>
      </p:pic>
      <p:pic>
        <p:nvPicPr>
          <p:cNvPr id="13" name="גרפיקה 12">
            <a:extLst>
              <a:ext uri="{FF2B5EF4-FFF2-40B4-BE49-F238E27FC236}">
                <a16:creationId xmlns:a16="http://schemas.microsoft.com/office/drawing/2014/main" id="{4676F94C-5109-D40A-13A6-4B3A0ADFA4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84133">
            <a:off x="15229273" y="6718781"/>
            <a:ext cx="568852" cy="630766"/>
          </a:xfrm>
          <a:prstGeom prst="rect">
            <a:avLst/>
          </a:prstGeom>
        </p:spPr>
      </p:pic>
    </p:spTree>
    <p:extLst>
      <p:ext uri="{BB962C8B-B14F-4D97-AF65-F5344CB8AC3E}">
        <p14:creationId xmlns:p14="http://schemas.microsoft.com/office/powerpoint/2010/main" val="671097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C8E66-9ED6-DB35-A3BD-E9388E99E7A6}"/>
            </a:ext>
          </a:extLst>
        </p:cNvPr>
        <p:cNvGrpSpPr/>
        <p:nvPr/>
      </p:nvGrpSpPr>
      <p:grpSpPr>
        <a:xfrm>
          <a:off x="0" y="0"/>
          <a:ext cx="0" cy="0"/>
          <a:chOff x="0" y="0"/>
          <a:chExt cx="0" cy="0"/>
        </a:xfrm>
      </p:grpSpPr>
      <p:sp>
        <p:nvSpPr>
          <p:cNvPr id="12" name="כותרת 11">
            <a:extLst>
              <a:ext uri="{FF2B5EF4-FFF2-40B4-BE49-F238E27FC236}">
                <a16:creationId xmlns:a16="http://schemas.microsoft.com/office/drawing/2014/main" id="{F466E13B-F160-EB7A-7644-8B7C51768E08}"/>
              </a:ext>
            </a:extLst>
          </p:cNvPr>
          <p:cNvSpPr>
            <a:spLocks noGrp="1"/>
          </p:cNvSpPr>
          <p:nvPr>
            <p:ph type="ctrTitle"/>
          </p:nvPr>
        </p:nvSpPr>
        <p:spPr>
          <a:xfrm>
            <a:off x="2286000" y="-3581400"/>
            <a:ext cx="13716000" cy="3581400"/>
          </a:xfrm>
        </p:spPr>
        <p:txBody>
          <a:bodyPr vert="horz" lIns="91440" tIns="45720" rIns="91440" bIns="45720" rtlCol="0" anchor="b">
            <a:normAutofit/>
          </a:bodyPr>
          <a:lstStyle/>
          <a:p>
            <a:r>
              <a:rPr lang="he-IL" dirty="0"/>
              <a:t>פרטי החברה הדוגמת</a:t>
            </a:r>
          </a:p>
        </p:txBody>
      </p:sp>
      <p:sp>
        <p:nvSpPr>
          <p:cNvPr id="4" name="מלבן: פינות מעוגלות 3">
            <a:extLst>
              <a:ext uri="{FF2B5EF4-FFF2-40B4-BE49-F238E27FC236}">
                <a16:creationId xmlns:a16="http://schemas.microsoft.com/office/drawing/2014/main" id="{66B78DFE-2A4F-0403-8A24-B0994A4BF5AC}"/>
              </a:ext>
              <a:ext uri="{C183D7F6-B498-43B3-948B-1728B52AA6E4}">
                <adec:decorative xmlns:adec="http://schemas.microsoft.com/office/drawing/2017/decorative" val="1"/>
              </a:ext>
            </a:extLst>
          </p:cNvPr>
          <p:cNvSpPr/>
          <p:nvPr/>
        </p:nvSpPr>
        <p:spPr>
          <a:xfrm>
            <a:off x="10586434" y="404346"/>
            <a:ext cx="7187215" cy="1112520"/>
          </a:xfrm>
          <a:prstGeom prst="roundRect">
            <a:avLst>
              <a:gd name="adj" fmla="val 50000"/>
            </a:avLst>
          </a:prstGeom>
          <a:solidFill>
            <a:srgbClr val="6E9FC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4050"/>
          </a:p>
        </p:txBody>
      </p:sp>
      <p:sp>
        <p:nvSpPr>
          <p:cNvPr id="9" name="תיבת טקסט 8">
            <a:extLst>
              <a:ext uri="{FF2B5EF4-FFF2-40B4-BE49-F238E27FC236}">
                <a16:creationId xmlns:a16="http://schemas.microsoft.com/office/drawing/2014/main" id="{08CF5F59-39FE-4AD8-63CE-89460946B4AF}"/>
              </a:ext>
            </a:extLst>
          </p:cNvPr>
          <p:cNvSpPr txBox="1"/>
          <p:nvPr/>
        </p:nvSpPr>
        <p:spPr>
          <a:xfrm>
            <a:off x="10985679" y="639907"/>
            <a:ext cx="6349821" cy="784830"/>
          </a:xfrm>
          <a:prstGeom prst="rect">
            <a:avLst/>
          </a:prstGeom>
          <a:noFill/>
        </p:spPr>
        <p:txBody>
          <a:bodyPr wrap="square">
            <a:spAutoFit/>
          </a:bodyPr>
          <a:lstStyle/>
          <a:p>
            <a:pPr algn="r"/>
            <a:r>
              <a:rPr lang="he-IL" sz="4500" b="1" dirty="0">
                <a:latin typeface="Heebo ExtraBold" pitchFamily="2" charset="-79"/>
                <a:ea typeface="Calibri" panose="020F0502020204030204" pitchFamily="34" charset="0"/>
                <a:cs typeface="Heebo ExtraBold" pitchFamily="2" charset="-79"/>
              </a:rPr>
              <a:t>פרטי החברה הדוגמת</a:t>
            </a:r>
          </a:p>
        </p:txBody>
      </p:sp>
      <p:sp>
        <p:nvSpPr>
          <p:cNvPr id="7" name="תיבת טקסט 6">
            <a:extLst>
              <a:ext uri="{FF2B5EF4-FFF2-40B4-BE49-F238E27FC236}">
                <a16:creationId xmlns:a16="http://schemas.microsoft.com/office/drawing/2014/main" id="{0272F825-AFD0-DEBC-2369-8AB9BE34B946}"/>
              </a:ext>
            </a:extLst>
          </p:cNvPr>
          <p:cNvSpPr txBox="1"/>
          <p:nvPr/>
        </p:nvSpPr>
        <p:spPr>
          <a:xfrm>
            <a:off x="514351" y="1863111"/>
            <a:ext cx="17259298" cy="1708160"/>
          </a:xfrm>
          <a:prstGeom prst="rect">
            <a:avLst/>
          </a:prstGeom>
          <a:noFill/>
        </p:spPr>
        <p:txBody>
          <a:bodyPr wrap="square">
            <a:spAutoFit/>
          </a:bodyPr>
          <a:lstStyle/>
          <a:p>
            <a:pPr algn="r" rtl="1"/>
            <a:r>
              <a:rPr lang="he-IL" sz="3500" dirty="0">
                <a:solidFill>
                  <a:srgbClr val="000000"/>
                </a:solidFill>
                <a:latin typeface="Heebo" pitchFamily="2" charset="-79"/>
                <a:cs typeface="Heebo" pitchFamily="2" charset="-79"/>
              </a:rPr>
              <a:t>תחת כרטיסיית "פרטי החברה הדוגמת" מלאו את שם החברה ואת צוות הדוגמים. </a:t>
            </a:r>
          </a:p>
          <a:p>
            <a:pPr algn="r" rtl="1"/>
            <a:r>
              <a:rPr lang="he-IL" sz="3500" dirty="0">
                <a:solidFill>
                  <a:srgbClr val="000000"/>
                </a:solidFill>
                <a:latin typeface="Heebo" pitchFamily="2" charset="-79"/>
                <a:cs typeface="Heebo" pitchFamily="2" charset="-79"/>
              </a:rPr>
              <a:t>את שם החברה יש לבחור מתוך רשימה. חובה להזין לפחות דוגם אחד עד חמישה דוגמים. </a:t>
            </a:r>
          </a:p>
          <a:p>
            <a:pPr algn="r" rtl="1"/>
            <a:r>
              <a:rPr lang="he-IL" sz="3500" dirty="0">
                <a:solidFill>
                  <a:srgbClr val="000000"/>
                </a:solidFill>
                <a:latin typeface="Heebo" pitchFamily="2" charset="-79"/>
                <a:cs typeface="Heebo" pitchFamily="2" charset="-79"/>
              </a:rPr>
              <a:t>כל השדות המסומנים ב-</a:t>
            </a:r>
            <a:r>
              <a:rPr lang="he-IL" sz="3500" dirty="0">
                <a:solidFill>
                  <a:srgbClr val="C00000"/>
                </a:solidFill>
                <a:latin typeface="Heebo" pitchFamily="2" charset="-79"/>
                <a:cs typeface="Heebo" pitchFamily="2" charset="-79"/>
              </a:rPr>
              <a:t>*</a:t>
            </a:r>
            <a:r>
              <a:rPr lang="he-IL" sz="3500" dirty="0">
                <a:solidFill>
                  <a:srgbClr val="000000"/>
                </a:solidFill>
                <a:latin typeface="Heebo" pitchFamily="2" charset="-79"/>
                <a:cs typeface="Heebo" pitchFamily="2" charset="-79"/>
              </a:rPr>
              <a:t> הם שדות חובה, ויש למלאם.</a:t>
            </a:r>
          </a:p>
        </p:txBody>
      </p:sp>
      <p:pic>
        <p:nvPicPr>
          <p:cNvPr id="5" name="תמונה 4" descr="פרטי החברה הדוגמת">
            <a:extLst>
              <a:ext uri="{FF2B5EF4-FFF2-40B4-BE49-F238E27FC236}">
                <a16:creationId xmlns:a16="http://schemas.microsoft.com/office/drawing/2014/main" id="{9ECE05F1-A50A-C763-11CF-FC23C39035D7}"/>
              </a:ext>
            </a:extLst>
          </p:cNvPr>
          <p:cNvPicPr>
            <a:picLocks noChangeAspect="1"/>
          </p:cNvPicPr>
          <p:nvPr/>
        </p:nvPicPr>
        <p:blipFill>
          <a:blip r:embed="rId2"/>
          <a:stretch>
            <a:fillRect/>
          </a:stretch>
        </p:blipFill>
        <p:spPr>
          <a:xfrm>
            <a:off x="6090834" y="3756551"/>
            <a:ext cx="11682815" cy="6126103"/>
          </a:xfrm>
          <a:prstGeom prst="rect">
            <a:avLst/>
          </a:prstGeom>
        </p:spPr>
      </p:pic>
      <p:pic>
        <p:nvPicPr>
          <p:cNvPr id="13" name="תמונה 12">
            <a:extLst>
              <a:ext uri="{FF2B5EF4-FFF2-40B4-BE49-F238E27FC236}">
                <a16:creationId xmlns:a16="http://schemas.microsoft.com/office/drawing/2014/main" id="{4B8F4FF5-126E-CFBD-7399-F20BF4748E3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9688" r="81307"/>
          <a:stretch/>
        </p:blipFill>
        <p:spPr>
          <a:xfrm rot="19124961" flipV="1">
            <a:off x="13541309" y="6876895"/>
            <a:ext cx="1277465" cy="1018981"/>
          </a:xfrm>
          <a:prstGeom prst="rect">
            <a:avLst/>
          </a:prstGeom>
        </p:spPr>
      </p:pic>
      <p:pic>
        <p:nvPicPr>
          <p:cNvPr id="8" name="תמונה 7" descr="רשימת חברות">
            <a:extLst>
              <a:ext uri="{FF2B5EF4-FFF2-40B4-BE49-F238E27FC236}">
                <a16:creationId xmlns:a16="http://schemas.microsoft.com/office/drawing/2014/main" id="{3B3E5133-6208-FBE4-371B-30FDF0063B32}"/>
              </a:ext>
            </a:extLst>
          </p:cNvPr>
          <p:cNvPicPr>
            <a:picLocks noChangeAspect="1"/>
          </p:cNvPicPr>
          <p:nvPr/>
        </p:nvPicPr>
        <p:blipFill>
          <a:blip r:embed="rId4"/>
          <a:stretch>
            <a:fillRect/>
          </a:stretch>
        </p:blipFill>
        <p:spPr>
          <a:xfrm>
            <a:off x="11501334" y="7685499"/>
            <a:ext cx="2535427" cy="1380738"/>
          </a:xfrm>
          <a:prstGeom prst="rect">
            <a:avLst/>
          </a:prstGeom>
          <a:ln>
            <a:solidFill>
              <a:schemeClr val="tx1"/>
            </a:solidFill>
          </a:ln>
          <a:effectLst>
            <a:glow rad="63500">
              <a:schemeClr val="accent1">
                <a:satMod val="175000"/>
                <a:alpha val="40000"/>
              </a:schemeClr>
            </a:glow>
          </a:effectLst>
        </p:spPr>
      </p:pic>
      <p:pic>
        <p:nvPicPr>
          <p:cNvPr id="11" name="גרפיקה 10">
            <a:extLst>
              <a:ext uri="{FF2B5EF4-FFF2-40B4-BE49-F238E27FC236}">
                <a16:creationId xmlns:a16="http://schemas.microsoft.com/office/drawing/2014/main" id="{AE53C147-89BF-53FA-5C4E-498361989B9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84133">
            <a:off x="10716355" y="7526622"/>
            <a:ext cx="630766" cy="630766"/>
          </a:xfrm>
          <a:prstGeom prst="rect">
            <a:avLst/>
          </a:prstGeom>
        </p:spPr>
      </p:pic>
    </p:spTree>
    <p:extLst>
      <p:ext uri="{BB962C8B-B14F-4D97-AF65-F5344CB8AC3E}">
        <p14:creationId xmlns:p14="http://schemas.microsoft.com/office/powerpoint/2010/main" val="209684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58E94-3554-2ED9-A98C-2788318AEA60}"/>
            </a:ext>
          </a:extLst>
        </p:cNvPr>
        <p:cNvGrpSpPr/>
        <p:nvPr/>
      </p:nvGrpSpPr>
      <p:grpSpPr>
        <a:xfrm>
          <a:off x="0" y="0"/>
          <a:ext cx="0" cy="0"/>
          <a:chOff x="0" y="0"/>
          <a:chExt cx="0" cy="0"/>
        </a:xfrm>
      </p:grpSpPr>
      <p:sp>
        <p:nvSpPr>
          <p:cNvPr id="12" name="כותרת 11">
            <a:extLst>
              <a:ext uri="{FF2B5EF4-FFF2-40B4-BE49-F238E27FC236}">
                <a16:creationId xmlns:a16="http://schemas.microsoft.com/office/drawing/2014/main" id="{16214D24-9228-7AB9-E810-C4F9E0E94CC5}"/>
              </a:ext>
            </a:extLst>
          </p:cNvPr>
          <p:cNvSpPr>
            <a:spLocks noGrp="1"/>
          </p:cNvSpPr>
          <p:nvPr>
            <p:ph type="ctrTitle"/>
          </p:nvPr>
        </p:nvSpPr>
        <p:spPr>
          <a:xfrm>
            <a:off x="2286000" y="-3581400"/>
            <a:ext cx="13716000" cy="3581400"/>
          </a:xfrm>
        </p:spPr>
        <p:txBody>
          <a:bodyPr vert="horz" lIns="91440" tIns="45720" rIns="91440" bIns="45720" rtlCol="0" anchor="b">
            <a:normAutofit/>
          </a:bodyPr>
          <a:lstStyle/>
          <a:p>
            <a:r>
              <a:rPr lang="he-IL" dirty="0"/>
              <a:t>כללי</a:t>
            </a:r>
          </a:p>
        </p:txBody>
      </p:sp>
      <p:sp>
        <p:nvSpPr>
          <p:cNvPr id="6" name="מלבן: פינות מעוגלות 5">
            <a:extLst>
              <a:ext uri="{FF2B5EF4-FFF2-40B4-BE49-F238E27FC236}">
                <a16:creationId xmlns:a16="http://schemas.microsoft.com/office/drawing/2014/main" id="{A8E3A161-C939-03E1-B5F1-C7237B193DE4}"/>
              </a:ext>
              <a:ext uri="{C183D7F6-B498-43B3-948B-1728B52AA6E4}">
                <adec:decorative xmlns:adec="http://schemas.microsoft.com/office/drawing/2017/decorative" val="1"/>
              </a:ext>
            </a:extLst>
          </p:cNvPr>
          <p:cNvSpPr/>
          <p:nvPr/>
        </p:nvSpPr>
        <p:spPr>
          <a:xfrm>
            <a:off x="15379908" y="404346"/>
            <a:ext cx="2393741" cy="1112520"/>
          </a:xfrm>
          <a:prstGeom prst="roundRect">
            <a:avLst>
              <a:gd name="adj" fmla="val 50000"/>
            </a:avLst>
          </a:prstGeom>
          <a:solidFill>
            <a:srgbClr val="6E9FC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4050"/>
          </a:p>
        </p:txBody>
      </p:sp>
      <p:sp>
        <p:nvSpPr>
          <p:cNvPr id="9" name="תיבת טקסט 8">
            <a:extLst>
              <a:ext uri="{FF2B5EF4-FFF2-40B4-BE49-F238E27FC236}">
                <a16:creationId xmlns:a16="http://schemas.microsoft.com/office/drawing/2014/main" id="{E37C3AB2-1151-9B0D-F354-4E8C5E8253EA}"/>
              </a:ext>
            </a:extLst>
          </p:cNvPr>
          <p:cNvSpPr txBox="1"/>
          <p:nvPr/>
        </p:nvSpPr>
        <p:spPr>
          <a:xfrm>
            <a:off x="10985679" y="639907"/>
            <a:ext cx="6349821" cy="784830"/>
          </a:xfrm>
          <a:prstGeom prst="rect">
            <a:avLst/>
          </a:prstGeom>
          <a:noFill/>
        </p:spPr>
        <p:txBody>
          <a:bodyPr wrap="square">
            <a:spAutoFit/>
          </a:bodyPr>
          <a:lstStyle/>
          <a:p>
            <a:pPr algn="r"/>
            <a:r>
              <a:rPr lang="he-IL" sz="4500" b="1" dirty="0">
                <a:latin typeface="Heebo ExtraBold" pitchFamily="2" charset="-79"/>
                <a:ea typeface="Calibri" panose="020F0502020204030204" pitchFamily="34" charset="0"/>
                <a:cs typeface="Heebo ExtraBold" pitchFamily="2" charset="-79"/>
              </a:rPr>
              <a:t>כללי</a:t>
            </a:r>
          </a:p>
        </p:txBody>
      </p:sp>
      <p:pic>
        <p:nvPicPr>
          <p:cNvPr id="3" name="תמונה 2" descr="כרטיסיית כללי">
            <a:extLst>
              <a:ext uri="{FF2B5EF4-FFF2-40B4-BE49-F238E27FC236}">
                <a16:creationId xmlns:a16="http://schemas.microsoft.com/office/drawing/2014/main" id="{90CDE202-7FB3-9369-5F03-368F4ABADD50}"/>
              </a:ext>
            </a:extLst>
          </p:cNvPr>
          <p:cNvPicPr>
            <a:picLocks noChangeAspect="1"/>
          </p:cNvPicPr>
          <p:nvPr/>
        </p:nvPicPr>
        <p:blipFill>
          <a:blip r:embed="rId2"/>
          <a:stretch>
            <a:fillRect/>
          </a:stretch>
        </p:blipFill>
        <p:spPr>
          <a:xfrm>
            <a:off x="135487" y="3070274"/>
            <a:ext cx="9918667" cy="6292678"/>
          </a:xfrm>
          <a:prstGeom prst="rect">
            <a:avLst/>
          </a:prstGeom>
        </p:spPr>
      </p:pic>
      <p:pic>
        <p:nvPicPr>
          <p:cNvPr id="7" name="תמונה 6">
            <a:extLst>
              <a:ext uri="{FF2B5EF4-FFF2-40B4-BE49-F238E27FC236}">
                <a16:creationId xmlns:a16="http://schemas.microsoft.com/office/drawing/2014/main" id="{7E1A22F4-BE82-54E1-1C73-8966D2187D9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131" t="7385" r="41878" b="39115"/>
          <a:stretch/>
        </p:blipFill>
        <p:spPr>
          <a:xfrm>
            <a:off x="5721392" y="3986631"/>
            <a:ext cx="682607" cy="519712"/>
          </a:xfrm>
          <a:prstGeom prst="rect">
            <a:avLst/>
          </a:prstGeom>
        </p:spPr>
      </p:pic>
      <p:pic>
        <p:nvPicPr>
          <p:cNvPr id="8" name="תמונה 7">
            <a:extLst>
              <a:ext uri="{FF2B5EF4-FFF2-40B4-BE49-F238E27FC236}">
                <a16:creationId xmlns:a16="http://schemas.microsoft.com/office/drawing/2014/main" id="{918E5681-80DE-5EE6-0B7B-4224057A66D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9688" r="81307"/>
          <a:stretch/>
        </p:blipFill>
        <p:spPr>
          <a:xfrm rot="18195880" flipV="1">
            <a:off x="5445019" y="4129300"/>
            <a:ext cx="504255" cy="402224"/>
          </a:xfrm>
          <a:prstGeom prst="rect">
            <a:avLst/>
          </a:prstGeom>
        </p:spPr>
      </p:pic>
      <p:pic>
        <p:nvPicPr>
          <p:cNvPr id="14" name="תמונה 13" descr="לוח שנה">
            <a:extLst>
              <a:ext uri="{FF2B5EF4-FFF2-40B4-BE49-F238E27FC236}">
                <a16:creationId xmlns:a16="http://schemas.microsoft.com/office/drawing/2014/main" id="{C94BE805-1F38-AFA0-A4FA-71AC6E67833A}"/>
              </a:ext>
            </a:extLst>
          </p:cNvPr>
          <p:cNvPicPr>
            <a:picLocks noChangeAspect="1"/>
          </p:cNvPicPr>
          <p:nvPr/>
        </p:nvPicPr>
        <p:blipFill>
          <a:blip r:embed="rId4"/>
          <a:stretch>
            <a:fillRect/>
          </a:stretch>
        </p:blipFill>
        <p:spPr>
          <a:xfrm>
            <a:off x="5052101" y="4582771"/>
            <a:ext cx="724072" cy="877084"/>
          </a:xfrm>
          <a:prstGeom prst="rect">
            <a:avLst/>
          </a:prstGeom>
          <a:ln>
            <a:solidFill>
              <a:schemeClr val="tx1"/>
            </a:solidFill>
          </a:ln>
          <a:effectLst>
            <a:glow rad="63500">
              <a:schemeClr val="accent1">
                <a:satMod val="175000"/>
                <a:alpha val="40000"/>
              </a:schemeClr>
            </a:glow>
          </a:effectLst>
        </p:spPr>
      </p:pic>
      <p:pic>
        <p:nvPicPr>
          <p:cNvPr id="11" name="גרפיקה 10">
            <a:extLst>
              <a:ext uri="{FF2B5EF4-FFF2-40B4-BE49-F238E27FC236}">
                <a16:creationId xmlns:a16="http://schemas.microsoft.com/office/drawing/2014/main" id="{76E135D9-34AC-53C0-56EC-AD93E09423B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84133">
            <a:off x="7466309" y="4933113"/>
            <a:ext cx="582737" cy="582737"/>
          </a:xfrm>
          <a:prstGeom prst="rect">
            <a:avLst/>
          </a:prstGeom>
        </p:spPr>
      </p:pic>
      <p:pic>
        <p:nvPicPr>
          <p:cNvPr id="10" name="תמונה 9">
            <a:extLst>
              <a:ext uri="{FF2B5EF4-FFF2-40B4-BE49-F238E27FC236}">
                <a16:creationId xmlns:a16="http://schemas.microsoft.com/office/drawing/2014/main" id="{CF1CE31D-447D-442E-648D-9E32A36032B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131" t="7385" r="41878" b="39115"/>
          <a:stretch/>
        </p:blipFill>
        <p:spPr>
          <a:xfrm>
            <a:off x="9388460" y="5956757"/>
            <a:ext cx="682607" cy="519712"/>
          </a:xfrm>
          <a:prstGeom prst="rect">
            <a:avLst/>
          </a:prstGeom>
        </p:spPr>
      </p:pic>
      <p:pic>
        <p:nvPicPr>
          <p:cNvPr id="4" name="תמונה 3">
            <a:extLst>
              <a:ext uri="{FF2B5EF4-FFF2-40B4-BE49-F238E27FC236}">
                <a16:creationId xmlns:a16="http://schemas.microsoft.com/office/drawing/2014/main" id="{8C8C1547-5CEF-70C5-ED1E-71685EF5063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131" t="7385" r="41878" b="39115"/>
          <a:stretch/>
        </p:blipFill>
        <p:spPr>
          <a:xfrm>
            <a:off x="4648292" y="6004799"/>
            <a:ext cx="682607" cy="519712"/>
          </a:xfrm>
          <a:prstGeom prst="rect">
            <a:avLst/>
          </a:prstGeom>
        </p:spPr>
      </p:pic>
      <p:pic>
        <p:nvPicPr>
          <p:cNvPr id="15" name="תמונה 14">
            <a:extLst>
              <a:ext uri="{FF2B5EF4-FFF2-40B4-BE49-F238E27FC236}">
                <a16:creationId xmlns:a16="http://schemas.microsoft.com/office/drawing/2014/main" id="{A2C66E77-16EB-174E-001D-A30A1651849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383874" y="4506343"/>
            <a:ext cx="745867" cy="877084"/>
          </a:xfrm>
          <a:prstGeom prst="rect">
            <a:avLst/>
          </a:prstGeom>
          <a:ln>
            <a:solidFill>
              <a:schemeClr val="tx1"/>
            </a:solidFill>
          </a:ln>
          <a:effectLst>
            <a:glow rad="63500">
              <a:schemeClr val="accent1">
                <a:satMod val="175000"/>
                <a:alpha val="40000"/>
              </a:schemeClr>
            </a:glow>
          </a:effectLst>
        </p:spPr>
      </p:pic>
      <p:pic>
        <p:nvPicPr>
          <p:cNvPr id="17" name="תמונה 16">
            <a:extLst>
              <a:ext uri="{FF2B5EF4-FFF2-40B4-BE49-F238E27FC236}">
                <a16:creationId xmlns:a16="http://schemas.microsoft.com/office/drawing/2014/main" id="{0B2E7B18-03D5-EBA8-4C10-7673A843D140}"/>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9688" r="81307"/>
          <a:stretch/>
        </p:blipFill>
        <p:spPr>
          <a:xfrm rot="4105846" flipH="1" flipV="1">
            <a:off x="1224962" y="3996824"/>
            <a:ext cx="504255" cy="402224"/>
          </a:xfrm>
          <a:prstGeom prst="rect">
            <a:avLst/>
          </a:prstGeom>
        </p:spPr>
      </p:pic>
      <p:pic>
        <p:nvPicPr>
          <p:cNvPr id="18" name="תמונה 17">
            <a:extLst>
              <a:ext uri="{FF2B5EF4-FFF2-40B4-BE49-F238E27FC236}">
                <a16:creationId xmlns:a16="http://schemas.microsoft.com/office/drawing/2014/main" id="{4EEBCE71-5D5A-838A-2B0A-BCD8ADB20EF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131" t="7385" r="41878" b="39115"/>
          <a:stretch/>
        </p:blipFill>
        <p:spPr>
          <a:xfrm>
            <a:off x="824438" y="3868097"/>
            <a:ext cx="682607" cy="519712"/>
          </a:xfrm>
          <a:prstGeom prst="rect">
            <a:avLst/>
          </a:prstGeom>
        </p:spPr>
      </p:pic>
      <p:sp>
        <p:nvSpPr>
          <p:cNvPr id="5" name="תיבת טקסט 4">
            <a:extLst>
              <a:ext uri="{FF2B5EF4-FFF2-40B4-BE49-F238E27FC236}">
                <a16:creationId xmlns:a16="http://schemas.microsoft.com/office/drawing/2014/main" id="{528B379C-266D-9F0D-0654-F203B4F5A61C}"/>
              </a:ext>
            </a:extLst>
          </p:cNvPr>
          <p:cNvSpPr txBox="1"/>
          <p:nvPr/>
        </p:nvSpPr>
        <p:spPr>
          <a:xfrm>
            <a:off x="5196115" y="1730093"/>
            <a:ext cx="12577534" cy="7632859"/>
          </a:xfrm>
          <a:prstGeom prst="rect">
            <a:avLst/>
          </a:prstGeom>
          <a:noFill/>
        </p:spPr>
        <p:txBody>
          <a:bodyPr wrap="square">
            <a:spAutoFit/>
          </a:bodyPr>
          <a:lstStyle/>
          <a:p>
            <a:pPr algn="r" rtl="1"/>
            <a:r>
              <a:rPr lang="he-IL" sz="3500" dirty="0">
                <a:solidFill>
                  <a:srgbClr val="000000"/>
                </a:solidFill>
                <a:latin typeface="Heebo" pitchFamily="2" charset="-79"/>
                <a:cs typeface="Heebo" pitchFamily="2" charset="-79"/>
              </a:rPr>
              <a:t>תחת כרטיסיית "כללי" מלאו פרטים כלליים על הדיגום: </a:t>
            </a:r>
          </a:p>
          <a:p>
            <a:pPr algn="r" rtl="1"/>
            <a:r>
              <a:rPr lang="he-IL" sz="3500" dirty="0">
                <a:solidFill>
                  <a:srgbClr val="000000"/>
                </a:solidFill>
                <a:latin typeface="Heebo" pitchFamily="2" charset="-79"/>
                <a:cs typeface="Heebo" pitchFamily="2" charset="-79"/>
              </a:rPr>
              <a:t>תאריך הדיגום – יש ללחוץ על אייקון היומן </a:t>
            </a:r>
          </a:p>
          <a:p>
            <a:pPr algn="r" rtl="1"/>
            <a:r>
              <a:rPr lang="he-IL" sz="3500" dirty="0">
                <a:solidFill>
                  <a:srgbClr val="000000"/>
                </a:solidFill>
                <a:latin typeface="Heebo" pitchFamily="2" charset="-79"/>
                <a:cs typeface="Heebo" pitchFamily="2" charset="-79"/>
              </a:rPr>
              <a:t>לבחירת תאריך. </a:t>
            </a:r>
          </a:p>
          <a:p>
            <a:pPr algn="r" rtl="1"/>
            <a:r>
              <a:rPr lang="he-IL" sz="3500" dirty="0">
                <a:solidFill>
                  <a:srgbClr val="000000"/>
                </a:solidFill>
                <a:latin typeface="Heebo" pitchFamily="2" charset="-79"/>
                <a:cs typeface="Heebo" pitchFamily="2" charset="-79"/>
              </a:rPr>
              <a:t>סוג דלק – יש לבחור מתוך רשימה נפתחת.</a:t>
            </a:r>
          </a:p>
          <a:p>
            <a:pPr algn="r" rtl="1"/>
            <a:r>
              <a:rPr lang="he-IL" sz="3500" dirty="0">
                <a:solidFill>
                  <a:srgbClr val="000000"/>
                </a:solidFill>
                <a:latin typeface="Heebo" pitchFamily="2" charset="-79"/>
                <a:cs typeface="Heebo" pitchFamily="2" charset="-79"/>
              </a:rPr>
              <a:t>האם הארובה תקינה? אם בוצעה בדיקת </a:t>
            </a:r>
          </a:p>
          <a:p>
            <a:pPr algn="r" rtl="1"/>
            <a:r>
              <a:rPr lang="he-IL" sz="3500" dirty="0">
                <a:solidFill>
                  <a:srgbClr val="000000"/>
                </a:solidFill>
                <a:latin typeface="Heebo" pitchFamily="2" charset="-79"/>
                <a:cs typeface="Heebo" pitchFamily="2" charset="-79"/>
              </a:rPr>
              <a:t>תקינוּת לארובה בשלוש השנים שקדמו </a:t>
            </a:r>
          </a:p>
          <a:p>
            <a:pPr algn="r" rtl="1"/>
            <a:r>
              <a:rPr lang="he-IL" sz="3500" dirty="0">
                <a:solidFill>
                  <a:srgbClr val="000000"/>
                </a:solidFill>
                <a:latin typeface="Heebo" pitchFamily="2" charset="-79"/>
                <a:cs typeface="Heebo" pitchFamily="2" charset="-79"/>
              </a:rPr>
              <a:t>להגשת דו”ח זה, צרפו בצרופות בתחתית </a:t>
            </a:r>
          </a:p>
          <a:p>
            <a:pPr algn="r" rtl="1"/>
            <a:r>
              <a:rPr lang="he-IL" sz="3500" dirty="0">
                <a:solidFill>
                  <a:srgbClr val="000000"/>
                </a:solidFill>
                <a:latin typeface="Heebo" pitchFamily="2" charset="-79"/>
                <a:cs typeface="Heebo" pitchFamily="2" charset="-79"/>
              </a:rPr>
              <a:t>המסך את דו”ח בדיקת התקינות חתום בידי </a:t>
            </a:r>
          </a:p>
          <a:p>
            <a:pPr algn="r" rtl="1"/>
            <a:r>
              <a:rPr lang="he-IL" sz="3500" dirty="0">
                <a:solidFill>
                  <a:srgbClr val="000000"/>
                </a:solidFill>
                <a:latin typeface="Heebo" pitchFamily="2" charset="-79"/>
                <a:cs typeface="Heebo" pitchFamily="2" charset="-79"/>
              </a:rPr>
              <a:t>המפעל, סמנו שהארובה תקינה וציינו את </a:t>
            </a:r>
          </a:p>
          <a:p>
            <a:pPr algn="r" rtl="1"/>
            <a:r>
              <a:rPr lang="he-IL" sz="3500" dirty="0">
                <a:solidFill>
                  <a:srgbClr val="000000"/>
                </a:solidFill>
                <a:latin typeface="Heebo" pitchFamily="2" charset="-79"/>
                <a:cs typeface="Heebo" pitchFamily="2" charset="-79"/>
              </a:rPr>
              <a:t>תאריך בדיקת התקינות על ידי לחיצה על </a:t>
            </a:r>
          </a:p>
          <a:p>
            <a:pPr algn="r" rtl="1"/>
            <a:r>
              <a:rPr lang="he-IL" sz="3500" dirty="0">
                <a:solidFill>
                  <a:srgbClr val="000000"/>
                </a:solidFill>
                <a:latin typeface="Heebo" pitchFamily="2" charset="-79"/>
                <a:cs typeface="Heebo" pitchFamily="2" charset="-79"/>
              </a:rPr>
              <a:t>אייקון היומן.</a:t>
            </a:r>
            <a:br>
              <a:rPr lang="en-US" sz="3500" dirty="0">
                <a:solidFill>
                  <a:srgbClr val="000000"/>
                </a:solidFill>
                <a:latin typeface="Heebo" pitchFamily="2" charset="-79"/>
                <a:cs typeface="Heebo" pitchFamily="2" charset="-79"/>
              </a:rPr>
            </a:br>
            <a:r>
              <a:rPr lang="he-IL" sz="3500" dirty="0">
                <a:solidFill>
                  <a:srgbClr val="000000"/>
                </a:solidFill>
                <a:latin typeface="Heebo" pitchFamily="2" charset="-79"/>
                <a:cs typeface="Heebo" pitchFamily="2" charset="-79"/>
              </a:rPr>
              <a:t>כמו כן, מלאו את שם איש הקשר המאשר </a:t>
            </a:r>
          </a:p>
          <a:p>
            <a:pPr algn="r" rtl="1"/>
            <a:r>
              <a:rPr lang="he-IL" sz="3500" dirty="0">
                <a:solidFill>
                  <a:srgbClr val="000000"/>
                </a:solidFill>
                <a:latin typeface="Heebo" pitchFamily="2" charset="-79"/>
                <a:cs typeface="Heebo" pitchFamily="2" charset="-79"/>
              </a:rPr>
              <a:t>מטעם המפעל, את תפקידו וכתובת דואר </a:t>
            </a:r>
          </a:p>
          <a:p>
            <a:pPr algn="r" rtl="1"/>
            <a:r>
              <a:rPr lang="he-IL" sz="3500" dirty="0">
                <a:solidFill>
                  <a:srgbClr val="000000"/>
                </a:solidFill>
                <a:latin typeface="Heebo" pitchFamily="2" charset="-79"/>
                <a:cs typeface="Heebo" pitchFamily="2" charset="-79"/>
              </a:rPr>
              <a:t>אלקטרוני. </a:t>
            </a:r>
          </a:p>
        </p:txBody>
      </p:sp>
    </p:spTree>
    <p:extLst>
      <p:ext uri="{BB962C8B-B14F-4D97-AF65-F5344CB8AC3E}">
        <p14:creationId xmlns:p14="http://schemas.microsoft.com/office/powerpoint/2010/main" val="79220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DA709-5A91-3B7E-8FD2-9AF1C69BDB44}"/>
            </a:ext>
          </a:extLst>
        </p:cNvPr>
        <p:cNvGrpSpPr/>
        <p:nvPr/>
      </p:nvGrpSpPr>
      <p:grpSpPr>
        <a:xfrm>
          <a:off x="0" y="0"/>
          <a:ext cx="0" cy="0"/>
          <a:chOff x="0" y="0"/>
          <a:chExt cx="0" cy="0"/>
        </a:xfrm>
      </p:grpSpPr>
      <p:sp>
        <p:nvSpPr>
          <p:cNvPr id="12" name="כותרת 11">
            <a:extLst>
              <a:ext uri="{FF2B5EF4-FFF2-40B4-BE49-F238E27FC236}">
                <a16:creationId xmlns:a16="http://schemas.microsoft.com/office/drawing/2014/main" id="{1414EA24-08A1-3B90-7960-048F3A60E849}"/>
              </a:ext>
            </a:extLst>
          </p:cNvPr>
          <p:cNvSpPr>
            <a:spLocks noGrp="1"/>
          </p:cNvSpPr>
          <p:nvPr>
            <p:ph type="ctrTitle"/>
          </p:nvPr>
        </p:nvSpPr>
        <p:spPr>
          <a:xfrm>
            <a:off x="2286000" y="-3581400"/>
            <a:ext cx="13716000" cy="3581400"/>
          </a:xfrm>
        </p:spPr>
        <p:txBody>
          <a:bodyPr vert="horz" lIns="91440" tIns="45720" rIns="91440" bIns="45720" rtlCol="0" anchor="b">
            <a:normAutofit/>
          </a:bodyPr>
          <a:lstStyle/>
          <a:p>
            <a:r>
              <a:rPr lang="he-IL" dirty="0"/>
              <a:t>תוצאות דיגום מזהם קיים</a:t>
            </a:r>
          </a:p>
        </p:txBody>
      </p:sp>
      <p:sp>
        <p:nvSpPr>
          <p:cNvPr id="2" name="מלבן: פינות מעוגלות 1">
            <a:extLst>
              <a:ext uri="{FF2B5EF4-FFF2-40B4-BE49-F238E27FC236}">
                <a16:creationId xmlns:a16="http://schemas.microsoft.com/office/drawing/2014/main" id="{E42A476B-EF92-4F9D-3701-290336311019}"/>
              </a:ext>
              <a:ext uri="{C183D7F6-B498-43B3-948B-1728B52AA6E4}">
                <adec:decorative xmlns:adec="http://schemas.microsoft.com/office/drawing/2017/decorative" val="1"/>
              </a:ext>
            </a:extLst>
          </p:cNvPr>
          <p:cNvSpPr/>
          <p:nvPr/>
        </p:nvSpPr>
        <p:spPr>
          <a:xfrm>
            <a:off x="12739607" y="404346"/>
            <a:ext cx="5034042" cy="1112520"/>
          </a:xfrm>
          <a:prstGeom prst="roundRect">
            <a:avLst>
              <a:gd name="adj" fmla="val 50000"/>
            </a:avLst>
          </a:prstGeom>
          <a:solidFill>
            <a:srgbClr val="6E9FC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4050"/>
          </a:p>
        </p:txBody>
      </p:sp>
      <p:sp>
        <p:nvSpPr>
          <p:cNvPr id="3" name="תיבת טקסט 2">
            <a:extLst>
              <a:ext uri="{FF2B5EF4-FFF2-40B4-BE49-F238E27FC236}">
                <a16:creationId xmlns:a16="http://schemas.microsoft.com/office/drawing/2014/main" id="{0B720E21-F91A-95E8-264C-1DF504EBEDE5}"/>
              </a:ext>
            </a:extLst>
          </p:cNvPr>
          <p:cNvSpPr txBox="1"/>
          <p:nvPr/>
        </p:nvSpPr>
        <p:spPr>
          <a:xfrm>
            <a:off x="13251051" y="639907"/>
            <a:ext cx="4084449" cy="784830"/>
          </a:xfrm>
          <a:prstGeom prst="rect">
            <a:avLst/>
          </a:prstGeom>
          <a:noFill/>
        </p:spPr>
        <p:txBody>
          <a:bodyPr wrap="square">
            <a:spAutoFit/>
          </a:bodyPr>
          <a:lstStyle/>
          <a:p>
            <a:pPr algn="r"/>
            <a:r>
              <a:rPr lang="he-IL" sz="4500" b="1" dirty="0">
                <a:latin typeface="Heebo ExtraBold" pitchFamily="2" charset="-79"/>
                <a:ea typeface="Calibri" panose="020F0502020204030204" pitchFamily="34" charset="0"/>
                <a:cs typeface="Heebo ExtraBold" pitchFamily="2" charset="-79"/>
              </a:rPr>
              <a:t>תוצאות דיגום</a:t>
            </a:r>
          </a:p>
        </p:txBody>
      </p:sp>
      <p:sp>
        <p:nvSpPr>
          <p:cNvPr id="7" name="תיבת טקסט 6">
            <a:extLst>
              <a:ext uri="{FF2B5EF4-FFF2-40B4-BE49-F238E27FC236}">
                <a16:creationId xmlns:a16="http://schemas.microsoft.com/office/drawing/2014/main" id="{1BB8B5D6-B85F-5BE7-CF3E-76C096606424}"/>
              </a:ext>
            </a:extLst>
          </p:cNvPr>
          <p:cNvSpPr txBox="1"/>
          <p:nvPr/>
        </p:nvSpPr>
        <p:spPr>
          <a:xfrm>
            <a:off x="344558" y="1771568"/>
            <a:ext cx="17429092" cy="2400657"/>
          </a:xfrm>
          <a:prstGeom prst="rect">
            <a:avLst/>
          </a:prstGeom>
          <a:noFill/>
        </p:spPr>
        <p:txBody>
          <a:bodyPr wrap="square">
            <a:spAutoFit/>
          </a:bodyPr>
          <a:lstStyle/>
          <a:p>
            <a:pPr algn="r" rtl="1">
              <a:spcAft>
                <a:spcPts val="600"/>
              </a:spcAft>
            </a:pPr>
            <a:r>
              <a:rPr lang="he-IL" sz="3500" dirty="0">
                <a:solidFill>
                  <a:srgbClr val="000000"/>
                </a:solidFill>
                <a:latin typeface="Heebo" pitchFamily="2" charset="-79"/>
                <a:cs typeface="Heebo" pitchFamily="2" charset="-79"/>
              </a:rPr>
              <a:t>תחת כרטיסיית "תוצאות דיגום" יש ללחוץ על "למילוי תוצאות דיגום". </a:t>
            </a:r>
          </a:p>
          <a:p>
            <a:pPr algn="r" rtl="1">
              <a:spcAft>
                <a:spcPts val="600"/>
              </a:spcAft>
            </a:pPr>
            <a:r>
              <a:rPr lang="he-IL" sz="3500" dirty="0">
                <a:solidFill>
                  <a:srgbClr val="000000"/>
                </a:solidFill>
                <a:latin typeface="Heebo" pitchFamily="2" charset="-79"/>
                <a:cs typeface="Heebo" pitchFamily="2" charset="-79"/>
              </a:rPr>
              <a:t>לאחר מכן יקפוץ חלון "הוספת מזהם חדש". </a:t>
            </a:r>
          </a:p>
          <a:p>
            <a:pPr algn="r" rtl="1">
              <a:spcAft>
                <a:spcPts val="600"/>
              </a:spcAft>
            </a:pPr>
            <a:r>
              <a:rPr lang="he-IL" sz="3500" dirty="0">
                <a:solidFill>
                  <a:srgbClr val="000000"/>
                </a:solidFill>
                <a:latin typeface="Heebo" pitchFamily="2" charset="-79"/>
                <a:cs typeface="Heebo" pitchFamily="2" charset="-79"/>
              </a:rPr>
              <a:t>אם המזהם הרצוי מופיע מצד ימין, יש ללחוץ על שמו ולמלא את הפרטים הדרושים בחלונית הנפתחת. מספר הקטגוריות למילוי ישתנה לפי כל נקודת דיגום. לסיום יש ללחוץ על "עדכון מזהם".</a:t>
            </a:r>
          </a:p>
        </p:txBody>
      </p:sp>
      <p:pic>
        <p:nvPicPr>
          <p:cNvPr id="5" name="תמונה 4" descr="תוצאות דיגום">
            <a:extLst>
              <a:ext uri="{FF2B5EF4-FFF2-40B4-BE49-F238E27FC236}">
                <a16:creationId xmlns:a16="http://schemas.microsoft.com/office/drawing/2014/main" id="{3542DAAB-D1F2-41C4-2ECD-8B9D4C496559}"/>
              </a:ext>
            </a:extLst>
          </p:cNvPr>
          <p:cNvPicPr>
            <a:picLocks noChangeAspect="1"/>
          </p:cNvPicPr>
          <p:nvPr/>
        </p:nvPicPr>
        <p:blipFill>
          <a:blip r:embed="rId2"/>
          <a:stretch>
            <a:fillRect/>
          </a:stretch>
        </p:blipFill>
        <p:spPr>
          <a:xfrm>
            <a:off x="8836091" y="4229109"/>
            <a:ext cx="8829919" cy="6057891"/>
          </a:xfrm>
          <a:prstGeom prst="rect">
            <a:avLst/>
          </a:prstGeom>
        </p:spPr>
      </p:pic>
      <p:pic>
        <p:nvPicPr>
          <p:cNvPr id="9" name="גרפיקה 8">
            <a:extLst>
              <a:ext uri="{FF2B5EF4-FFF2-40B4-BE49-F238E27FC236}">
                <a16:creationId xmlns:a16="http://schemas.microsoft.com/office/drawing/2014/main" id="{3A1FE285-4D3F-CFB3-5D7A-C5CC43D9CE2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84133">
            <a:off x="15476392" y="7610875"/>
            <a:ext cx="630766" cy="630766"/>
          </a:xfrm>
          <a:prstGeom prst="rect">
            <a:avLst/>
          </a:prstGeom>
        </p:spPr>
      </p:pic>
      <p:pic>
        <p:nvPicPr>
          <p:cNvPr id="4" name="תמונה 3">
            <a:extLst>
              <a:ext uri="{FF2B5EF4-FFF2-40B4-BE49-F238E27FC236}">
                <a16:creationId xmlns:a16="http://schemas.microsoft.com/office/drawing/2014/main" id="{5641F5E5-E761-5192-1CEF-74B1E952C978}"/>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59688" r="81307"/>
          <a:stretch/>
        </p:blipFill>
        <p:spPr>
          <a:xfrm rot="18541844" flipV="1">
            <a:off x="6974331" y="3859563"/>
            <a:ext cx="1956849" cy="1560898"/>
          </a:xfrm>
          <a:prstGeom prst="rect">
            <a:avLst/>
          </a:prstGeom>
        </p:spPr>
      </p:pic>
      <p:pic>
        <p:nvPicPr>
          <p:cNvPr id="13" name="תמונה 12" descr="בחירת מזהם">
            <a:extLst>
              <a:ext uri="{FF2B5EF4-FFF2-40B4-BE49-F238E27FC236}">
                <a16:creationId xmlns:a16="http://schemas.microsoft.com/office/drawing/2014/main" id="{0BAEC235-3AA9-9ADD-4F76-7976F2D755EB}"/>
              </a:ext>
            </a:extLst>
          </p:cNvPr>
          <p:cNvPicPr>
            <a:picLocks noChangeAspect="1"/>
          </p:cNvPicPr>
          <p:nvPr/>
        </p:nvPicPr>
        <p:blipFill>
          <a:blip r:embed="rId6"/>
          <a:stretch>
            <a:fillRect/>
          </a:stretch>
        </p:blipFill>
        <p:spPr>
          <a:xfrm>
            <a:off x="1609660" y="5341577"/>
            <a:ext cx="6172965" cy="4472193"/>
          </a:xfrm>
          <a:prstGeom prst="rect">
            <a:avLst/>
          </a:prstGeom>
        </p:spPr>
      </p:pic>
      <p:pic>
        <p:nvPicPr>
          <p:cNvPr id="15" name="גרפיקה 14">
            <a:extLst>
              <a:ext uri="{FF2B5EF4-FFF2-40B4-BE49-F238E27FC236}">
                <a16:creationId xmlns:a16="http://schemas.microsoft.com/office/drawing/2014/main" id="{BB8CA829-8D61-7748-D8FE-3D14694E092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15867" flipH="1">
            <a:off x="6763546" y="6486007"/>
            <a:ext cx="630766" cy="630766"/>
          </a:xfrm>
          <a:prstGeom prst="rect">
            <a:avLst/>
          </a:prstGeom>
        </p:spPr>
      </p:pic>
      <p:pic>
        <p:nvPicPr>
          <p:cNvPr id="16" name="תמונה 15">
            <a:extLst>
              <a:ext uri="{FF2B5EF4-FFF2-40B4-BE49-F238E27FC236}">
                <a16:creationId xmlns:a16="http://schemas.microsoft.com/office/drawing/2014/main" id="{B6ADFF2C-7B2A-E34C-BC6C-E8104F0015C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32131" t="7385" r="41878" b="39115"/>
          <a:stretch/>
        </p:blipFill>
        <p:spPr>
          <a:xfrm>
            <a:off x="1467619" y="9104556"/>
            <a:ext cx="1130967" cy="861077"/>
          </a:xfrm>
          <a:prstGeom prst="rect">
            <a:avLst/>
          </a:prstGeom>
        </p:spPr>
      </p:pic>
    </p:spTree>
    <p:extLst>
      <p:ext uri="{BB962C8B-B14F-4D97-AF65-F5344CB8AC3E}">
        <p14:creationId xmlns:p14="http://schemas.microsoft.com/office/powerpoint/2010/main" val="692837836"/>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דיווחים טמפלט  -  לקריאה בלבד" id="{26E57CA5-BA0E-47D7-8BA2-9C03B7A49343}" vid="{791FB24D-2FA5-40BC-B5DE-D1B50E7EA0DA}"/>
    </a:ext>
  </a:extLst>
</a:theme>
</file>

<file path=docProps/app.xml><?xml version="1.0" encoding="utf-8"?>
<Properties xmlns="http://schemas.openxmlformats.org/officeDocument/2006/extended-properties" xmlns:vt="http://schemas.openxmlformats.org/officeDocument/2006/docPropsVTypes">
  <Template>Retrospect</Template>
  <TotalTime>434</TotalTime>
  <Words>932</Words>
  <Application>Microsoft Office PowerPoint</Application>
  <PresentationFormat>Custom</PresentationFormat>
  <Paragraphs>98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Heebo</vt:lpstr>
      <vt:lpstr>Heebo Black</vt:lpstr>
      <vt:lpstr>Heebo ExtraBold</vt:lpstr>
      <vt:lpstr>ערכת נושא Office</vt:lpstr>
      <vt:lpstr>מדריך דיגומי ארובות פורטל תעשייה</vt:lpstr>
      <vt:lpstr>מהו דיווח על דיגום ארובות</vt:lpstr>
      <vt:lpstr>כניסה למערכת הזדהות לאומית</vt:lpstr>
      <vt:lpstr>עמוד הבית פורטל תעשייה</vt:lpstr>
      <vt:lpstr>הגשת דיווח</vt:lpstr>
      <vt:lpstr>ארבע כרטיסיות לדיווח</vt:lpstr>
      <vt:lpstr>פרטי החברה הדוגמת</vt:lpstr>
      <vt:lpstr>כללי</vt:lpstr>
      <vt:lpstr>תוצאות דיגום מזהם קיים</vt:lpstr>
      <vt:lpstr>תוצאות דיגום מזהם לא קיים</vt:lpstr>
      <vt:lpstr>צירוף קבצים</vt:lpstr>
      <vt:lpstr>שמירה כטיוטה</vt:lpstr>
      <vt:lpstr>שליחת הדיווח</vt:lpstr>
      <vt:lpstr>היסטוריית דיגומים</vt:lpstr>
      <vt:lpstr>צפייה בדיווח</vt:lpstr>
      <vt:lpstr>דרכי פנייה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דיגומי ארובות</dc:title>
  <dc:creator>שלי אליהו  Shelly Eliyahu</dc:creator>
  <cp:lastModifiedBy>אסתר טל  Esther Tal</cp:lastModifiedBy>
  <cp:revision>15</cp:revision>
  <dcterms:created xsi:type="dcterms:W3CDTF">2024-12-11T07:55:52Z</dcterms:created>
  <dcterms:modified xsi:type="dcterms:W3CDTF">2025-01-05T12:05:19Z</dcterms:modified>
</cp:coreProperties>
</file>