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4"/>
  </p:sldMasterIdLst>
  <p:notesMasterIdLst>
    <p:notesMasterId r:id="rId22"/>
  </p:notesMasterIdLst>
  <p:sldIdLst>
    <p:sldId id="256" r:id="rId5"/>
    <p:sldId id="347" r:id="rId6"/>
    <p:sldId id="262" r:id="rId7"/>
    <p:sldId id="358" r:id="rId8"/>
    <p:sldId id="257" r:id="rId9"/>
    <p:sldId id="258" r:id="rId10"/>
    <p:sldId id="351" r:id="rId11"/>
    <p:sldId id="355" r:id="rId12"/>
    <p:sldId id="354" r:id="rId13"/>
    <p:sldId id="359" r:id="rId14"/>
    <p:sldId id="360" r:id="rId15"/>
    <p:sldId id="357" r:id="rId16"/>
    <p:sldId id="342" r:id="rId17"/>
    <p:sldId id="341" r:id="rId18"/>
    <p:sldId id="361" r:id="rId19"/>
    <p:sldId id="349" r:id="rId20"/>
    <p:sldId id="362" r:id="rId21"/>
  </p:sldIdLst>
  <p:sldSz cx="12192000" cy="6858000"/>
  <p:notesSz cx="6808788" cy="9940925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243785-5BC7-4ACB-B7D7-822A5EDC8BF4}" v="85" dt="2025-11-18T08:27:34.6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5260" autoAdjust="0"/>
  </p:normalViewPr>
  <p:slideViewPr>
    <p:cSldViewPr snapToGrid="0">
      <p:cViewPr varScale="1">
        <p:scale>
          <a:sx n="82" d="100"/>
          <a:sy n="82" d="100"/>
        </p:scale>
        <p:origin x="4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3DDF85-FDF9-4F8D-91D9-8A72DCC4C98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5E574ECA-F962-4A2C-999E-69A4430FCA8D}">
      <dgm:prSet phldrT="[טקסט]" custT="1"/>
      <dgm:spPr/>
      <dgm:t>
        <a:bodyPr/>
        <a:lstStyle/>
        <a:p>
          <a:pPr rtl="1"/>
          <a:r>
            <a:rPr lang="he-IL" sz="1400" dirty="0"/>
            <a:t>מפגש התנעה- </a:t>
          </a:r>
        </a:p>
        <a:p>
          <a:pPr rtl="1"/>
          <a:r>
            <a:rPr lang="he-IL" sz="1400" dirty="0"/>
            <a:t>כניסה ליישוב</a:t>
          </a:r>
        </a:p>
      </dgm:t>
    </dgm:pt>
    <dgm:pt modelId="{6A013EB3-EC07-444E-84A6-67E7CB773DA7}" type="parTrans" cxnId="{C230F220-F343-4A75-A69B-B12DCD410BC1}">
      <dgm:prSet/>
      <dgm:spPr/>
      <dgm:t>
        <a:bodyPr/>
        <a:lstStyle/>
        <a:p>
          <a:pPr rtl="1"/>
          <a:endParaRPr lang="he-IL" sz="1400"/>
        </a:p>
      </dgm:t>
    </dgm:pt>
    <dgm:pt modelId="{C4A33060-2AF9-48AE-AE66-2FCBE951952B}" type="sibTrans" cxnId="{C230F220-F343-4A75-A69B-B12DCD410BC1}">
      <dgm:prSet/>
      <dgm:spPr/>
      <dgm:t>
        <a:bodyPr/>
        <a:lstStyle/>
        <a:p>
          <a:pPr rtl="1"/>
          <a:endParaRPr lang="he-IL" sz="1400"/>
        </a:p>
      </dgm:t>
    </dgm:pt>
    <dgm:pt modelId="{17CEA03D-AE17-4946-AE02-3EC6D1843AE5}">
      <dgm:prSet phldrT="[טקסט]" custT="1"/>
      <dgm:spPr/>
      <dgm:t>
        <a:bodyPr/>
        <a:lstStyle/>
        <a:p>
          <a:pPr rtl="1"/>
          <a:r>
            <a:rPr lang="he-IL" sz="1400" dirty="0"/>
            <a:t>התנעת תהליך בשומר</a:t>
          </a:r>
        </a:p>
      </dgm:t>
    </dgm:pt>
    <dgm:pt modelId="{7BF86EA0-4A80-4980-9BE9-78174C8B3B34}" type="parTrans" cxnId="{647E1337-3035-4176-BEE6-DF68E962D3FA}">
      <dgm:prSet/>
      <dgm:spPr/>
      <dgm:t>
        <a:bodyPr/>
        <a:lstStyle/>
        <a:p>
          <a:pPr rtl="1"/>
          <a:endParaRPr lang="he-IL" sz="1400"/>
        </a:p>
      </dgm:t>
    </dgm:pt>
    <dgm:pt modelId="{AF32FED3-0D17-4F5B-B158-E06581AB450F}" type="sibTrans" cxnId="{647E1337-3035-4176-BEE6-DF68E962D3FA}">
      <dgm:prSet/>
      <dgm:spPr/>
      <dgm:t>
        <a:bodyPr/>
        <a:lstStyle/>
        <a:p>
          <a:pPr rtl="1"/>
          <a:endParaRPr lang="he-IL" sz="1400"/>
        </a:p>
      </dgm:t>
    </dgm:pt>
    <dgm:pt modelId="{38EB0684-70F5-4C45-B72E-FAEE7F240F8A}">
      <dgm:prSet phldrT="[טקסט]" custT="1"/>
      <dgm:spPr/>
      <dgm:t>
        <a:bodyPr/>
        <a:lstStyle/>
        <a:p>
          <a:pPr rtl="1"/>
          <a:r>
            <a:rPr lang="he-IL" sz="1400" dirty="0"/>
            <a:t>שיווק ופרסום</a:t>
          </a:r>
        </a:p>
      </dgm:t>
    </dgm:pt>
    <dgm:pt modelId="{60C01DCF-4BDA-49A1-9DB8-55E12CB56B67}" type="parTrans" cxnId="{A4467B84-9903-4E86-91A4-C9C098F8ECB6}">
      <dgm:prSet/>
      <dgm:spPr/>
      <dgm:t>
        <a:bodyPr/>
        <a:lstStyle/>
        <a:p>
          <a:pPr rtl="1"/>
          <a:endParaRPr lang="he-IL" sz="1400"/>
        </a:p>
      </dgm:t>
    </dgm:pt>
    <dgm:pt modelId="{161E062C-F421-4D1B-81A8-553A99C227A2}" type="sibTrans" cxnId="{A4467B84-9903-4E86-91A4-C9C098F8ECB6}">
      <dgm:prSet/>
      <dgm:spPr/>
      <dgm:t>
        <a:bodyPr/>
        <a:lstStyle/>
        <a:p>
          <a:pPr rtl="1"/>
          <a:endParaRPr lang="he-IL" sz="1400"/>
        </a:p>
      </dgm:t>
    </dgm:pt>
    <dgm:pt modelId="{3E699BA3-1B98-48F3-87BC-B870C8B9D1A2}">
      <dgm:prSet phldrT="[טקסט]" custT="1"/>
      <dgm:spPr/>
      <dgm:t>
        <a:bodyPr/>
        <a:lstStyle/>
        <a:p>
          <a:pPr rtl="1"/>
          <a:r>
            <a:rPr lang="he-IL" sz="1400" dirty="0"/>
            <a:t>ערב חשיפה /הכשרה</a:t>
          </a:r>
        </a:p>
      </dgm:t>
    </dgm:pt>
    <dgm:pt modelId="{F5C43125-8D67-4BEC-A77A-673A342815C5}" type="parTrans" cxnId="{30F9C60E-0326-427B-ADCD-67F34A9DD15E}">
      <dgm:prSet/>
      <dgm:spPr/>
      <dgm:t>
        <a:bodyPr/>
        <a:lstStyle/>
        <a:p>
          <a:pPr rtl="1"/>
          <a:endParaRPr lang="he-IL" sz="1400"/>
        </a:p>
      </dgm:t>
    </dgm:pt>
    <dgm:pt modelId="{A7A74137-DBC4-4983-A08E-D35EE96660A7}" type="sibTrans" cxnId="{30F9C60E-0326-427B-ADCD-67F34A9DD15E}">
      <dgm:prSet/>
      <dgm:spPr/>
      <dgm:t>
        <a:bodyPr/>
        <a:lstStyle/>
        <a:p>
          <a:pPr rtl="1"/>
          <a:endParaRPr lang="he-IL" sz="1400"/>
        </a:p>
      </dgm:t>
    </dgm:pt>
    <dgm:pt modelId="{4F3D3310-7BC4-4425-AC73-0D6EA361404E}">
      <dgm:prSet phldrT="[טקסט]" custT="1"/>
      <dgm:spPr/>
      <dgm:t>
        <a:bodyPr/>
        <a:lstStyle/>
        <a:p>
          <a:pPr rtl="1"/>
          <a:r>
            <a:rPr lang="he-IL" sz="1400" dirty="0"/>
            <a:t>הקמת ראשי צוותים </a:t>
          </a:r>
        </a:p>
      </dgm:t>
    </dgm:pt>
    <dgm:pt modelId="{5D763BFC-0DE0-455F-AD6D-97CF8F878092}" type="parTrans" cxnId="{BE9C85F0-2765-4BA1-9F06-BD7DF5ED1726}">
      <dgm:prSet/>
      <dgm:spPr/>
      <dgm:t>
        <a:bodyPr/>
        <a:lstStyle/>
        <a:p>
          <a:pPr rtl="1"/>
          <a:endParaRPr lang="he-IL" sz="1400"/>
        </a:p>
      </dgm:t>
    </dgm:pt>
    <dgm:pt modelId="{B2F7D16F-4A1C-4B83-9837-876154A6489D}" type="sibTrans" cxnId="{BE9C85F0-2765-4BA1-9F06-BD7DF5ED1726}">
      <dgm:prSet/>
      <dgm:spPr/>
      <dgm:t>
        <a:bodyPr/>
        <a:lstStyle/>
        <a:p>
          <a:pPr rtl="1"/>
          <a:endParaRPr lang="he-IL" sz="1400"/>
        </a:p>
      </dgm:t>
    </dgm:pt>
    <dgm:pt modelId="{2F7B9EBE-2EF9-42DC-9ED9-525DF5E3E55F}">
      <dgm:prSet phldrT="[טקסט]" custT="1"/>
      <dgm:spPr/>
      <dgm:t>
        <a:bodyPr/>
        <a:lstStyle/>
        <a:p>
          <a:pPr rtl="1"/>
          <a:r>
            <a:rPr lang="he-IL" sz="1400" dirty="0"/>
            <a:t>שמירות</a:t>
          </a:r>
        </a:p>
      </dgm:t>
    </dgm:pt>
    <dgm:pt modelId="{BD411948-98F7-4893-ADBE-7916846F23E4}" type="parTrans" cxnId="{C9A577CA-610C-4E3F-945A-A0F8990C8EC6}">
      <dgm:prSet/>
      <dgm:spPr/>
      <dgm:t>
        <a:bodyPr/>
        <a:lstStyle/>
        <a:p>
          <a:pPr rtl="1"/>
          <a:endParaRPr lang="he-IL" sz="1400"/>
        </a:p>
      </dgm:t>
    </dgm:pt>
    <dgm:pt modelId="{EA1A354E-A1F3-4BA9-9C8F-606E32406CD2}" type="sibTrans" cxnId="{C9A577CA-610C-4E3F-945A-A0F8990C8EC6}">
      <dgm:prSet/>
      <dgm:spPr/>
      <dgm:t>
        <a:bodyPr/>
        <a:lstStyle/>
        <a:p>
          <a:pPr rtl="1"/>
          <a:endParaRPr lang="he-IL" sz="1400"/>
        </a:p>
      </dgm:t>
    </dgm:pt>
    <dgm:pt modelId="{63BAE332-E48D-4178-8456-6DA32C89D040}" type="pres">
      <dgm:prSet presAssocID="{2C3DDF85-FDF9-4F8D-91D9-8A72DCC4C984}" presName="CompostProcess" presStyleCnt="0">
        <dgm:presLayoutVars>
          <dgm:dir val="rev"/>
          <dgm:resizeHandles val="exact"/>
        </dgm:presLayoutVars>
      </dgm:prSet>
      <dgm:spPr/>
    </dgm:pt>
    <dgm:pt modelId="{68AE75FD-FDB8-4C2E-B499-F1F854E6284E}" type="pres">
      <dgm:prSet presAssocID="{2C3DDF85-FDF9-4F8D-91D9-8A72DCC4C984}" presName="arrow" presStyleLbl="bgShp" presStyleIdx="0" presStyleCnt="1" custLinFactNeighborX="663" custLinFactNeighborY="-11981"/>
      <dgm:spPr/>
    </dgm:pt>
    <dgm:pt modelId="{E7C220A7-3DE8-4A49-8BC9-AF85D5BBDF2E}" type="pres">
      <dgm:prSet presAssocID="{2C3DDF85-FDF9-4F8D-91D9-8A72DCC4C984}" presName="linearProcess" presStyleCnt="0"/>
      <dgm:spPr/>
    </dgm:pt>
    <dgm:pt modelId="{307CEFB6-F218-461D-BC12-24755C60FFFF}" type="pres">
      <dgm:prSet presAssocID="{5E574ECA-F962-4A2C-999E-69A4430FCA8D}" presName="textNode" presStyleLbl="node1" presStyleIdx="0" presStyleCnt="6">
        <dgm:presLayoutVars>
          <dgm:bulletEnabled val="1"/>
        </dgm:presLayoutVars>
      </dgm:prSet>
      <dgm:spPr/>
    </dgm:pt>
    <dgm:pt modelId="{4563523E-382B-4CF6-A1DC-8B87CFC825A9}" type="pres">
      <dgm:prSet presAssocID="{C4A33060-2AF9-48AE-AE66-2FCBE951952B}" presName="sibTrans" presStyleCnt="0"/>
      <dgm:spPr/>
    </dgm:pt>
    <dgm:pt modelId="{729642ED-CF46-4144-AE08-C046BB2F9313}" type="pres">
      <dgm:prSet presAssocID="{17CEA03D-AE17-4946-AE02-3EC6D1843AE5}" presName="textNode" presStyleLbl="node1" presStyleIdx="1" presStyleCnt="6">
        <dgm:presLayoutVars>
          <dgm:bulletEnabled val="1"/>
        </dgm:presLayoutVars>
      </dgm:prSet>
      <dgm:spPr/>
    </dgm:pt>
    <dgm:pt modelId="{3FAC4DC8-BDE8-4EF5-B3C7-F970EBBD8106}" type="pres">
      <dgm:prSet presAssocID="{AF32FED3-0D17-4F5B-B158-E06581AB450F}" presName="sibTrans" presStyleCnt="0"/>
      <dgm:spPr/>
    </dgm:pt>
    <dgm:pt modelId="{AEDE6D06-5179-4B65-9A70-4B118815439D}" type="pres">
      <dgm:prSet presAssocID="{38EB0684-70F5-4C45-B72E-FAEE7F240F8A}" presName="textNode" presStyleLbl="node1" presStyleIdx="2" presStyleCnt="6">
        <dgm:presLayoutVars>
          <dgm:bulletEnabled val="1"/>
        </dgm:presLayoutVars>
      </dgm:prSet>
      <dgm:spPr/>
    </dgm:pt>
    <dgm:pt modelId="{F33AF8CF-5531-4956-8F86-0185DBE2F682}" type="pres">
      <dgm:prSet presAssocID="{161E062C-F421-4D1B-81A8-553A99C227A2}" presName="sibTrans" presStyleCnt="0"/>
      <dgm:spPr/>
    </dgm:pt>
    <dgm:pt modelId="{E0A8F67A-94D4-4244-9073-FB05C0BFCD90}" type="pres">
      <dgm:prSet presAssocID="{3E699BA3-1B98-48F3-87BC-B870C8B9D1A2}" presName="textNode" presStyleLbl="node1" presStyleIdx="3" presStyleCnt="6" custLinFactX="-94898" custLinFactNeighborX="-100000" custLinFactNeighborY="3901">
        <dgm:presLayoutVars>
          <dgm:bulletEnabled val="1"/>
        </dgm:presLayoutVars>
      </dgm:prSet>
      <dgm:spPr/>
    </dgm:pt>
    <dgm:pt modelId="{58479FD4-0B29-48FB-9C0F-E23DD9BC3C20}" type="pres">
      <dgm:prSet presAssocID="{A7A74137-DBC4-4983-A08E-D35EE96660A7}" presName="sibTrans" presStyleCnt="0"/>
      <dgm:spPr/>
    </dgm:pt>
    <dgm:pt modelId="{0580D9F4-29B6-4EA5-94E0-C911C34448F2}" type="pres">
      <dgm:prSet presAssocID="{4F3D3310-7BC4-4425-AC73-0D6EA361404E}" presName="textNode" presStyleLbl="node1" presStyleIdx="4" presStyleCnt="6" custLinFactX="100000" custLinFactNeighborX="130815" custLinFactNeighborY="3370">
        <dgm:presLayoutVars>
          <dgm:bulletEnabled val="1"/>
        </dgm:presLayoutVars>
      </dgm:prSet>
      <dgm:spPr/>
    </dgm:pt>
    <dgm:pt modelId="{316C1E12-EA33-4EB7-8AC9-8A80C9497412}" type="pres">
      <dgm:prSet presAssocID="{B2F7D16F-4A1C-4B83-9837-876154A6489D}" presName="sibTrans" presStyleCnt="0"/>
      <dgm:spPr/>
    </dgm:pt>
    <dgm:pt modelId="{20374B6C-22BE-44B8-BC28-F378C57E81F4}" type="pres">
      <dgm:prSet presAssocID="{2F7B9EBE-2EF9-42DC-9ED9-525DF5E3E55F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30F9C60E-0326-427B-ADCD-67F34A9DD15E}" srcId="{2C3DDF85-FDF9-4F8D-91D9-8A72DCC4C984}" destId="{3E699BA3-1B98-48F3-87BC-B870C8B9D1A2}" srcOrd="3" destOrd="0" parTransId="{F5C43125-8D67-4BEC-A77A-673A342815C5}" sibTransId="{A7A74137-DBC4-4983-A08E-D35EE96660A7}"/>
    <dgm:cxn modelId="{1190E51E-F545-452D-A6B6-43E7B9D4D761}" type="presOf" srcId="{4F3D3310-7BC4-4425-AC73-0D6EA361404E}" destId="{0580D9F4-29B6-4EA5-94E0-C911C34448F2}" srcOrd="0" destOrd="0" presId="urn:microsoft.com/office/officeart/2005/8/layout/hProcess9"/>
    <dgm:cxn modelId="{C230F220-F343-4A75-A69B-B12DCD410BC1}" srcId="{2C3DDF85-FDF9-4F8D-91D9-8A72DCC4C984}" destId="{5E574ECA-F962-4A2C-999E-69A4430FCA8D}" srcOrd="0" destOrd="0" parTransId="{6A013EB3-EC07-444E-84A6-67E7CB773DA7}" sibTransId="{C4A33060-2AF9-48AE-AE66-2FCBE951952B}"/>
    <dgm:cxn modelId="{647E1337-3035-4176-BEE6-DF68E962D3FA}" srcId="{2C3DDF85-FDF9-4F8D-91D9-8A72DCC4C984}" destId="{17CEA03D-AE17-4946-AE02-3EC6D1843AE5}" srcOrd="1" destOrd="0" parTransId="{7BF86EA0-4A80-4980-9BE9-78174C8B3B34}" sibTransId="{AF32FED3-0D17-4F5B-B158-E06581AB450F}"/>
    <dgm:cxn modelId="{C9CE637A-A65F-42B7-8AC0-A7D3963289CD}" type="presOf" srcId="{5E574ECA-F962-4A2C-999E-69A4430FCA8D}" destId="{307CEFB6-F218-461D-BC12-24755C60FFFF}" srcOrd="0" destOrd="0" presId="urn:microsoft.com/office/officeart/2005/8/layout/hProcess9"/>
    <dgm:cxn modelId="{A4467B84-9903-4E86-91A4-C9C098F8ECB6}" srcId="{2C3DDF85-FDF9-4F8D-91D9-8A72DCC4C984}" destId="{38EB0684-70F5-4C45-B72E-FAEE7F240F8A}" srcOrd="2" destOrd="0" parTransId="{60C01DCF-4BDA-49A1-9DB8-55E12CB56B67}" sibTransId="{161E062C-F421-4D1B-81A8-553A99C227A2}"/>
    <dgm:cxn modelId="{2EF02294-F601-4DF4-A49D-6B6B64047A29}" type="presOf" srcId="{38EB0684-70F5-4C45-B72E-FAEE7F240F8A}" destId="{AEDE6D06-5179-4B65-9A70-4B118815439D}" srcOrd="0" destOrd="0" presId="urn:microsoft.com/office/officeart/2005/8/layout/hProcess9"/>
    <dgm:cxn modelId="{0448E9A2-88C5-4699-BC24-8A151423DCE1}" type="presOf" srcId="{3E699BA3-1B98-48F3-87BC-B870C8B9D1A2}" destId="{E0A8F67A-94D4-4244-9073-FB05C0BFCD90}" srcOrd="0" destOrd="0" presId="urn:microsoft.com/office/officeart/2005/8/layout/hProcess9"/>
    <dgm:cxn modelId="{C4173ABA-3E8D-4EEF-AE9B-84C0E6E33103}" type="presOf" srcId="{2F7B9EBE-2EF9-42DC-9ED9-525DF5E3E55F}" destId="{20374B6C-22BE-44B8-BC28-F378C57E81F4}" srcOrd="0" destOrd="0" presId="urn:microsoft.com/office/officeart/2005/8/layout/hProcess9"/>
    <dgm:cxn modelId="{C9A577CA-610C-4E3F-945A-A0F8990C8EC6}" srcId="{2C3DDF85-FDF9-4F8D-91D9-8A72DCC4C984}" destId="{2F7B9EBE-2EF9-42DC-9ED9-525DF5E3E55F}" srcOrd="5" destOrd="0" parTransId="{BD411948-98F7-4893-ADBE-7916846F23E4}" sibTransId="{EA1A354E-A1F3-4BA9-9C8F-606E32406CD2}"/>
    <dgm:cxn modelId="{D0B5A4D3-400A-4AFE-BA7E-DBC2CBC4B378}" type="presOf" srcId="{17CEA03D-AE17-4946-AE02-3EC6D1843AE5}" destId="{729642ED-CF46-4144-AE08-C046BB2F9313}" srcOrd="0" destOrd="0" presId="urn:microsoft.com/office/officeart/2005/8/layout/hProcess9"/>
    <dgm:cxn modelId="{E50D71E5-7741-4DCE-8DDC-14016597BC82}" type="presOf" srcId="{2C3DDF85-FDF9-4F8D-91D9-8A72DCC4C984}" destId="{63BAE332-E48D-4178-8456-6DA32C89D040}" srcOrd="0" destOrd="0" presId="urn:microsoft.com/office/officeart/2005/8/layout/hProcess9"/>
    <dgm:cxn modelId="{BE9C85F0-2765-4BA1-9F06-BD7DF5ED1726}" srcId="{2C3DDF85-FDF9-4F8D-91D9-8A72DCC4C984}" destId="{4F3D3310-7BC4-4425-AC73-0D6EA361404E}" srcOrd="4" destOrd="0" parTransId="{5D763BFC-0DE0-455F-AD6D-97CF8F878092}" sibTransId="{B2F7D16F-4A1C-4B83-9837-876154A6489D}"/>
    <dgm:cxn modelId="{4E308E5F-A58D-491F-80E2-FCDE529AB22B}" type="presParOf" srcId="{63BAE332-E48D-4178-8456-6DA32C89D040}" destId="{68AE75FD-FDB8-4C2E-B499-F1F854E6284E}" srcOrd="0" destOrd="0" presId="urn:microsoft.com/office/officeart/2005/8/layout/hProcess9"/>
    <dgm:cxn modelId="{E029735D-B65F-48B9-88C3-71299DC635B6}" type="presParOf" srcId="{63BAE332-E48D-4178-8456-6DA32C89D040}" destId="{E7C220A7-3DE8-4A49-8BC9-AF85D5BBDF2E}" srcOrd="1" destOrd="0" presId="urn:microsoft.com/office/officeart/2005/8/layout/hProcess9"/>
    <dgm:cxn modelId="{4D1C52C7-D7CD-46F0-8954-599BD7B7AA63}" type="presParOf" srcId="{E7C220A7-3DE8-4A49-8BC9-AF85D5BBDF2E}" destId="{307CEFB6-F218-461D-BC12-24755C60FFFF}" srcOrd="0" destOrd="0" presId="urn:microsoft.com/office/officeart/2005/8/layout/hProcess9"/>
    <dgm:cxn modelId="{427D01BD-9539-47EA-9A7E-6BB9ED971A05}" type="presParOf" srcId="{E7C220A7-3DE8-4A49-8BC9-AF85D5BBDF2E}" destId="{4563523E-382B-4CF6-A1DC-8B87CFC825A9}" srcOrd="1" destOrd="0" presId="urn:microsoft.com/office/officeart/2005/8/layout/hProcess9"/>
    <dgm:cxn modelId="{A9C64440-FC80-4167-8F8A-1926CA01CA22}" type="presParOf" srcId="{E7C220A7-3DE8-4A49-8BC9-AF85D5BBDF2E}" destId="{729642ED-CF46-4144-AE08-C046BB2F9313}" srcOrd="2" destOrd="0" presId="urn:microsoft.com/office/officeart/2005/8/layout/hProcess9"/>
    <dgm:cxn modelId="{F3390FBF-3F2E-4F67-A840-E99583AB7F33}" type="presParOf" srcId="{E7C220A7-3DE8-4A49-8BC9-AF85D5BBDF2E}" destId="{3FAC4DC8-BDE8-4EF5-B3C7-F970EBBD8106}" srcOrd="3" destOrd="0" presId="urn:microsoft.com/office/officeart/2005/8/layout/hProcess9"/>
    <dgm:cxn modelId="{DDF6CBFF-43F8-4063-8EA8-BC068C00C80A}" type="presParOf" srcId="{E7C220A7-3DE8-4A49-8BC9-AF85D5BBDF2E}" destId="{AEDE6D06-5179-4B65-9A70-4B118815439D}" srcOrd="4" destOrd="0" presId="urn:microsoft.com/office/officeart/2005/8/layout/hProcess9"/>
    <dgm:cxn modelId="{A62573C8-DEE1-4414-866B-978D82BE257A}" type="presParOf" srcId="{E7C220A7-3DE8-4A49-8BC9-AF85D5BBDF2E}" destId="{F33AF8CF-5531-4956-8F86-0185DBE2F682}" srcOrd="5" destOrd="0" presId="urn:microsoft.com/office/officeart/2005/8/layout/hProcess9"/>
    <dgm:cxn modelId="{3CA9732B-4804-4BA0-829B-3726F6901EB2}" type="presParOf" srcId="{E7C220A7-3DE8-4A49-8BC9-AF85D5BBDF2E}" destId="{E0A8F67A-94D4-4244-9073-FB05C0BFCD90}" srcOrd="6" destOrd="0" presId="urn:microsoft.com/office/officeart/2005/8/layout/hProcess9"/>
    <dgm:cxn modelId="{64346FA9-2D63-4101-8E1D-9A82A60A9BA8}" type="presParOf" srcId="{E7C220A7-3DE8-4A49-8BC9-AF85D5BBDF2E}" destId="{58479FD4-0B29-48FB-9C0F-E23DD9BC3C20}" srcOrd="7" destOrd="0" presId="urn:microsoft.com/office/officeart/2005/8/layout/hProcess9"/>
    <dgm:cxn modelId="{2868A43B-107B-4C6C-98A3-9102A094631B}" type="presParOf" srcId="{E7C220A7-3DE8-4A49-8BC9-AF85D5BBDF2E}" destId="{0580D9F4-29B6-4EA5-94E0-C911C34448F2}" srcOrd="8" destOrd="0" presId="urn:microsoft.com/office/officeart/2005/8/layout/hProcess9"/>
    <dgm:cxn modelId="{6D91F94E-9C69-4E06-A0B6-E8291E6256BF}" type="presParOf" srcId="{E7C220A7-3DE8-4A49-8BC9-AF85D5BBDF2E}" destId="{316C1E12-EA33-4EB7-8AC9-8A80C9497412}" srcOrd="9" destOrd="0" presId="urn:microsoft.com/office/officeart/2005/8/layout/hProcess9"/>
    <dgm:cxn modelId="{09366AED-008B-45E7-81C6-185B0BFAD279}" type="presParOf" srcId="{E7C220A7-3DE8-4A49-8BC9-AF85D5BBDF2E}" destId="{20374B6C-22BE-44B8-BC28-F378C57E81F4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רמת הגולן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r>
            <a:rPr lang="he-IL" dirty="0"/>
            <a:t> </a:t>
          </a:r>
          <a:r>
            <a:rPr lang="en-US" dirty="0"/>
            <a:t>X</a:t>
          </a:r>
          <a:r>
            <a:rPr lang="he-IL" dirty="0"/>
            <a:t>2</a:t>
          </a:r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לצפון הרמה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/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משגב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לצפון הרמה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>
        <a:xfrm rot="10800000">
          <a:off x="1478381" y="452426"/>
          <a:ext cx="1618747" cy="647499"/>
        </a:xfrm>
        <a:prstGeom prst="chevron">
          <a:avLst/>
        </a:prstGeom>
      </dgm:spPr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גליל תחתון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endParaRPr lang="he-IL" sz="1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לשאר הישובים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>
        <a:xfrm rot="10800000">
          <a:off x="1478381" y="452426"/>
          <a:ext cx="1618747" cy="647499"/>
        </a:xfrm>
        <a:prstGeom prst="chevron">
          <a:avLst/>
        </a:prstGeom>
      </dgm:spPr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עמק המעיינות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ראשי</a:t>
          </a:r>
          <a:r>
            <a:rPr lang="he-IL" sz="1000" kern="1200" dirty="0"/>
            <a:t>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לשאר </a:t>
          </a:r>
          <a:r>
            <a:rPr lang="he-IL" dirty="0" err="1"/>
            <a:t>הישוביים</a:t>
          </a:r>
          <a:r>
            <a:rPr lang="he-IL" dirty="0"/>
            <a:t>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>
        <a:xfrm rot="10800000">
          <a:off x="4262628" y="452426"/>
          <a:ext cx="1618747" cy="647499"/>
        </a:xfrm>
        <a:prstGeom prst="chevron">
          <a:avLst/>
        </a:prstGeom>
      </dgm:spPr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 err="1"/>
            <a:t>בינימינה</a:t>
          </a:r>
          <a:r>
            <a:rPr lang="he-IL" sz="1800" dirty="0"/>
            <a:t> – גבעת עדה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 </a:t>
          </a:r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</a:t>
          </a:r>
          <a:r>
            <a:rPr lang="he-IL" dirty="0" err="1"/>
            <a:t>לישובי</a:t>
          </a:r>
          <a:r>
            <a:rPr lang="he-IL" dirty="0"/>
            <a:t> האזור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גליל עליון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endParaRPr lang="he-IL" sz="1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לשער </a:t>
          </a:r>
          <a:r>
            <a:rPr lang="he-IL" dirty="0" err="1"/>
            <a:t>הישובם</a:t>
          </a:r>
          <a:endParaRPr lang="he-IL" dirty="0"/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>
        <a:xfrm rot="10800000">
          <a:off x="4262628" y="452426"/>
          <a:ext cx="1618747" cy="647499"/>
        </a:xfrm>
        <a:prstGeom prst="chevron">
          <a:avLst/>
        </a:prstGeom>
      </dgm:spPr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>
        <a:xfrm rot="10800000">
          <a:off x="1478381" y="452426"/>
          <a:ext cx="1618747" cy="647499"/>
        </a:xfrm>
        <a:prstGeom prst="chevron">
          <a:avLst/>
        </a:prstGeom>
      </dgm:spPr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בקעת הירדן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לצפון הרמה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/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שומרון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 custT="1"/>
      <dgm:spPr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לצפון הרמה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>
        <a:xfrm rot="10800000">
          <a:off x="1478381" y="452426"/>
          <a:ext cx="1618747" cy="647499"/>
        </a:xfrm>
        <a:prstGeom prst="chevron">
          <a:avLst/>
        </a:prstGeom>
      </dgm:spPr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בנימין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 </a:t>
          </a:r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</a:t>
          </a:r>
          <a:r>
            <a:rPr lang="he-IL" dirty="0" err="1"/>
            <a:t>לישובי</a:t>
          </a:r>
          <a:r>
            <a:rPr lang="he-IL" dirty="0"/>
            <a:t> האזור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מגילות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לצפון הרמה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>
        <a:xfrm rot="10800000">
          <a:off x="1478381" y="452426"/>
          <a:ext cx="1618747" cy="647499"/>
        </a:xfrm>
        <a:prstGeom prst="chevron">
          <a:avLst/>
        </a:prstGeom>
      </dgm:spPr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בית אריה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 custT="1"/>
      <dgm:spPr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לצפון הרמה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>
        <a:xfrm rot="10800000">
          <a:off x="1478381" y="452426"/>
          <a:ext cx="1618747" cy="647499"/>
        </a:xfrm>
        <a:prstGeom prst="chevron">
          <a:avLst/>
        </a:prstGeom>
      </dgm:spPr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מטה יהודה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לשאר המועצה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/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רמת נגב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לפתחת ניצנה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>
        <a:xfrm rot="10800000">
          <a:off x="1478381" y="452426"/>
          <a:ext cx="1618747" cy="647499"/>
        </a:xfrm>
        <a:prstGeom prst="chevron">
          <a:avLst/>
        </a:prstGeom>
      </dgm:spPr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    ערד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endParaRPr lang="he-IL" sz="1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משמרות ושיווקם דרך העיירה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לשאר הישובים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>
        <a:xfrm rot="10800000">
          <a:off x="1478381" y="452426"/>
          <a:ext cx="1618747" cy="647499"/>
        </a:xfrm>
        <a:prstGeom prst="chevron">
          <a:avLst/>
        </a:prstGeom>
      </dgm:spPr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    אפרת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</a:t>
          </a:r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 custT="1"/>
      <dgm:spPr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ראשי</a:t>
          </a:r>
          <a:r>
            <a:rPr lang="he-IL" sz="1000" kern="1200" dirty="0"/>
            <a:t>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>
        <a:xfrm rot="10800000">
          <a:off x="4262628" y="452426"/>
          <a:ext cx="1618747" cy="647499"/>
        </a:xfrm>
        <a:prstGeom prst="chevron">
          <a:avLst/>
        </a:prstGeom>
      </dgm:spPr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לכיש (מזרח)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חוגי בית- ראשי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 custT="1"/>
      <dgm:spPr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 </a:t>
          </a:r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לשאר המוצעה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/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בני שמעון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וחקלאים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dirty="0"/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 custT="1"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ראשי</a:t>
          </a:r>
          <a:r>
            <a:rPr lang="he-IL" sz="1000" kern="1200" dirty="0"/>
            <a:t> צוותים – גיוס ראשי צוותים</a:t>
          </a:r>
        </a:p>
        <a:p>
          <a:pPr marL="0" lvl="0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 לשאר הישובים 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2117" custLinFactNeighborY="-5185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>
        <a:xfrm rot="10800000">
          <a:off x="4262628" y="452426"/>
          <a:ext cx="1618747" cy="647499"/>
        </a:xfrm>
        <a:prstGeom prst="chevron">
          <a:avLst/>
        </a:prstGeom>
      </dgm:spPr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3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6A3E3CD-9150-4289-975B-96B3F54B520B}" type="doc">
      <dgm:prSet loTypeId="urn:microsoft.com/office/officeart/2005/8/layout/l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468461C6-F1D9-4208-BAAC-162A52AB9F3F}">
      <dgm:prSet phldrT="[טקסט]" custT="1"/>
      <dgm:spPr/>
      <dgm:t>
        <a:bodyPr/>
        <a:lstStyle/>
        <a:p>
          <a:pPr algn="r" rtl="1"/>
          <a:r>
            <a:rPr lang="he-IL" sz="1800" dirty="0"/>
            <a:t>    גוש עציון</a:t>
          </a:r>
        </a:p>
      </dgm:t>
    </dgm:pt>
    <dgm:pt modelId="{5863820D-671B-4FCA-90AA-A4C6EDD7A531}" type="par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8C2D4335-5A13-473A-AEC1-DBC3AD828EC2}" type="sibTrans" cxnId="{89A7B038-3CF0-4DC4-BBD9-A5F274C7B4FD}">
      <dgm:prSet/>
      <dgm:spPr/>
      <dgm:t>
        <a:bodyPr/>
        <a:lstStyle/>
        <a:p>
          <a:pPr algn="r" rtl="1"/>
          <a:endParaRPr lang="he-IL"/>
        </a:p>
      </dgm:t>
    </dgm:pt>
    <dgm:pt modelId="{5CEC3BEC-B4E2-4F46-85D7-E12318CDA19A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algn="r" rtl="1"/>
          <a:r>
            <a:rPr lang="he-IL" dirty="0"/>
            <a:t>פ.ע ראש המועצה והצגת הפרויקט</a:t>
          </a:r>
        </a:p>
      </dgm:t>
    </dgm:pt>
    <dgm:pt modelId="{8114079F-B345-4919-A26E-D091512A52D6}" type="par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5B29BD1B-FAFD-47F7-80EA-F1DC9A5FCC04}" type="sibTrans" cxnId="{B50FE3ED-F1D3-4C56-9DE8-056D0B41E0F7}">
      <dgm:prSet/>
      <dgm:spPr/>
      <dgm:t>
        <a:bodyPr/>
        <a:lstStyle/>
        <a:p>
          <a:pPr algn="r" rtl="1"/>
          <a:endParaRPr lang="he-IL"/>
        </a:p>
      </dgm:t>
    </dgm:pt>
    <dgm:pt modelId="{4F7846F5-066F-42BB-9591-DCADB2A93568}">
      <dgm:prSet phldrT="[טקסט]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דיון במועצה כולל מנכל המועצה</a:t>
          </a:r>
        </a:p>
      </dgm:t>
    </dgm:pt>
    <dgm:pt modelId="{2E5ADD8F-E630-4B7D-86F5-9055BD4A205E}" type="par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D7430157-8CD8-413D-B2AF-0108FDD43CF8}" type="sibTrans" cxnId="{8CB956E5-EDC9-4F2E-8A9E-629E0B861A58}">
      <dgm:prSet/>
      <dgm:spPr/>
      <dgm:t>
        <a:bodyPr/>
        <a:lstStyle/>
        <a:p>
          <a:pPr algn="r" rtl="1"/>
          <a:endParaRPr lang="he-IL"/>
        </a:p>
      </dgm:t>
    </dgm:pt>
    <dgm:pt modelId="{647B4594-A879-4D04-A4FE-85A1410A6378}">
      <dgm:prSet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dirty="0"/>
            <a:t>מפגש עם </a:t>
          </a:r>
          <a:r>
            <a:rPr lang="he-IL" dirty="0" err="1"/>
            <a:t>רב"שים</a:t>
          </a:r>
          <a:r>
            <a:rPr lang="he-IL" dirty="0"/>
            <a:t>, מתיישבים </a:t>
          </a:r>
        </a:p>
      </dgm:t>
    </dgm:pt>
    <dgm:pt modelId="{9F4234DF-B3AF-4C1F-82A5-44E28DB543E5}" type="par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23A8E14C-FF33-463C-A1B1-7DE1CCED7AD9}" type="sibTrans" cxnId="{FE570C00-07C5-48F5-BD81-F334A6488D19}">
      <dgm:prSet/>
      <dgm:spPr/>
      <dgm:t>
        <a:bodyPr/>
        <a:lstStyle/>
        <a:p>
          <a:pPr rtl="1"/>
          <a:endParaRPr lang="he-IL"/>
        </a:p>
      </dgm:t>
    </dgm:pt>
    <dgm:pt modelId="{A0EBB0FD-8D9E-4263-B400-B5BBA98E9021}">
      <dgm:prSet custT="1"/>
      <dgm:spPr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marL="0" marR="0" lvl="0" indent="0" defTabSz="914400" rtl="1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ראשי</a:t>
          </a:r>
          <a:r>
            <a:rPr lang="he-IL" sz="1000" kern="1200" dirty="0"/>
            <a:t> צוותים – גיוס ראשי צוותים</a:t>
          </a:r>
        </a:p>
      </dgm:t>
    </dgm:pt>
    <dgm:pt modelId="{52993933-0068-4265-B1EB-CCAB2DB69461}" type="par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A35E9AF4-09DA-425C-9DDE-C2691DA0A561}" type="sibTrans" cxnId="{8DAE202F-4069-4DC3-910F-6F5B445523DB}">
      <dgm:prSet/>
      <dgm:spPr/>
      <dgm:t>
        <a:bodyPr/>
        <a:lstStyle/>
        <a:p>
          <a:pPr rtl="1"/>
          <a:endParaRPr lang="he-IL"/>
        </a:p>
      </dgm:t>
    </dgm:pt>
    <dgm:pt modelId="{666B3C9A-6F93-4502-B9AD-DAD461562054}">
      <dgm:prSet/>
      <dgm:spPr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0" tIns="6350" rIns="12700" bIns="6350" numCol="1" spcCol="1270" anchor="ctr" anchorCtr="0"/>
        <a:lstStyle/>
        <a:p>
          <a:pPr rtl="1"/>
          <a:r>
            <a:rPr lang="he-IL" dirty="0"/>
            <a:t>ערב חשיפה עם </a:t>
          </a:r>
          <a:r>
            <a:rPr lang="he-IL" dirty="0" err="1"/>
            <a:t>ר.המועצה</a:t>
          </a:r>
          <a:endParaRPr lang="he-IL" dirty="0"/>
        </a:p>
      </dgm:t>
    </dgm:pt>
    <dgm:pt modelId="{1A691CDF-3873-423C-B859-00F456F9E38E}" type="par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81DC7BD8-8DF8-470F-84A3-F00779F6F01F}" type="sibTrans" cxnId="{8FF6D3C9-5EC8-42E7-8404-515C69B92ABC}">
      <dgm:prSet/>
      <dgm:spPr/>
      <dgm:t>
        <a:bodyPr/>
        <a:lstStyle/>
        <a:p>
          <a:pPr rtl="1"/>
          <a:endParaRPr lang="he-IL"/>
        </a:p>
      </dgm:t>
    </dgm:pt>
    <dgm:pt modelId="{430FB9AE-F4F6-4415-9363-D6AA1AD5941E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משמרות ושיווקם דרך המועצה</a:t>
          </a:r>
        </a:p>
      </dgm:t>
    </dgm:pt>
    <dgm:pt modelId="{9DB2B818-10C2-492E-B516-416BADD711D5}" type="par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3097B2A4-9D59-4E76-BA55-C5DC728D9247}" type="sibTrans" cxnId="{39D83C0F-3751-4310-A748-4BED08B4AC7E}">
      <dgm:prSet/>
      <dgm:spPr/>
      <dgm:t>
        <a:bodyPr/>
        <a:lstStyle/>
        <a:p>
          <a:pPr rtl="1"/>
          <a:endParaRPr lang="he-IL"/>
        </a:p>
      </dgm:t>
    </dgm:pt>
    <dgm:pt modelId="{A7B30202-5099-4CCC-A3F9-557973ABAD52}">
      <dgm:prSet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pPr rtl="1"/>
          <a:r>
            <a:rPr lang="he-IL" dirty="0"/>
            <a:t>הגדלת המיזם</a:t>
          </a:r>
        </a:p>
      </dgm:t>
    </dgm:pt>
    <dgm:pt modelId="{3026BAC2-DBF2-41C9-BD06-1C34EDFF28A7}" type="par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8129956E-9F74-4C74-BB27-F18FCF05BD06}" type="sibTrans" cxnId="{900E3FFD-82C2-4E5F-B23A-3BD30A52F709}">
      <dgm:prSet/>
      <dgm:spPr/>
      <dgm:t>
        <a:bodyPr/>
        <a:lstStyle/>
        <a:p>
          <a:pPr rtl="1"/>
          <a:endParaRPr lang="he-IL"/>
        </a:p>
      </dgm:t>
    </dgm:pt>
    <dgm:pt modelId="{7B0A2409-48F2-43C0-9DC5-EC3B86D95238}" type="pres">
      <dgm:prSet presAssocID="{76A3E3CD-9150-4289-975B-96B3F54B520B}" presName="Name0" presStyleCnt="0">
        <dgm:presLayoutVars>
          <dgm:chPref val="3"/>
          <dgm:dir val="rev"/>
          <dgm:animLvl val="lvl"/>
          <dgm:resizeHandles/>
        </dgm:presLayoutVars>
      </dgm:prSet>
      <dgm:spPr/>
    </dgm:pt>
    <dgm:pt modelId="{D52E55EE-1571-481E-A62A-A05F7B01E4EF}" type="pres">
      <dgm:prSet presAssocID="{468461C6-F1D9-4208-BAAC-162A52AB9F3F}" presName="horFlow" presStyleCnt="0"/>
      <dgm:spPr/>
    </dgm:pt>
    <dgm:pt modelId="{78591D7A-ED8F-48F1-B7AC-61AA8EBFB938}" type="pres">
      <dgm:prSet presAssocID="{468461C6-F1D9-4208-BAAC-162A52AB9F3F}" presName="bigChev" presStyleLbl="node1" presStyleIdx="0" presStyleCnt="1" custLinFactNeighborX="7409" custLinFactNeighborY="-4013"/>
      <dgm:spPr/>
    </dgm:pt>
    <dgm:pt modelId="{B8EDE27F-BBA1-494C-9B04-977E7C97066E}" type="pres">
      <dgm:prSet presAssocID="{8114079F-B345-4919-A26E-D091512A52D6}" presName="parTrans" presStyleCnt="0"/>
      <dgm:spPr/>
    </dgm:pt>
    <dgm:pt modelId="{7F99CBBB-DDD9-4A8B-9F9D-75AAF6DDD961}" type="pres">
      <dgm:prSet presAssocID="{5CEC3BEC-B4E2-4F46-85D7-E12318CDA19A}" presName="node" presStyleLbl="alignAccFollowNode1" presStyleIdx="0" presStyleCnt="7">
        <dgm:presLayoutVars>
          <dgm:bulletEnabled val="1"/>
        </dgm:presLayoutVars>
      </dgm:prSet>
      <dgm:spPr/>
    </dgm:pt>
    <dgm:pt modelId="{1B6239DC-EE8E-4026-85D1-83CD7D50FD81}" type="pres">
      <dgm:prSet presAssocID="{5B29BD1B-FAFD-47F7-80EA-F1DC9A5FCC04}" presName="sibTrans" presStyleCnt="0"/>
      <dgm:spPr/>
    </dgm:pt>
    <dgm:pt modelId="{59042B94-DF8F-4083-993D-EF0F926648A7}" type="pres">
      <dgm:prSet presAssocID="{4F7846F5-066F-42BB-9591-DCADB2A93568}" presName="node" presStyleLbl="alignAccFollowNode1" presStyleIdx="1" presStyleCnt="7" custLinFactNeighborX="19830">
        <dgm:presLayoutVars>
          <dgm:bulletEnabled val="1"/>
        </dgm:presLayoutVars>
      </dgm:prSet>
      <dgm:spPr/>
    </dgm:pt>
    <dgm:pt modelId="{DE3371FD-FDA4-4B22-B371-CA62E7B1B45B}" type="pres">
      <dgm:prSet presAssocID="{D7430157-8CD8-413D-B2AF-0108FDD43CF8}" presName="sibTrans" presStyleCnt="0"/>
      <dgm:spPr/>
    </dgm:pt>
    <dgm:pt modelId="{502ACCCF-EB2D-4A5C-957D-2D54FC153E82}" type="pres">
      <dgm:prSet presAssocID="{647B4594-A879-4D04-A4FE-85A1410A6378}" presName="node" presStyleLbl="alignAccFollowNode1" presStyleIdx="2" presStyleCnt="7" custLinFactNeighborX="19830">
        <dgm:presLayoutVars>
          <dgm:bulletEnabled val="1"/>
        </dgm:presLayoutVars>
      </dgm:prSet>
      <dgm:spPr/>
    </dgm:pt>
    <dgm:pt modelId="{AD410248-5335-4A17-BE4A-A39D991E837F}" type="pres">
      <dgm:prSet presAssocID="{23A8E14C-FF33-463C-A1B1-7DE1CCED7AD9}" presName="sibTrans" presStyleCnt="0"/>
      <dgm:spPr/>
    </dgm:pt>
    <dgm:pt modelId="{4F5553F4-FF79-4672-89C0-1E7FBA27CA15}" type="pres">
      <dgm:prSet presAssocID="{A0EBB0FD-8D9E-4263-B400-B5BBA98E9021}" presName="node" presStyleLbl="alignAccFollowNode1" presStyleIdx="3" presStyleCnt="7" custLinFactNeighborX="35694">
        <dgm:presLayoutVars>
          <dgm:bulletEnabled val="1"/>
        </dgm:presLayoutVars>
      </dgm:prSet>
      <dgm:spPr>
        <a:xfrm rot="10800000">
          <a:off x="4262628" y="452426"/>
          <a:ext cx="1618747" cy="647499"/>
        </a:xfrm>
        <a:prstGeom prst="chevron">
          <a:avLst/>
        </a:prstGeom>
      </dgm:spPr>
    </dgm:pt>
    <dgm:pt modelId="{E2E2E366-ED6C-488E-9230-DA7B2E11FD96}" type="pres">
      <dgm:prSet presAssocID="{A35E9AF4-09DA-425C-9DDE-C2691DA0A561}" presName="sibTrans" presStyleCnt="0"/>
      <dgm:spPr/>
    </dgm:pt>
    <dgm:pt modelId="{42793CA7-F266-418D-95FA-0E79279B08BA}" type="pres">
      <dgm:prSet presAssocID="{666B3C9A-6F93-4502-B9AD-DAD461562054}" presName="node" presStyleLbl="alignAccFollowNode1" presStyleIdx="4" presStyleCnt="7" custLinFactNeighborX="35694">
        <dgm:presLayoutVars>
          <dgm:bulletEnabled val="1"/>
        </dgm:presLayoutVars>
      </dgm:prSet>
      <dgm:spPr>
        <a:xfrm rot="10800000">
          <a:off x="2870504" y="452426"/>
          <a:ext cx="1618747" cy="647499"/>
        </a:xfrm>
        <a:prstGeom prst="chevron">
          <a:avLst/>
        </a:prstGeom>
      </dgm:spPr>
    </dgm:pt>
    <dgm:pt modelId="{31D977FE-6B1F-41DE-A0FB-07C0160B8210}" type="pres">
      <dgm:prSet presAssocID="{81DC7BD8-8DF8-470F-84A3-F00779F6F01F}" presName="sibTrans" presStyleCnt="0"/>
      <dgm:spPr/>
    </dgm:pt>
    <dgm:pt modelId="{BD04374D-C8C4-4D31-B4DC-0EF8F48D8AFA}" type="pres">
      <dgm:prSet presAssocID="{430FB9AE-F4F6-4415-9363-D6AA1AD5941E}" presName="node" presStyleLbl="alignAccFollowNode1" presStyleIdx="5" presStyleCnt="7" custLinFactNeighborX="35694">
        <dgm:presLayoutVars>
          <dgm:bulletEnabled val="1"/>
        </dgm:presLayoutVars>
      </dgm:prSet>
      <dgm:spPr/>
    </dgm:pt>
    <dgm:pt modelId="{D3B92C17-7FD1-4A37-B845-8CC7F56A2DC1}" type="pres">
      <dgm:prSet presAssocID="{3097B2A4-9D59-4E76-BA55-C5DC728D9247}" presName="sibTrans" presStyleCnt="0"/>
      <dgm:spPr/>
    </dgm:pt>
    <dgm:pt modelId="{6037BAC3-67DE-4955-AF69-CA72B56328AF}" type="pres">
      <dgm:prSet presAssocID="{A7B30202-5099-4CCC-A3F9-557973ABAD52}" presName="node" presStyleLbl="alignAccFollowNode1" presStyleIdx="6" presStyleCnt="7" custLinFactNeighborX="35694">
        <dgm:presLayoutVars>
          <dgm:bulletEnabled val="1"/>
        </dgm:presLayoutVars>
      </dgm:prSet>
      <dgm:spPr/>
    </dgm:pt>
  </dgm:ptLst>
  <dgm:cxnLst>
    <dgm:cxn modelId="{FE570C00-07C5-48F5-BD81-F334A6488D19}" srcId="{468461C6-F1D9-4208-BAAC-162A52AB9F3F}" destId="{647B4594-A879-4D04-A4FE-85A1410A6378}" srcOrd="2" destOrd="0" parTransId="{9F4234DF-B3AF-4C1F-82A5-44E28DB543E5}" sibTransId="{23A8E14C-FF33-463C-A1B1-7DE1CCED7AD9}"/>
    <dgm:cxn modelId="{4FF09D02-3F19-46B1-AF2C-55E06CFA7183}" type="presOf" srcId="{76A3E3CD-9150-4289-975B-96B3F54B520B}" destId="{7B0A2409-48F2-43C0-9DC5-EC3B86D95238}" srcOrd="0" destOrd="0" presId="urn:microsoft.com/office/officeart/2005/8/layout/lProcess3"/>
    <dgm:cxn modelId="{39D83C0F-3751-4310-A748-4BED08B4AC7E}" srcId="{468461C6-F1D9-4208-BAAC-162A52AB9F3F}" destId="{430FB9AE-F4F6-4415-9363-D6AA1AD5941E}" srcOrd="5" destOrd="0" parTransId="{9DB2B818-10C2-492E-B516-416BADD711D5}" sibTransId="{3097B2A4-9D59-4E76-BA55-C5DC728D9247}"/>
    <dgm:cxn modelId="{4D433610-164C-4847-AF9C-9DF555C5846C}" type="presOf" srcId="{647B4594-A879-4D04-A4FE-85A1410A6378}" destId="{502ACCCF-EB2D-4A5C-957D-2D54FC153E82}" srcOrd="0" destOrd="0" presId="urn:microsoft.com/office/officeart/2005/8/layout/lProcess3"/>
    <dgm:cxn modelId="{8DAE202F-4069-4DC3-910F-6F5B445523DB}" srcId="{468461C6-F1D9-4208-BAAC-162A52AB9F3F}" destId="{A0EBB0FD-8D9E-4263-B400-B5BBA98E9021}" srcOrd="3" destOrd="0" parTransId="{52993933-0068-4265-B1EB-CCAB2DB69461}" sibTransId="{A35E9AF4-09DA-425C-9DDE-C2691DA0A561}"/>
    <dgm:cxn modelId="{89A7B038-3CF0-4DC4-BBD9-A5F274C7B4FD}" srcId="{76A3E3CD-9150-4289-975B-96B3F54B520B}" destId="{468461C6-F1D9-4208-BAAC-162A52AB9F3F}" srcOrd="0" destOrd="0" parTransId="{5863820D-671B-4FCA-90AA-A4C6EDD7A531}" sibTransId="{8C2D4335-5A13-473A-AEC1-DBC3AD828EC2}"/>
    <dgm:cxn modelId="{6BA8CF3F-A0E3-4FAA-B266-4BC8621A2177}" type="presOf" srcId="{430FB9AE-F4F6-4415-9363-D6AA1AD5941E}" destId="{BD04374D-C8C4-4D31-B4DC-0EF8F48D8AFA}" srcOrd="0" destOrd="0" presId="urn:microsoft.com/office/officeart/2005/8/layout/lProcess3"/>
    <dgm:cxn modelId="{64CCBE56-7DDC-4016-AA37-2A2D9E7128CA}" type="presOf" srcId="{666B3C9A-6F93-4502-B9AD-DAD461562054}" destId="{42793CA7-F266-418D-95FA-0E79279B08BA}" srcOrd="0" destOrd="0" presId="urn:microsoft.com/office/officeart/2005/8/layout/lProcess3"/>
    <dgm:cxn modelId="{1FE52057-1FFA-407E-90C5-D9757BD98851}" type="presOf" srcId="{A0EBB0FD-8D9E-4263-B400-B5BBA98E9021}" destId="{4F5553F4-FF79-4672-89C0-1E7FBA27CA15}" srcOrd="0" destOrd="0" presId="urn:microsoft.com/office/officeart/2005/8/layout/lProcess3"/>
    <dgm:cxn modelId="{50CB4558-05FC-47C7-BA36-63BF8AE19A5F}" type="presOf" srcId="{5CEC3BEC-B4E2-4F46-85D7-E12318CDA19A}" destId="{7F99CBBB-DDD9-4A8B-9F9D-75AAF6DDD961}" srcOrd="0" destOrd="0" presId="urn:microsoft.com/office/officeart/2005/8/layout/lProcess3"/>
    <dgm:cxn modelId="{CE9A2CAA-F022-424A-A341-575892D71361}" type="presOf" srcId="{A7B30202-5099-4CCC-A3F9-557973ABAD52}" destId="{6037BAC3-67DE-4955-AF69-CA72B56328AF}" srcOrd="0" destOrd="0" presId="urn:microsoft.com/office/officeart/2005/8/layout/lProcess3"/>
    <dgm:cxn modelId="{8FF6D3C9-5EC8-42E7-8404-515C69B92ABC}" srcId="{468461C6-F1D9-4208-BAAC-162A52AB9F3F}" destId="{666B3C9A-6F93-4502-B9AD-DAD461562054}" srcOrd="4" destOrd="0" parTransId="{1A691CDF-3873-423C-B859-00F456F9E38E}" sibTransId="{81DC7BD8-8DF8-470F-84A3-F00779F6F01F}"/>
    <dgm:cxn modelId="{DBB7ADD0-E28D-424C-A72C-0E6FBDC3530A}" type="presOf" srcId="{4F7846F5-066F-42BB-9591-DCADB2A93568}" destId="{59042B94-DF8F-4083-993D-EF0F926648A7}" srcOrd="0" destOrd="0" presId="urn:microsoft.com/office/officeart/2005/8/layout/lProcess3"/>
    <dgm:cxn modelId="{A26640E0-0949-45BE-9822-FC13C819936E}" type="presOf" srcId="{468461C6-F1D9-4208-BAAC-162A52AB9F3F}" destId="{78591D7A-ED8F-48F1-B7AC-61AA8EBFB938}" srcOrd="0" destOrd="0" presId="urn:microsoft.com/office/officeart/2005/8/layout/lProcess3"/>
    <dgm:cxn modelId="{8CB956E5-EDC9-4F2E-8A9E-629E0B861A58}" srcId="{468461C6-F1D9-4208-BAAC-162A52AB9F3F}" destId="{4F7846F5-066F-42BB-9591-DCADB2A93568}" srcOrd="1" destOrd="0" parTransId="{2E5ADD8F-E630-4B7D-86F5-9055BD4A205E}" sibTransId="{D7430157-8CD8-413D-B2AF-0108FDD43CF8}"/>
    <dgm:cxn modelId="{B50FE3ED-F1D3-4C56-9DE8-056D0B41E0F7}" srcId="{468461C6-F1D9-4208-BAAC-162A52AB9F3F}" destId="{5CEC3BEC-B4E2-4F46-85D7-E12318CDA19A}" srcOrd="0" destOrd="0" parTransId="{8114079F-B345-4919-A26E-D091512A52D6}" sibTransId="{5B29BD1B-FAFD-47F7-80EA-F1DC9A5FCC04}"/>
    <dgm:cxn modelId="{900E3FFD-82C2-4E5F-B23A-3BD30A52F709}" srcId="{468461C6-F1D9-4208-BAAC-162A52AB9F3F}" destId="{A7B30202-5099-4CCC-A3F9-557973ABAD52}" srcOrd="6" destOrd="0" parTransId="{3026BAC2-DBF2-41C9-BD06-1C34EDFF28A7}" sibTransId="{8129956E-9F74-4C74-BB27-F18FCF05BD06}"/>
    <dgm:cxn modelId="{E2174560-DBBB-4CD0-8317-0D37CDE119C4}" type="presParOf" srcId="{7B0A2409-48F2-43C0-9DC5-EC3B86D95238}" destId="{D52E55EE-1571-481E-A62A-A05F7B01E4EF}" srcOrd="0" destOrd="0" presId="urn:microsoft.com/office/officeart/2005/8/layout/lProcess3"/>
    <dgm:cxn modelId="{4D31D122-6B98-4D6D-AC81-38B29F36444D}" type="presParOf" srcId="{D52E55EE-1571-481E-A62A-A05F7B01E4EF}" destId="{78591D7A-ED8F-48F1-B7AC-61AA8EBFB938}" srcOrd="0" destOrd="0" presId="urn:microsoft.com/office/officeart/2005/8/layout/lProcess3"/>
    <dgm:cxn modelId="{2554703E-CBA6-4EC0-B0E2-D475B2A97650}" type="presParOf" srcId="{D52E55EE-1571-481E-A62A-A05F7B01E4EF}" destId="{B8EDE27F-BBA1-494C-9B04-977E7C97066E}" srcOrd="1" destOrd="0" presId="urn:microsoft.com/office/officeart/2005/8/layout/lProcess3"/>
    <dgm:cxn modelId="{0D5F3D93-44F2-4B0F-A1FD-67A8C955FD08}" type="presParOf" srcId="{D52E55EE-1571-481E-A62A-A05F7B01E4EF}" destId="{7F99CBBB-DDD9-4A8B-9F9D-75AAF6DDD961}" srcOrd="2" destOrd="0" presId="urn:microsoft.com/office/officeart/2005/8/layout/lProcess3"/>
    <dgm:cxn modelId="{26DF55A5-D8A7-4813-942F-5FC46DFF04C4}" type="presParOf" srcId="{D52E55EE-1571-481E-A62A-A05F7B01E4EF}" destId="{1B6239DC-EE8E-4026-85D1-83CD7D50FD81}" srcOrd="3" destOrd="0" presId="urn:microsoft.com/office/officeart/2005/8/layout/lProcess3"/>
    <dgm:cxn modelId="{0224EBB3-7DDB-4FE0-8B4A-E06BBEB7187F}" type="presParOf" srcId="{D52E55EE-1571-481E-A62A-A05F7B01E4EF}" destId="{59042B94-DF8F-4083-993D-EF0F926648A7}" srcOrd="4" destOrd="0" presId="urn:microsoft.com/office/officeart/2005/8/layout/lProcess3"/>
    <dgm:cxn modelId="{C135C76E-1E5B-44D5-9793-A50F5B3B7FB2}" type="presParOf" srcId="{D52E55EE-1571-481E-A62A-A05F7B01E4EF}" destId="{DE3371FD-FDA4-4B22-B371-CA62E7B1B45B}" srcOrd="5" destOrd="0" presId="urn:microsoft.com/office/officeart/2005/8/layout/lProcess3"/>
    <dgm:cxn modelId="{980C11F0-DA5C-4E28-9762-98EB43BDDBCF}" type="presParOf" srcId="{D52E55EE-1571-481E-A62A-A05F7B01E4EF}" destId="{502ACCCF-EB2D-4A5C-957D-2D54FC153E82}" srcOrd="6" destOrd="0" presId="urn:microsoft.com/office/officeart/2005/8/layout/lProcess3"/>
    <dgm:cxn modelId="{BE309B5B-F428-47B0-B286-8B41B991DA0E}" type="presParOf" srcId="{D52E55EE-1571-481E-A62A-A05F7B01E4EF}" destId="{AD410248-5335-4A17-BE4A-A39D991E837F}" srcOrd="7" destOrd="0" presId="urn:microsoft.com/office/officeart/2005/8/layout/lProcess3"/>
    <dgm:cxn modelId="{1C89CDFB-882D-4513-981C-E25D41BCE390}" type="presParOf" srcId="{D52E55EE-1571-481E-A62A-A05F7B01E4EF}" destId="{4F5553F4-FF79-4672-89C0-1E7FBA27CA15}" srcOrd="8" destOrd="0" presId="urn:microsoft.com/office/officeart/2005/8/layout/lProcess3"/>
    <dgm:cxn modelId="{EDE3425E-14BF-44A0-BB85-C732ABD0AA80}" type="presParOf" srcId="{D52E55EE-1571-481E-A62A-A05F7B01E4EF}" destId="{E2E2E366-ED6C-488E-9230-DA7B2E11FD96}" srcOrd="9" destOrd="0" presId="urn:microsoft.com/office/officeart/2005/8/layout/lProcess3"/>
    <dgm:cxn modelId="{28D437AD-2EDC-4092-9099-B0995C2E5C50}" type="presParOf" srcId="{D52E55EE-1571-481E-A62A-A05F7B01E4EF}" destId="{42793CA7-F266-418D-95FA-0E79279B08BA}" srcOrd="10" destOrd="0" presId="urn:microsoft.com/office/officeart/2005/8/layout/lProcess3"/>
    <dgm:cxn modelId="{F7BA0A5E-70A7-42FD-B22D-B4C2C7D00FC8}" type="presParOf" srcId="{D52E55EE-1571-481E-A62A-A05F7B01E4EF}" destId="{31D977FE-6B1F-41DE-A0FB-07C0160B8210}" srcOrd="11" destOrd="0" presId="urn:microsoft.com/office/officeart/2005/8/layout/lProcess3"/>
    <dgm:cxn modelId="{BA2E6913-F89F-4793-A000-E48BB6267B2B}" type="presParOf" srcId="{D52E55EE-1571-481E-A62A-A05F7B01E4EF}" destId="{BD04374D-C8C4-4D31-B4DC-0EF8F48D8AFA}" srcOrd="12" destOrd="0" presId="urn:microsoft.com/office/officeart/2005/8/layout/lProcess3"/>
    <dgm:cxn modelId="{F0E39345-C046-40AC-ABA8-D2FA25B574B7}" type="presParOf" srcId="{D52E55EE-1571-481E-A62A-A05F7B01E4EF}" destId="{D3B92C17-7FD1-4A37-B845-8CC7F56A2DC1}" srcOrd="13" destOrd="0" presId="urn:microsoft.com/office/officeart/2005/8/layout/lProcess3"/>
    <dgm:cxn modelId="{21077724-BC3C-4B2A-8900-1F6257D3727F}" type="presParOf" srcId="{D52E55EE-1571-481E-A62A-A05F7B01E4EF}" destId="{6037BAC3-67DE-4955-AF69-CA72B56328AF}" srcOrd="1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3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C3DDF85-FDF9-4F8D-91D9-8A72DCC4C98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5E574ECA-F962-4A2C-999E-69A4430FCA8D}">
      <dgm:prSet phldrT="[טקסט]" custT="1"/>
      <dgm:spPr/>
      <dgm:t>
        <a:bodyPr/>
        <a:lstStyle/>
        <a:p>
          <a:pPr rtl="1"/>
          <a:r>
            <a:rPr lang="he-IL" sz="1400" dirty="0"/>
            <a:t>מפגש התנעה- </a:t>
          </a:r>
        </a:p>
        <a:p>
          <a:pPr rtl="1"/>
          <a:r>
            <a:rPr lang="he-IL" sz="1400" dirty="0"/>
            <a:t>עם ראש המוצעה והקב"ט</a:t>
          </a:r>
        </a:p>
      </dgm:t>
    </dgm:pt>
    <dgm:pt modelId="{6A013EB3-EC07-444E-84A6-67E7CB773DA7}" type="parTrans" cxnId="{C230F220-F343-4A75-A69B-B12DCD410BC1}">
      <dgm:prSet/>
      <dgm:spPr/>
      <dgm:t>
        <a:bodyPr/>
        <a:lstStyle/>
        <a:p>
          <a:pPr rtl="1"/>
          <a:endParaRPr lang="he-IL" sz="1400"/>
        </a:p>
      </dgm:t>
    </dgm:pt>
    <dgm:pt modelId="{C4A33060-2AF9-48AE-AE66-2FCBE951952B}" type="sibTrans" cxnId="{C230F220-F343-4A75-A69B-B12DCD410BC1}">
      <dgm:prSet/>
      <dgm:spPr/>
      <dgm:t>
        <a:bodyPr/>
        <a:lstStyle/>
        <a:p>
          <a:pPr rtl="1"/>
          <a:endParaRPr lang="he-IL" sz="1400"/>
        </a:p>
      </dgm:t>
    </dgm:pt>
    <dgm:pt modelId="{17CEA03D-AE17-4946-AE02-3EC6D1843AE5}">
      <dgm:prSet phldrT="[טקסט]" custT="1"/>
      <dgm:spPr/>
      <dgm:t>
        <a:bodyPr/>
        <a:lstStyle/>
        <a:p>
          <a:pPr rtl="1"/>
          <a:r>
            <a:rPr lang="he-IL" sz="1400" dirty="0"/>
            <a:t>התנעת תהליך במרחב–</a:t>
          </a:r>
          <a:r>
            <a:rPr lang="he-IL" sz="1400" dirty="0">
              <a:latin typeface="Aptos Display" panose="02110004020202020204"/>
            </a:rPr>
            <a:t>ריכוז מאמץ</a:t>
          </a:r>
          <a:r>
            <a:rPr lang="he-IL" sz="1400" dirty="0"/>
            <a:t> </a:t>
          </a:r>
        </a:p>
      </dgm:t>
    </dgm:pt>
    <dgm:pt modelId="{7BF86EA0-4A80-4980-9BE9-78174C8B3B34}" type="parTrans" cxnId="{647E1337-3035-4176-BEE6-DF68E962D3FA}">
      <dgm:prSet/>
      <dgm:spPr/>
      <dgm:t>
        <a:bodyPr/>
        <a:lstStyle/>
        <a:p>
          <a:pPr rtl="1"/>
          <a:endParaRPr lang="he-IL" sz="1400"/>
        </a:p>
      </dgm:t>
    </dgm:pt>
    <dgm:pt modelId="{AF32FED3-0D17-4F5B-B158-E06581AB450F}" type="sibTrans" cxnId="{647E1337-3035-4176-BEE6-DF68E962D3FA}">
      <dgm:prSet/>
      <dgm:spPr/>
      <dgm:t>
        <a:bodyPr/>
        <a:lstStyle/>
        <a:p>
          <a:pPr rtl="1"/>
          <a:endParaRPr lang="he-IL" sz="1400"/>
        </a:p>
      </dgm:t>
    </dgm:pt>
    <dgm:pt modelId="{38EB0684-70F5-4C45-B72E-FAEE7F240F8A}">
      <dgm:prSet phldrT="[טקסט]" custT="1"/>
      <dgm:spPr/>
      <dgm:t>
        <a:bodyPr/>
        <a:lstStyle/>
        <a:p>
          <a:pPr rtl="1"/>
          <a:r>
            <a:rPr lang="he-IL" sz="1400" dirty="0"/>
            <a:t>שיווק ופרסום בהובלת </a:t>
          </a:r>
          <a:r>
            <a:rPr lang="he-IL" sz="1400" dirty="0">
              <a:latin typeface="Aptos Display" panose="02110004020202020204"/>
            </a:rPr>
            <a:t>הרכז ומנהל</a:t>
          </a:r>
          <a:r>
            <a:rPr lang="he-IL" sz="1400" dirty="0"/>
            <a:t> מלווה</a:t>
          </a:r>
        </a:p>
      </dgm:t>
    </dgm:pt>
    <dgm:pt modelId="{60C01DCF-4BDA-49A1-9DB8-55E12CB56B67}" type="parTrans" cxnId="{A4467B84-9903-4E86-91A4-C9C098F8ECB6}">
      <dgm:prSet/>
      <dgm:spPr/>
      <dgm:t>
        <a:bodyPr/>
        <a:lstStyle/>
        <a:p>
          <a:pPr rtl="1"/>
          <a:endParaRPr lang="he-IL" sz="1400"/>
        </a:p>
      </dgm:t>
    </dgm:pt>
    <dgm:pt modelId="{161E062C-F421-4D1B-81A8-553A99C227A2}" type="sibTrans" cxnId="{A4467B84-9903-4E86-91A4-C9C098F8ECB6}">
      <dgm:prSet/>
      <dgm:spPr/>
      <dgm:t>
        <a:bodyPr/>
        <a:lstStyle/>
        <a:p>
          <a:pPr rtl="1"/>
          <a:endParaRPr lang="he-IL" sz="1400"/>
        </a:p>
      </dgm:t>
    </dgm:pt>
    <dgm:pt modelId="{3E699BA3-1B98-48F3-87BC-B870C8B9D1A2}">
      <dgm:prSet phldrT="[טקסט]" custT="1"/>
      <dgm:spPr/>
      <dgm:t>
        <a:bodyPr/>
        <a:lstStyle/>
        <a:p>
          <a:pPr rtl="1"/>
          <a:r>
            <a:rPr lang="he-IL" sz="1400" dirty="0"/>
            <a:t>ערב מובילי דעת קהל</a:t>
          </a:r>
        </a:p>
        <a:p>
          <a:pPr rtl="1"/>
          <a:r>
            <a:rPr lang="he-IL" sz="1400" dirty="0"/>
            <a:t>ערב חשיפה /הכשרה</a:t>
          </a:r>
        </a:p>
      </dgm:t>
    </dgm:pt>
    <dgm:pt modelId="{F5C43125-8D67-4BEC-A77A-673A342815C5}" type="parTrans" cxnId="{30F9C60E-0326-427B-ADCD-67F34A9DD15E}">
      <dgm:prSet/>
      <dgm:spPr/>
      <dgm:t>
        <a:bodyPr/>
        <a:lstStyle/>
        <a:p>
          <a:pPr rtl="1"/>
          <a:endParaRPr lang="he-IL" sz="1400"/>
        </a:p>
      </dgm:t>
    </dgm:pt>
    <dgm:pt modelId="{A7A74137-DBC4-4983-A08E-D35EE96660A7}" type="sibTrans" cxnId="{30F9C60E-0326-427B-ADCD-67F34A9DD15E}">
      <dgm:prSet/>
      <dgm:spPr/>
      <dgm:t>
        <a:bodyPr/>
        <a:lstStyle/>
        <a:p>
          <a:pPr rtl="1"/>
          <a:endParaRPr lang="he-IL" sz="1400"/>
        </a:p>
      </dgm:t>
    </dgm:pt>
    <dgm:pt modelId="{4F3D3310-7BC4-4425-AC73-0D6EA361404E}">
      <dgm:prSet phldrT="[טקסט]" custT="1"/>
      <dgm:spPr/>
      <dgm:t>
        <a:bodyPr/>
        <a:lstStyle/>
        <a:p>
          <a:pPr rtl="1"/>
          <a:r>
            <a:rPr lang="he-IL" sz="1400" dirty="0"/>
            <a:t>הקמת ראשי צוותים בתוך היישובים </a:t>
          </a:r>
        </a:p>
      </dgm:t>
    </dgm:pt>
    <dgm:pt modelId="{5D763BFC-0DE0-455F-AD6D-97CF8F878092}" type="parTrans" cxnId="{BE9C85F0-2765-4BA1-9F06-BD7DF5ED1726}">
      <dgm:prSet/>
      <dgm:spPr/>
      <dgm:t>
        <a:bodyPr/>
        <a:lstStyle/>
        <a:p>
          <a:pPr rtl="1"/>
          <a:endParaRPr lang="he-IL" sz="1400"/>
        </a:p>
      </dgm:t>
    </dgm:pt>
    <dgm:pt modelId="{B2F7D16F-4A1C-4B83-9837-876154A6489D}" type="sibTrans" cxnId="{BE9C85F0-2765-4BA1-9F06-BD7DF5ED1726}">
      <dgm:prSet/>
      <dgm:spPr/>
      <dgm:t>
        <a:bodyPr/>
        <a:lstStyle/>
        <a:p>
          <a:pPr rtl="1"/>
          <a:endParaRPr lang="he-IL" sz="1400"/>
        </a:p>
      </dgm:t>
    </dgm:pt>
    <dgm:pt modelId="{2F7B9EBE-2EF9-42DC-9ED9-525DF5E3E55F}">
      <dgm:prSet phldrT="[טקסט]" custT="1"/>
      <dgm:spPr/>
      <dgm:t>
        <a:bodyPr/>
        <a:lstStyle/>
        <a:p>
          <a:pPr rtl="1"/>
          <a:r>
            <a:rPr lang="he-IL" sz="1400" dirty="0">
              <a:latin typeface="Aptos Display" panose="02110004020202020204"/>
            </a:rPr>
            <a:t>משמרות</a:t>
          </a:r>
          <a:endParaRPr lang="he-IL" sz="1400" dirty="0"/>
        </a:p>
      </dgm:t>
    </dgm:pt>
    <dgm:pt modelId="{BD411948-98F7-4893-ADBE-7916846F23E4}" type="parTrans" cxnId="{C9A577CA-610C-4E3F-945A-A0F8990C8EC6}">
      <dgm:prSet/>
      <dgm:spPr/>
      <dgm:t>
        <a:bodyPr/>
        <a:lstStyle/>
        <a:p>
          <a:pPr rtl="1"/>
          <a:endParaRPr lang="he-IL" sz="1400"/>
        </a:p>
      </dgm:t>
    </dgm:pt>
    <dgm:pt modelId="{EA1A354E-A1F3-4BA9-9C8F-606E32406CD2}" type="sibTrans" cxnId="{C9A577CA-610C-4E3F-945A-A0F8990C8EC6}">
      <dgm:prSet/>
      <dgm:spPr/>
      <dgm:t>
        <a:bodyPr/>
        <a:lstStyle/>
        <a:p>
          <a:pPr rtl="1"/>
          <a:endParaRPr lang="he-IL" sz="1400"/>
        </a:p>
      </dgm:t>
    </dgm:pt>
    <dgm:pt modelId="{63BAE332-E48D-4178-8456-6DA32C89D040}" type="pres">
      <dgm:prSet presAssocID="{2C3DDF85-FDF9-4F8D-91D9-8A72DCC4C984}" presName="CompostProcess" presStyleCnt="0">
        <dgm:presLayoutVars>
          <dgm:dir val="rev"/>
          <dgm:resizeHandles val="exact"/>
        </dgm:presLayoutVars>
      </dgm:prSet>
      <dgm:spPr/>
    </dgm:pt>
    <dgm:pt modelId="{68AE75FD-FDB8-4C2E-B499-F1F854E6284E}" type="pres">
      <dgm:prSet presAssocID="{2C3DDF85-FDF9-4F8D-91D9-8A72DCC4C984}" presName="arrow" presStyleLbl="bgShp" presStyleIdx="0" presStyleCnt="1" custLinFactNeighborX="663" custLinFactNeighborY="-11981"/>
      <dgm:spPr/>
    </dgm:pt>
    <dgm:pt modelId="{E7C220A7-3DE8-4A49-8BC9-AF85D5BBDF2E}" type="pres">
      <dgm:prSet presAssocID="{2C3DDF85-FDF9-4F8D-91D9-8A72DCC4C984}" presName="linearProcess" presStyleCnt="0"/>
      <dgm:spPr/>
    </dgm:pt>
    <dgm:pt modelId="{307CEFB6-F218-461D-BC12-24755C60FFFF}" type="pres">
      <dgm:prSet presAssocID="{5E574ECA-F962-4A2C-999E-69A4430FCA8D}" presName="textNode" presStyleLbl="node1" presStyleIdx="0" presStyleCnt="6" custLinFactNeighborX="50" custLinFactNeighborY="505">
        <dgm:presLayoutVars>
          <dgm:bulletEnabled val="1"/>
        </dgm:presLayoutVars>
      </dgm:prSet>
      <dgm:spPr/>
    </dgm:pt>
    <dgm:pt modelId="{4563523E-382B-4CF6-A1DC-8B87CFC825A9}" type="pres">
      <dgm:prSet presAssocID="{C4A33060-2AF9-48AE-AE66-2FCBE951952B}" presName="sibTrans" presStyleCnt="0"/>
      <dgm:spPr/>
    </dgm:pt>
    <dgm:pt modelId="{729642ED-CF46-4144-AE08-C046BB2F9313}" type="pres">
      <dgm:prSet presAssocID="{17CEA03D-AE17-4946-AE02-3EC6D1843AE5}" presName="textNode" presStyleLbl="node1" presStyleIdx="1" presStyleCnt="6">
        <dgm:presLayoutVars>
          <dgm:bulletEnabled val="1"/>
        </dgm:presLayoutVars>
      </dgm:prSet>
      <dgm:spPr/>
    </dgm:pt>
    <dgm:pt modelId="{3FAC4DC8-BDE8-4EF5-B3C7-F970EBBD8106}" type="pres">
      <dgm:prSet presAssocID="{AF32FED3-0D17-4F5B-B158-E06581AB450F}" presName="sibTrans" presStyleCnt="0"/>
      <dgm:spPr/>
    </dgm:pt>
    <dgm:pt modelId="{AEDE6D06-5179-4B65-9A70-4B118815439D}" type="pres">
      <dgm:prSet presAssocID="{38EB0684-70F5-4C45-B72E-FAEE7F240F8A}" presName="textNode" presStyleLbl="node1" presStyleIdx="2" presStyleCnt="6">
        <dgm:presLayoutVars>
          <dgm:bulletEnabled val="1"/>
        </dgm:presLayoutVars>
      </dgm:prSet>
      <dgm:spPr/>
    </dgm:pt>
    <dgm:pt modelId="{F33AF8CF-5531-4956-8F86-0185DBE2F682}" type="pres">
      <dgm:prSet presAssocID="{161E062C-F421-4D1B-81A8-553A99C227A2}" presName="sibTrans" presStyleCnt="0"/>
      <dgm:spPr/>
    </dgm:pt>
    <dgm:pt modelId="{E0A8F67A-94D4-4244-9073-FB05C0BFCD90}" type="pres">
      <dgm:prSet presAssocID="{3E699BA3-1B98-48F3-87BC-B870C8B9D1A2}" presName="textNode" presStyleLbl="node1" presStyleIdx="3" presStyleCnt="6" custLinFactX="-94898" custLinFactNeighborX="-100000" custLinFactNeighborY="3901">
        <dgm:presLayoutVars>
          <dgm:bulletEnabled val="1"/>
        </dgm:presLayoutVars>
      </dgm:prSet>
      <dgm:spPr/>
    </dgm:pt>
    <dgm:pt modelId="{58479FD4-0B29-48FB-9C0F-E23DD9BC3C20}" type="pres">
      <dgm:prSet presAssocID="{A7A74137-DBC4-4983-A08E-D35EE96660A7}" presName="sibTrans" presStyleCnt="0"/>
      <dgm:spPr/>
    </dgm:pt>
    <dgm:pt modelId="{0580D9F4-29B6-4EA5-94E0-C911C34448F2}" type="pres">
      <dgm:prSet presAssocID="{4F3D3310-7BC4-4425-AC73-0D6EA361404E}" presName="textNode" presStyleLbl="node1" presStyleIdx="4" presStyleCnt="6" custLinFactX="100000" custLinFactNeighborX="130815" custLinFactNeighborY="3370">
        <dgm:presLayoutVars>
          <dgm:bulletEnabled val="1"/>
        </dgm:presLayoutVars>
      </dgm:prSet>
      <dgm:spPr/>
    </dgm:pt>
    <dgm:pt modelId="{316C1E12-EA33-4EB7-8AC9-8A80C9497412}" type="pres">
      <dgm:prSet presAssocID="{B2F7D16F-4A1C-4B83-9837-876154A6489D}" presName="sibTrans" presStyleCnt="0"/>
      <dgm:spPr/>
    </dgm:pt>
    <dgm:pt modelId="{20374B6C-22BE-44B8-BC28-F378C57E81F4}" type="pres">
      <dgm:prSet presAssocID="{2F7B9EBE-2EF9-42DC-9ED9-525DF5E3E55F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30F9C60E-0326-427B-ADCD-67F34A9DD15E}" srcId="{2C3DDF85-FDF9-4F8D-91D9-8A72DCC4C984}" destId="{3E699BA3-1B98-48F3-87BC-B870C8B9D1A2}" srcOrd="3" destOrd="0" parTransId="{F5C43125-8D67-4BEC-A77A-673A342815C5}" sibTransId="{A7A74137-DBC4-4983-A08E-D35EE96660A7}"/>
    <dgm:cxn modelId="{1190E51E-F545-452D-A6B6-43E7B9D4D761}" type="presOf" srcId="{4F3D3310-7BC4-4425-AC73-0D6EA361404E}" destId="{0580D9F4-29B6-4EA5-94E0-C911C34448F2}" srcOrd="0" destOrd="0" presId="urn:microsoft.com/office/officeart/2005/8/layout/hProcess9"/>
    <dgm:cxn modelId="{C230F220-F343-4A75-A69B-B12DCD410BC1}" srcId="{2C3DDF85-FDF9-4F8D-91D9-8A72DCC4C984}" destId="{5E574ECA-F962-4A2C-999E-69A4430FCA8D}" srcOrd="0" destOrd="0" parTransId="{6A013EB3-EC07-444E-84A6-67E7CB773DA7}" sibTransId="{C4A33060-2AF9-48AE-AE66-2FCBE951952B}"/>
    <dgm:cxn modelId="{647E1337-3035-4176-BEE6-DF68E962D3FA}" srcId="{2C3DDF85-FDF9-4F8D-91D9-8A72DCC4C984}" destId="{17CEA03D-AE17-4946-AE02-3EC6D1843AE5}" srcOrd="1" destOrd="0" parTransId="{7BF86EA0-4A80-4980-9BE9-78174C8B3B34}" sibTransId="{AF32FED3-0D17-4F5B-B158-E06581AB450F}"/>
    <dgm:cxn modelId="{C9CE637A-A65F-42B7-8AC0-A7D3963289CD}" type="presOf" srcId="{5E574ECA-F962-4A2C-999E-69A4430FCA8D}" destId="{307CEFB6-F218-461D-BC12-24755C60FFFF}" srcOrd="0" destOrd="0" presId="urn:microsoft.com/office/officeart/2005/8/layout/hProcess9"/>
    <dgm:cxn modelId="{A4467B84-9903-4E86-91A4-C9C098F8ECB6}" srcId="{2C3DDF85-FDF9-4F8D-91D9-8A72DCC4C984}" destId="{38EB0684-70F5-4C45-B72E-FAEE7F240F8A}" srcOrd="2" destOrd="0" parTransId="{60C01DCF-4BDA-49A1-9DB8-55E12CB56B67}" sibTransId="{161E062C-F421-4D1B-81A8-553A99C227A2}"/>
    <dgm:cxn modelId="{2EF02294-F601-4DF4-A49D-6B6B64047A29}" type="presOf" srcId="{38EB0684-70F5-4C45-B72E-FAEE7F240F8A}" destId="{AEDE6D06-5179-4B65-9A70-4B118815439D}" srcOrd="0" destOrd="0" presId="urn:microsoft.com/office/officeart/2005/8/layout/hProcess9"/>
    <dgm:cxn modelId="{0448E9A2-88C5-4699-BC24-8A151423DCE1}" type="presOf" srcId="{3E699BA3-1B98-48F3-87BC-B870C8B9D1A2}" destId="{E0A8F67A-94D4-4244-9073-FB05C0BFCD90}" srcOrd="0" destOrd="0" presId="urn:microsoft.com/office/officeart/2005/8/layout/hProcess9"/>
    <dgm:cxn modelId="{C4173ABA-3E8D-4EEF-AE9B-84C0E6E33103}" type="presOf" srcId="{2F7B9EBE-2EF9-42DC-9ED9-525DF5E3E55F}" destId="{20374B6C-22BE-44B8-BC28-F378C57E81F4}" srcOrd="0" destOrd="0" presId="urn:microsoft.com/office/officeart/2005/8/layout/hProcess9"/>
    <dgm:cxn modelId="{C9A577CA-610C-4E3F-945A-A0F8990C8EC6}" srcId="{2C3DDF85-FDF9-4F8D-91D9-8A72DCC4C984}" destId="{2F7B9EBE-2EF9-42DC-9ED9-525DF5E3E55F}" srcOrd="5" destOrd="0" parTransId="{BD411948-98F7-4893-ADBE-7916846F23E4}" sibTransId="{EA1A354E-A1F3-4BA9-9C8F-606E32406CD2}"/>
    <dgm:cxn modelId="{D0B5A4D3-400A-4AFE-BA7E-DBC2CBC4B378}" type="presOf" srcId="{17CEA03D-AE17-4946-AE02-3EC6D1843AE5}" destId="{729642ED-CF46-4144-AE08-C046BB2F9313}" srcOrd="0" destOrd="0" presId="urn:microsoft.com/office/officeart/2005/8/layout/hProcess9"/>
    <dgm:cxn modelId="{E50D71E5-7741-4DCE-8DDC-14016597BC82}" type="presOf" srcId="{2C3DDF85-FDF9-4F8D-91D9-8A72DCC4C984}" destId="{63BAE332-E48D-4178-8456-6DA32C89D040}" srcOrd="0" destOrd="0" presId="urn:microsoft.com/office/officeart/2005/8/layout/hProcess9"/>
    <dgm:cxn modelId="{BE9C85F0-2765-4BA1-9F06-BD7DF5ED1726}" srcId="{2C3DDF85-FDF9-4F8D-91D9-8A72DCC4C984}" destId="{4F3D3310-7BC4-4425-AC73-0D6EA361404E}" srcOrd="4" destOrd="0" parTransId="{5D763BFC-0DE0-455F-AD6D-97CF8F878092}" sibTransId="{B2F7D16F-4A1C-4B83-9837-876154A6489D}"/>
    <dgm:cxn modelId="{4E308E5F-A58D-491F-80E2-FCDE529AB22B}" type="presParOf" srcId="{63BAE332-E48D-4178-8456-6DA32C89D040}" destId="{68AE75FD-FDB8-4C2E-B499-F1F854E6284E}" srcOrd="0" destOrd="0" presId="urn:microsoft.com/office/officeart/2005/8/layout/hProcess9"/>
    <dgm:cxn modelId="{E029735D-B65F-48B9-88C3-71299DC635B6}" type="presParOf" srcId="{63BAE332-E48D-4178-8456-6DA32C89D040}" destId="{E7C220A7-3DE8-4A49-8BC9-AF85D5BBDF2E}" srcOrd="1" destOrd="0" presId="urn:microsoft.com/office/officeart/2005/8/layout/hProcess9"/>
    <dgm:cxn modelId="{4D1C52C7-D7CD-46F0-8954-599BD7B7AA63}" type="presParOf" srcId="{E7C220A7-3DE8-4A49-8BC9-AF85D5BBDF2E}" destId="{307CEFB6-F218-461D-BC12-24755C60FFFF}" srcOrd="0" destOrd="0" presId="urn:microsoft.com/office/officeart/2005/8/layout/hProcess9"/>
    <dgm:cxn modelId="{427D01BD-9539-47EA-9A7E-6BB9ED971A05}" type="presParOf" srcId="{E7C220A7-3DE8-4A49-8BC9-AF85D5BBDF2E}" destId="{4563523E-382B-4CF6-A1DC-8B87CFC825A9}" srcOrd="1" destOrd="0" presId="urn:microsoft.com/office/officeart/2005/8/layout/hProcess9"/>
    <dgm:cxn modelId="{A9C64440-FC80-4167-8F8A-1926CA01CA22}" type="presParOf" srcId="{E7C220A7-3DE8-4A49-8BC9-AF85D5BBDF2E}" destId="{729642ED-CF46-4144-AE08-C046BB2F9313}" srcOrd="2" destOrd="0" presId="urn:microsoft.com/office/officeart/2005/8/layout/hProcess9"/>
    <dgm:cxn modelId="{F3390FBF-3F2E-4F67-A840-E99583AB7F33}" type="presParOf" srcId="{E7C220A7-3DE8-4A49-8BC9-AF85D5BBDF2E}" destId="{3FAC4DC8-BDE8-4EF5-B3C7-F970EBBD8106}" srcOrd="3" destOrd="0" presId="urn:microsoft.com/office/officeart/2005/8/layout/hProcess9"/>
    <dgm:cxn modelId="{DDF6CBFF-43F8-4063-8EA8-BC068C00C80A}" type="presParOf" srcId="{E7C220A7-3DE8-4A49-8BC9-AF85D5BBDF2E}" destId="{AEDE6D06-5179-4B65-9A70-4B118815439D}" srcOrd="4" destOrd="0" presId="urn:microsoft.com/office/officeart/2005/8/layout/hProcess9"/>
    <dgm:cxn modelId="{A62573C8-DEE1-4414-866B-978D82BE257A}" type="presParOf" srcId="{E7C220A7-3DE8-4A49-8BC9-AF85D5BBDF2E}" destId="{F33AF8CF-5531-4956-8F86-0185DBE2F682}" srcOrd="5" destOrd="0" presId="urn:microsoft.com/office/officeart/2005/8/layout/hProcess9"/>
    <dgm:cxn modelId="{3CA9732B-4804-4BA0-829B-3726F6901EB2}" type="presParOf" srcId="{E7C220A7-3DE8-4A49-8BC9-AF85D5BBDF2E}" destId="{E0A8F67A-94D4-4244-9073-FB05C0BFCD90}" srcOrd="6" destOrd="0" presId="urn:microsoft.com/office/officeart/2005/8/layout/hProcess9"/>
    <dgm:cxn modelId="{64346FA9-2D63-4101-8E1D-9A82A60A9BA8}" type="presParOf" srcId="{E7C220A7-3DE8-4A49-8BC9-AF85D5BBDF2E}" destId="{58479FD4-0B29-48FB-9C0F-E23DD9BC3C20}" srcOrd="7" destOrd="0" presId="urn:microsoft.com/office/officeart/2005/8/layout/hProcess9"/>
    <dgm:cxn modelId="{2868A43B-107B-4C6C-98A3-9102A094631B}" type="presParOf" srcId="{E7C220A7-3DE8-4A49-8BC9-AF85D5BBDF2E}" destId="{0580D9F4-29B6-4EA5-94E0-C911C34448F2}" srcOrd="8" destOrd="0" presId="urn:microsoft.com/office/officeart/2005/8/layout/hProcess9"/>
    <dgm:cxn modelId="{6D91F94E-9C69-4E06-A0B6-E8291E6256BF}" type="presParOf" srcId="{E7C220A7-3DE8-4A49-8BC9-AF85D5BBDF2E}" destId="{316C1E12-EA33-4EB7-8AC9-8A80C9497412}" srcOrd="9" destOrd="0" presId="urn:microsoft.com/office/officeart/2005/8/layout/hProcess9"/>
    <dgm:cxn modelId="{09366AED-008B-45E7-81C6-185B0BFAD279}" type="presParOf" srcId="{E7C220A7-3DE8-4A49-8BC9-AF85D5BBDF2E}" destId="{20374B6C-22BE-44B8-BC28-F378C57E81F4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C3DDF85-FDF9-4F8D-91D9-8A72DCC4C98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5E574ECA-F962-4A2C-999E-69A4430FCA8D}">
      <dgm:prSet phldrT="[טקסט]" custT="1"/>
      <dgm:spPr/>
      <dgm:t>
        <a:bodyPr/>
        <a:lstStyle/>
        <a:p>
          <a:pPr rtl="1"/>
          <a:r>
            <a:rPr lang="he-IL" sz="1400" dirty="0"/>
            <a:t>מפגש התנעה- </a:t>
          </a:r>
        </a:p>
        <a:p>
          <a:pPr rtl="1"/>
          <a:r>
            <a:rPr lang="he-IL" sz="1400" dirty="0"/>
            <a:t>עם ראש המוצעה והקב"ט</a:t>
          </a:r>
        </a:p>
      </dgm:t>
    </dgm:pt>
    <dgm:pt modelId="{6A013EB3-EC07-444E-84A6-67E7CB773DA7}" type="parTrans" cxnId="{C230F220-F343-4A75-A69B-B12DCD410BC1}">
      <dgm:prSet/>
      <dgm:spPr/>
      <dgm:t>
        <a:bodyPr/>
        <a:lstStyle/>
        <a:p>
          <a:pPr rtl="1"/>
          <a:endParaRPr lang="he-IL" sz="1400"/>
        </a:p>
      </dgm:t>
    </dgm:pt>
    <dgm:pt modelId="{C4A33060-2AF9-48AE-AE66-2FCBE951952B}" type="sibTrans" cxnId="{C230F220-F343-4A75-A69B-B12DCD410BC1}">
      <dgm:prSet/>
      <dgm:spPr/>
      <dgm:t>
        <a:bodyPr/>
        <a:lstStyle/>
        <a:p>
          <a:pPr rtl="1"/>
          <a:endParaRPr lang="he-IL" sz="1400"/>
        </a:p>
      </dgm:t>
    </dgm:pt>
    <dgm:pt modelId="{17CEA03D-AE17-4946-AE02-3EC6D1843AE5}">
      <dgm:prSet phldrT="[טקסט]" custT="1"/>
      <dgm:spPr/>
      <dgm:t>
        <a:bodyPr/>
        <a:lstStyle/>
        <a:p>
          <a:pPr rtl="1"/>
          <a:r>
            <a:rPr lang="he-IL" sz="1400" dirty="0"/>
            <a:t>התנעת תהליך במרחב–</a:t>
          </a:r>
          <a:r>
            <a:rPr lang="he-IL" sz="1400" dirty="0">
              <a:latin typeface="Aptos Display" panose="02110004020202020204"/>
            </a:rPr>
            <a:t>ריכוז מאמץ</a:t>
          </a:r>
          <a:r>
            <a:rPr lang="he-IL" sz="1400" dirty="0"/>
            <a:t> </a:t>
          </a:r>
        </a:p>
      </dgm:t>
    </dgm:pt>
    <dgm:pt modelId="{7BF86EA0-4A80-4980-9BE9-78174C8B3B34}" type="parTrans" cxnId="{647E1337-3035-4176-BEE6-DF68E962D3FA}">
      <dgm:prSet/>
      <dgm:spPr/>
      <dgm:t>
        <a:bodyPr/>
        <a:lstStyle/>
        <a:p>
          <a:pPr rtl="1"/>
          <a:endParaRPr lang="he-IL" sz="1400"/>
        </a:p>
      </dgm:t>
    </dgm:pt>
    <dgm:pt modelId="{AF32FED3-0D17-4F5B-B158-E06581AB450F}" type="sibTrans" cxnId="{647E1337-3035-4176-BEE6-DF68E962D3FA}">
      <dgm:prSet/>
      <dgm:spPr/>
      <dgm:t>
        <a:bodyPr/>
        <a:lstStyle/>
        <a:p>
          <a:pPr rtl="1"/>
          <a:endParaRPr lang="he-IL" sz="1400"/>
        </a:p>
      </dgm:t>
    </dgm:pt>
    <dgm:pt modelId="{38EB0684-70F5-4C45-B72E-FAEE7F240F8A}">
      <dgm:prSet phldrT="[טקסט]" custT="1"/>
      <dgm:spPr/>
      <dgm:t>
        <a:bodyPr/>
        <a:lstStyle/>
        <a:p>
          <a:pPr rtl="1"/>
          <a:r>
            <a:rPr lang="he-IL" sz="1400" dirty="0"/>
            <a:t>שיווק ופרסום בהובלת </a:t>
          </a:r>
          <a:r>
            <a:rPr lang="he-IL" sz="1400" dirty="0">
              <a:latin typeface="Aptos Display" panose="02110004020202020204"/>
            </a:rPr>
            <a:t>הרכז ומנהל</a:t>
          </a:r>
          <a:r>
            <a:rPr lang="he-IL" sz="1400" dirty="0"/>
            <a:t> מלווה</a:t>
          </a:r>
        </a:p>
      </dgm:t>
    </dgm:pt>
    <dgm:pt modelId="{60C01DCF-4BDA-49A1-9DB8-55E12CB56B67}" type="parTrans" cxnId="{A4467B84-9903-4E86-91A4-C9C098F8ECB6}">
      <dgm:prSet/>
      <dgm:spPr/>
      <dgm:t>
        <a:bodyPr/>
        <a:lstStyle/>
        <a:p>
          <a:pPr rtl="1"/>
          <a:endParaRPr lang="he-IL" sz="1400"/>
        </a:p>
      </dgm:t>
    </dgm:pt>
    <dgm:pt modelId="{161E062C-F421-4D1B-81A8-553A99C227A2}" type="sibTrans" cxnId="{A4467B84-9903-4E86-91A4-C9C098F8ECB6}">
      <dgm:prSet/>
      <dgm:spPr/>
      <dgm:t>
        <a:bodyPr/>
        <a:lstStyle/>
        <a:p>
          <a:pPr rtl="1"/>
          <a:endParaRPr lang="he-IL" sz="1400"/>
        </a:p>
      </dgm:t>
    </dgm:pt>
    <dgm:pt modelId="{3E699BA3-1B98-48F3-87BC-B870C8B9D1A2}">
      <dgm:prSet phldrT="[טקסט]" custT="1"/>
      <dgm:spPr/>
      <dgm:t>
        <a:bodyPr/>
        <a:lstStyle/>
        <a:p>
          <a:pPr rtl="1"/>
          <a:r>
            <a:rPr lang="he-IL" sz="1400" dirty="0"/>
            <a:t>ערב מובילי דעת קהל</a:t>
          </a:r>
        </a:p>
        <a:p>
          <a:pPr rtl="1"/>
          <a:r>
            <a:rPr lang="he-IL" sz="1400" dirty="0"/>
            <a:t>ערב חשיפה /הכשרה</a:t>
          </a:r>
        </a:p>
      </dgm:t>
    </dgm:pt>
    <dgm:pt modelId="{F5C43125-8D67-4BEC-A77A-673A342815C5}" type="parTrans" cxnId="{30F9C60E-0326-427B-ADCD-67F34A9DD15E}">
      <dgm:prSet/>
      <dgm:spPr/>
      <dgm:t>
        <a:bodyPr/>
        <a:lstStyle/>
        <a:p>
          <a:pPr rtl="1"/>
          <a:endParaRPr lang="he-IL" sz="1400"/>
        </a:p>
      </dgm:t>
    </dgm:pt>
    <dgm:pt modelId="{A7A74137-DBC4-4983-A08E-D35EE96660A7}" type="sibTrans" cxnId="{30F9C60E-0326-427B-ADCD-67F34A9DD15E}">
      <dgm:prSet/>
      <dgm:spPr/>
      <dgm:t>
        <a:bodyPr/>
        <a:lstStyle/>
        <a:p>
          <a:pPr rtl="1"/>
          <a:endParaRPr lang="he-IL" sz="1400"/>
        </a:p>
      </dgm:t>
    </dgm:pt>
    <dgm:pt modelId="{4F3D3310-7BC4-4425-AC73-0D6EA361404E}">
      <dgm:prSet phldrT="[טקסט]" custT="1"/>
      <dgm:spPr/>
      <dgm:t>
        <a:bodyPr/>
        <a:lstStyle/>
        <a:p>
          <a:pPr rtl="1"/>
          <a:r>
            <a:rPr lang="he-IL" sz="1400" dirty="0"/>
            <a:t>הקמת ראשי צוותים בתוך היישובים </a:t>
          </a:r>
        </a:p>
      </dgm:t>
    </dgm:pt>
    <dgm:pt modelId="{5D763BFC-0DE0-455F-AD6D-97CF8F878092}" type="parTrans" cxnId="{BE9C85F0-2765-4BA1-9F06-BD7DF5ED1726}">
      <dgm:prSet/>
      <dgm:spPr/>
      <dgm:t>
        <a:bodyPr/>
        <a:lstStyle/>
        <a:p>
          <a:pPr rtl="1"/>
          <a:endParaRPr lang="he-IL" sz="1400"/>
        </a:p>
      </dgm:t>
    </dgm:pt>
    <dgm:pt modelId="{B2F7D16F-4A1C-4B83-9837-876154A6489D}" type="sibTrans" cxnId="{BE9C85F0-2765-4BA1-9F06-BD7DF5ED1726}">
      <dgm:prSet/>
      <dgm:spPr/>
      <dgm:t>
        <a:bodyPr/>
        <a:lstStyle/>
        <a:p>
          <a:pPr rtl="1"/>
          <a:endParaRPr lang="he-IL" sz="1400"/>
        </a:p>
      </dgm:t>
    </dgm:pt>
    <dgm:pt modelId="{2F7B9EBE-2EF9-42DC-9ED9-525DF5E3E55F}">
      <dgm:prSet phldrT="[טקסט]" custT="1"/>
      <dgm:spPr/>
      <dgm:t>
        <a:bodyPr/>
        <a:lstStyle/>
        <a:p>
          <a:pPr rtl="1"/>
          <a:r>
            <a:rPr lang="he-IL" sz="1400" dirty="0">
              <a:latin typeface="Aptos Display" panose="02110004020202020204"/>
            </a:rPr>
            <a:t>משמרות</a:t>
          </a:r>
          <a:endParaRPr lang="he-IL" sz="1400" dirty="0"/>
        </a:p>
      </dgm:t>
    </dgm:pt>
    <dgm:pt modelId="{BD411948-98F7-4893-ADBE-7916846F23E4}" type="parTrans" cxnId="{C9A577CA-610C-4E3F-945A-A0F8990C8EC6}">
      <dgm:prSet/>
      <dgm:spPr/>
      <dgm:t>
        <a:bodyPr/>
        <a:lstStyle/>
        <a:p>
          <a:pPr rtl="1"/>
          <a:endParaRPr lang="he-IL" sz="1400"/>
        </a:p>
      </dgm:t>
    </dgm:pt>
    <dgm:pt modelId="{EA1A354E-A1F3-4BA9-9C8F-606E32406CD2}" type="sibTrans" cxnId="{C9A577CA-610C-4E3F-945A-A0F8990C8EC6}">
      <dgm:prSet/>
      <dgm:spPr/>
      <dgm:t>
        <a:bodyPr/>
        <a:lstStyle/>
        <a:p>
          <a:pPr rtl="1"/>
          <a:endParaRPr lang="he-IL" sz="1400"/>
        </a:p>
      </dgm:t>
    </dgm:pt>
    <dgm:pt modelId="{63BAE332-E48D-4178-8456-6DA32C89D040}" type="pres">
      <dgm:prSet presAssocID="{2C3DDF85-FDF9-4F8D-91D9-8A72DCC4C984}" presName="CompostProcess" presStyleCnt="0">
        <dgm:presLayoutVars>
          <dgm:dir val="rev"/>
          <dgm:resizeHandles val="exact"/>
        </dgm:presLayoutVars>
      </dgm:prSet>
      <dgm:spPr/>
    </dgm:pt>
    <dgm:pt modelId="{68AE75FD-FDB8-4C2E-B499-F1F854E6284E}" type="pres">
      <dgm:prSet presAssocID="{2C3DDF85-FDF9-4F8D-91D9-8A72DCC4C984}" presName="arrow" presStyleLbl="bgShp" presStyleIdx="0" presStyleCnt="1" custLinFactNeighborX="663" custLinFactNeighborY="-11981"/>
      <dgm:spPr/>
    </dgm:pt>
    <dgm:pt modelId="{E7C220A7-3DE8-4A49-8BC9-AF85D5BBDF2E}" type="pres">
      <dgm:prSet presAssocID="{2C3DDF85-FDF9-4F8D-91D9-8A72DCC4C984}" presName="linearProcess" presStyleCnt="0"/>
      <dgm:spPr/>
    </dgm:pt>
    <dgm:pt modelId="{307CEFB6-F218-461D-BC12-24755C60FFFF}" type="pres">
      <dgm:prSet presAssocID="{5E574ECA-F962-4A2C-999E-69A4430FCA8D}" presName="textNode" presStyleLbl="node1" presStyleIdx="0" presStyleCnt="6" custLinFactNeighborX="50" custLinFactNeighborY="505">
        <dgm:presLayoutVars>
          <dgm:bulletEnabled val="1"/>
        </dgm:presLayoutVars>
      </dgm:prSet>
      <dgm:spPr/>
    </dgm:pt>
    <dgm:pt modelId="{4563523E-382B-4CF6-A1DC-8B87CFC825A9}" type="pres">
      <dgm:prSet presAssocID="{C4A33060-2AF9-48AE-AE66-2FCBE951952B}" presName="sibTrans" presStyleCnt="0"/>
      <dgm:spPr/>
    </dgm:pt>
    <dgm:pt modelId="{729642ED-CF46-4144-AE08-C046BB2F9313}" type="pres">
      <dgm:prSet presAssocID="{17CEA03D-AE17-4946-AE02-3EC6D1843AE5}" presName="textNode" presStyleLbl="node1" presStyleIdx="1" presStyleCnt="6">
        <dgm:presLayoutVars>
          <dgm:bulletEnabled val="1"/>
        </dgm:presLayoutVars>
      </dgm:prSet>
      <dgm:spPr/>
    </dgm:pt>
    <dgm:pt modelId="{3FAC4DC8-BDE8-4EF5-B3C7-F970EBBD8106}" type="pres">
      <dgm:prSet presAssocID="{AF32FED3-0D17-4F5B-B158-E06581AB450F}" presName="sibTrans" presStyleCnt="0"/>
      <dgm:spPr/>
    </dgm:pt>
    <dgm:pt modelId="{AEDE6D06-5179-4B65-9A70-4B118815439D}" type="pres">
      <dgm:prSet presAssocID="{38EB0684-70F5-4C45-B72E-FAEE7F240F8A}" presName="textNode" presStyleLbl="node1" presStyleIdx="2" presStyleCnt="6">
        <dgm:presLayoutVars>
          <dgm:bulletEnabled val="1"/>
        </dgm:presLayoutVars>
      </dgm:prSet>
      <dgm:spPr/>
    </dgm:pt>
    <dgm:pt modelId="{F33AF8CF-5531-4956-8F86-0185DBE2F682}" type="pres">
      <dgm:prSet presAssocID="{161E062C-F421-4D1B-81A8-553A99C227A2}" presName="sibTrans" presStyleCnt="0"/>
      <dgm:spPr/>
    </dgm:pt>
    <dgm:pt modelId="{E0A8F67A-94D4-4244-9073-FB05C0BFCD90}" type="pres">
      <dgm:prSet presAssocID="{3E699BA3-1B98-48F3-87BC-B870C8B9D1A2}" presName="textNode" presStyleLbl="node1" presStyleIdx="3" presStyleCnt="6" custLinFactX="-94898" custLinFactNeighborX="-100000" custLinFactNeighborY="3901">
        <dgm:presLayoutVars>
          <dgm:bulletEnabled val="1"/>
        </dgm:presLayoutVars>
      </dgm:prSet>
      <dgm:spPr/>
    </dgm:pt>
    <dgm:pt modelId="{58479FD4-0B29-48FB-9C0F-E23DD9BC3C20}" type="pres">
      <dgm:prSet presAssocID="{A7A74137-DBC4-4983-A08E-D35EE96660A7}" presName="sibTrans" presStyleCnt="0"/>
      <dgm:spPr/>
    </dgm:pt>
    <dgm:pt modelId="{0580D9F4-29B6-4EA5-94E0-C911C34448F2}" type="pres">
      <dgm:prSet presAssocID="{4F3D3310-7BC4-4425-AC73-0D6EA361404E}" presName="textNode" presStyleLbl="node1" presStyleIdx="4" presStyleCnt="6" custLinFactX="100000" custLinFactNeighborX="130815" custLinFactNeighborY="3370">
        <dgm:presLayoutVars>
          <dgm:bulletEnabled val="1"/>
        </dgm:presLayoutVars>
      </dgm:prSet>
      <dgm:spPr/>
    </dgm:pt>
    <dgm:pt modelId="{316C1E12-EA33-4EB7-8AC9-8A80C9497412}" type="pres">
      <dgm:prSet presAssocID="{B2F7D16F-4A1C-4B83-9837-876154A6489D}" presName="sibTrans" presStyleCnt="0"/>
      <dgm:spPr/>
    </dgm:pt>
    <dgm:pt modelId="{20374B6C-22BE-44B8-BC28-F378C57E81F4}" type="pres">
      <dgm:prSet presAssocID="{2F7B9EBE-2EF9-42DC-9ED9-525DF5E3E55F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30F9C60E-0326-427B-ADCD-67F34A9DD15E}" srcId="{2C3DDF85-FDF9-4F8D-91D9-8A72DCC4C984}" destId="{3E699BA3-1B98-48F3-87BC-B870C8B9D1A2}" srcOrd="3" destOrd="0" parTransId="{F5C43125-8D67-4BEC-A77A-673A342815C5}" sibTransId="{A7A74137-DBC4-4983-A08E-D35EE96660A7}"/>
    <dgm:cxn modelId="{1190E51E-F545-452D-A6B6-43E7B9D4D761}" type="presOf" srcId="{4F3D3310-7BC4-4425-AC73-0D6EA361404E}" destId="{0580D9F4-29B6-4EA5-94E0-C911C34448F2}" srcOrd="0" destOrd="0" presId="urn:microsoft.com/office/officeart/2005/8/layout/hProcess9"/>
    <dgm:cxn modelId="{C230F220-F343-4A75-A69B-B12DCD410BC1}" srcId="{2C3DDF85-FDF9-4F8D-91D9-8A72DCC4C984}" destId="{5E574ECA-F962-4A2C-999E-69A4430FCA8D}" srcOrd="0" destOrd="0" parTransId="{6A013EB3-EC07-444E-84A6-67E7CB773DA7}" sibTransId="{C4A33060-2AF9-48AE-AE66-2FCBE951952B}"/>
    <dgm:cxn modelId="{647E1337-3035-4176-BEE6-DF68E962D3FA}" srcId="{2C3DDF85-FDF9-4F8D-91D9-8A72DCC4C984}" destId="{17CEA03D-AE17-4946-AE02-3EC6D1843AE5}" srcOrd="1" destOrd="0" parTransId="{7BF86EA0-4A80-4980-9BE9-78174C8B3B34}" sibTransId="{AF32FED3-0D17-4F5B-B158-E06581AB450F}"/>
    <dgm:cxn modelId="{C9CE637A-A65F-42B7-8AC0-A7D3963289CD}" type="presOf" srcId="{5E574ECA-F962-4A2C-999E-69A4430FCA8D}" destId="{307CEFB6-F218-461D-BC12-24755C60FFFF}" srcOrd="0" destOrd="0" presId="urn:microsoft.com/office/officeart/2005/8/layout/hProcess9"/>
    <dgm:cxn modelId="{A4467B84-9903-4E86-91A4-C9C098F8ECB6}" srcId="{2C3DDF85-FDF9-4F8D-91D9-8A72DCC4C984}" destId="{38EB0684-70F5-4C45-B72E-FAEE7F240F8A}" srcOrd="2" destOrd="0" parTransId="{60C01DCF-4BDA-49A1-9DB8-55E12CB56B67}" sibTransId="{161E062C-F421-4D1B-81A8-553A99C227A2}"/>
    <dgm:cxn modelId="{2EF02294-F601-4DF4-A49D-6B6B64047A29}" type="presOf" srcId="{38EB0684-70F5-4C45-B72E-FAEE7F240F8A}" destId="{AEDE6D06-5179-4B65-9A70-4B118815439D}" srcOrd="0" destOrd="0" presId="urn:microsoft.com/office/officeart/2005/8/layout/hProcess9"/>
    <dgm:cxn modelId="{0448E9A2-88C5-4699-BC24-8A151423DCE1}" type="presOf" srcId="{3E699BA3-1B98-48F3-87BC-B870C8B9D1A2}" destId="{E0A8F67A-94D4-4244-9073-FB05C0BFCD90}" srcOrd="0" destOrd="0" presId="urn:microsoft.com/office/officeart/2005/8/layout/hProcess9"/>
    <dgm:cxn modelId="{C4173ABA-3E8D-4EEF-AE9B-84C0E6E33103}" type="presOf" srcId="{2F7B9EBE-2EF9-42DC-9ED9-525DF5E3E55F}" destId="{20374B6C-22BE-44B8-BC28-F378C57E81F4}" srcOrd="0" destOrd="0" presId="urn:microsoft.com/office/officeart/2005/8/layout/hProcess9"/>
    <dgm:cxn modelId="{C9A577CA-610C-4E3F-945A-A0F8990C8EC6}" srcId="{2C3DDF85-FDF9-4F8D-91D9-8A72DCC4C984}" destId="{2F7B9EBE-2EF9-42DC-9ED9-525DF5E3E55F}" srcOrd="5" destOrd="0" parTransId="{BD411948-98F7-4893-ADBE-7916846F23E4}" sibTransId="{EA1A354E-A1F3-4BA9-9C8F-606E32406CD2}"/>
    <dgm:cxn modelId="{D0B5A4D3-400A-4AFE-BA7E-DBC2CBC4B378}" type="presOf" srcId="{17CEA03D-AE17-4946-AE02-3EC6D1843AE5}" destId="{729642ED-CF46-4144-AE08-C046BB2F9313}" srcOrd="0" destOrd="0" presId="urn:microsoft.com/office/officeart/2005/8/layout/hProcess9"/>
    <dgm:cxn modelId="{E50D71E5-7741-4DCE-8DDC-14016597BC82}" type="presOf" srcId="{2C3DDF85-FDF9-4F8D-91D9-8A72DCC4C984}" destId="{63BAE332-E48D-4178-8456-6DA32C89D040}" srcOrd="0" destOrd="0" presId="urn:microsoft.com/office/officeart/2005/8/layout/hProcess9"/>
    <dgm:cxn modelId="{BE9C85F0-2765-4BA1-9F06-BD7DF5ED1726}" srcId="{2C3DDF85-FDF9-4F8D-91D9-8A72DCC4C984}" destId="{4F3D3310-7BC4-4425-AC73-0D6EA361404E}" srcOrd="4" destOrd="0" parTransId="{5D763BFC-0DE0-455F-AD6D-97CF8F878092}" sibTransId="{B2F7D16F-4A1C-4B83-9837-876154A6489D}"/>
    <dgm:cxn modelId="{4E308E5F-A58D-491F-80E2-FCDE529AB22B}" type="presParOf" srcId="{63BAE332-E48D-4178-8456-6DA32C89D040}" destId="{68AE75FD-FDB8-4C2E-B499-F1F854E6284E}" srcOrd="0" destOrd="0" presId="urn:microsoft.com/office/officeart/2005/8/layout/hProcess9"/>
    <dgm:cxn modelId="{E029735D-B65F-48B9-88C3-71299DC635B6}" type="presParOf" srcId="{63BAE332-E48D-4178-8456-6DA32C89D040}" destId="{E7C220A7-3DE8-4A49-8BC9-AF85D5BBDF2E}" srcOrd="1" destOrd="0" presId="urn:microsoft.com/office/officeart/2005/8/layout/hProcess9"/>
    <dgm:cxn modelId="{4D1C52C7-D7CD-46F0-8954-599BD7B7AA63}" type="presParOf" srcId="{E7C220A7-3DE8-4A49-8BC9-AF85D5BBDF2E}" destId="{307CEFB6-F218-461D-BC12-24755C60FFFF}" srcOrd="0" destOrd="0" presId="urn:microsoft.com/office/officeart/2005/8/layout/hProcess9"/>
    <dgm:cxn modelId="{427D01BD-9539-47EA-9A7E-6BB9ED971A05}" type="presParOf" srcId="{E7C220A7-3DE8-4A49-8BC9-AF85D5BBDF2E}" destId="{4563523E-382B-4CF6-A1DC-8B87CFC825A9}" srcOrd="1" destOrd="0" presId="urn:microsoft.com/office/officeart/2005/8/layout/hProcess9"/>
    <dgm:cxn modelId="{A9C64440-FC80-4167-8F8A-1926CA01CA22}" type="presParOf" srcId="{E7C220A7-3DE8-4A49-8BC9-AF85D5BBDF2E}" destId="{729642ED-CF46-4144-AE08-C046BB2F9313}" srcOrd="2" destOrd="0" presId="urn:microsoft.com/office/officeart/2005/8/layout/hProcess9"/>
    <dgm:cxn modelId="{F3390FBF-3F2E-4F67-A840-E99583AB7F33}" type="presParOf" srcId="{E7C220A7-3DE8-4A49-8BC9-AF85D5BBDF2E}" destId="{3FAC4DC8-BDE8-4EF5-B3C7-F970EBBD8106}" srcOrd="3" destOrd="0" presId="urn:microsoft.com/office/officeart/2005/8/layout/hProcess9"/>
    <dgm:cxn modelId="{DDF6CBFF-43F8-4063-8EA8-BC068C00C80A}" type="presParOf" srcId="{E7C220A7-3DE8-4A49-8BC9-AF85D5BBDF2E}" destId="{AEDE6D06-5179-4B65-9A70-4B118815439D}" srcOrd="4" destOrd="0" presId="urn:microsoft.com/office/officeart/2005/8/layout/hProcess9"/>
    <dgm:cxn modelId="{A62573C8-DEE1-4414-866B-978D82BE257A}" type="presParOf" srcId="{E7C220A7-3DE8-4A49-8BC9-AF85D5BBDF2E}" destId="{F33AF8CF-5531-4956-8F86-0185DBE2F682}" srcOrd="5" destOrd="0" presId="urn:microsoft.com/office/officeart/2005/8/layout/hProcess9"/>
    <dgm:cxn modelId="{3CA9732B-4804-4BA0-829B-3726F6901EB2}" type="presParOf" srcId="{E7C220A7-3DE8-4A49-8BC9-AF85D5BBDF2E}" destId="{E0A8F67A-94D4-4244-9073-FB05C0BFCD90}" srcOrd="6" destOrd="0" presId="urn:microsoft.com/office/officeart/2005/8/layout/hProcess9"/>
    <dgm:cxn modelId="{64346FA9-2D63-4101-8E1D-9A82A60A9BA8}" type="presParOf" srcId="{E7C220A7-3DE8-4A49-8BC9-AF85D5BBDF2E}" destId="{58479FD4-0B29-48FB-9C0F-E23DD9BC3C20}" srcOrd="7" destOrd="0" presId="urn:microsoft.com/office/officeart/2005/8/layout/hProcess9"/>
    <dgm:cxn modelId="{2868A43B-107B-4C6C-98A3-9102A094631B}" type="presParOf" srcId="{E7C220A7-3DE8-4A49-8BC9-AF85D5BBDF2E}" destId="{0580D9F4-29B6-4EA5-94E0-C911C34448F2}" srcOrd="8" destOrd="0" presId="urn:microsoft.com/office/officeart/2005/8/layout/hProcess9"/>
    <dgm:cxn modelId="{6D91F94E-9C69-4E06-A0B6-E8291E6256BF}" type="presParOf" srcId="{E7C220A7-3DE8-4A49-8BC9-AF85D5BBDF2E}" destId="{316C1E12-EA33-4EB7-8AC9-8A80C9497412}" srcOrd="9" destOrd="0" presId="urn:microsoft.com/office/officeart/2005/8/layout/hProcess9"/>
    <dgm:cxn modelId="{09366AED-008B-45E7-81C6-185B0BFAD279}" type="presParOf" srcId="{E7C220A7-3DE8-4A49-8BC9-AF85D5BBDF2E}" destId="{20374B6C-22BE-44B8-BC28-F378C57E81F4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C3DDF85-FDF9-4F8D-91D9-8A72DCC4C984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5E574ECA-F962-4A2C-999E-69A4430FCA8D}">
      <dgm:prSet phldrT="[טקסט]" custT="1"/>
      <dgm:spPr/>
      <dgm:t>
        <a:bodyPr/>
        <a:lstStyle/>
        <a:p>
          <a:pPr rtl="1"/>
          <a:r>
            <a:rPr lang="he-IL" sz="1400" dirty="0"/>
            <a:t>מפגש התנעה- </a:t>
          </a:r>
        </a:p>
        <a:p>
          <a:pPr rtl="1"/>
          <a:r>
            <a:rPr lang="he-IL" sz="1400" dirty="0"/>
            <a:t>עם ראש המוצעה והקב"ט</a:t>
          </a:r>
        </a:p>
      </dgm:t>
    </dgm:pt>
    <dgm:pt modelId="{6A013EB3-EC07-444E-84A6-67E7CB773DA7}" type="parTrans" cxnId="{C230F220-F343-4A75-A69B-B12DCD410BC1}">
      <dgm:prSet/>
      <dgm:spPr/>
      <dgm:t>
        <a:bodyPr/>
        <a:lstStyle/>
        <a:p>
          <a:pPr rtl="1"/>
          <a:endParaRPr lang="he-IL" sz="1400"/>
        </a:p>
      </dgm:t>
    </dgm:pt>
    <dgm:pt modelId="{C4A33060-2AF9-48AE-AE66-2FCBE951952B}" type="sibTrans" cxnId="{C230F220-F343-4A75-A69B-B12DCD410BC1}">
      <dgm:prSet/>
      <dgm:spPr/>
      <dgm:t>
        <a:bodyPr/>
        <a:lstStyle/>
        <a:p>
          <a:pPr rtl="1"/>
          <a:endParaRPr lang="he-IL" sz="1400"/>
        </a:p>
      </dgm:t>
    </dgm:pt>
    <dgm:pt modelId="{17CEA03D-AE17-4946-AE02-3EC6D1843AE5}">
      <dgm:prSet phldrT="[טקסט]" custT="1"/>
      <dgm:spPr/>
      <dgm:t>
        <a:bodyPr/>
        <a:lstStyle/>
        <a:p>
          <a:pPr rtl="1"/>
          <a:r>
            <a:rPr lang="he-IL" sz="1400" dirty="0"/>
            <a:t>התנעת תהליך במרחב–</a:t>
          </a:r>
          <a:r>
            <a:rPr lang="he-IL" sz="1400" dirty="0">
              <a:latin typeface="Aptos Display" panose="02110004020202020204"/>
            </a:rPr>
            <a:t>ריכוז מאמץ</a:t>
          </a:r>
          <a:r>
            <a:rPr lang="he-IL" sz="1400" dirty="0"/>
            <a:t> </a:t>
          </a:r>
        </a:p>
      </dgm:t>
    </dgm:pt>
    <dgm:pt modelId="{7BF86EA0-4A80-4980-9BE9-78174C8B3B34}" type="parTrans" cxnId="{647E1337-3035-4176-BEE6-DF68E962D3FA}">
      <dgm:prSet/>
      <dgm:spPr/>
      <dgm:t>
        <a:bodyPr/>
        <a:lstStyle/>
        <a:p>
          <a:pPr rtl="1"/>
          <a:endParaRPr lang="he-IL" sz="1400"/>
        </a:p>
      </dgm:t>
    </dgm:pt>
    <dgm:pt modelId="{AF32FED3-0D17-4F5B-B158-E06581AB450F}" type="sibTrans" cxnId="{647E1337-3035-4176-BEE6-DF68E962D3FA}">
      <dgm:prSet/>
      <dgm:spPr/>
      <dgm:t>
        <a:bodyPr/>
        <a:lstStyle/>
        <a:p>
          <a:pPr rtl="1"/>
          <a:endParaRPr lang="he-IL" sz="1400"/>
        </a:p>
      </dgm:t>
    </dgm:pt>
    <dgm:pt modelId="{38EB0684-70F5-4C45-B72E-FAEE7F240F8A}">
      <dgm:prSet phldrT="[טקסט]" custT="1"/>
      <dgm:spPr/>
      <dgm:t>
        <a:bodyPr/>
        <a:lstStyle/>
        <a:p>
          <a:pPr rtl="1"/>
          <a:r>
            <a:rPr lang="he-IL" sz="1400" dirty="0"/>
            <a:t>שיווק ופרסום בהובלת </a:t>
          </a:r>
          <a:r>
            <a:rPr lang="he-IL" sz="1400" dirty="0">
              <a:latin typeface="Aptos Display" panose="02110004020202020204"/>
            </a:rPr>
            <a:t>הרכז ומנהל</a:t>
          </a:r>
          <a:r>
            <a:rPr lang="he-IL" sz="1400" dirty="0"/>
            <a:t> מלווה</a:t>
          </a:r>
        </a:p>
      </dgm:t>
    </dgm:pt>
    <dgm:pt modelId="{60C01DCF-4BDA-49A1-9DB8-55E12CB56B67}" type="parTrans" cxnId="{A4467B84-9903-4E86-91A4-C9C098F8ECB6}">
      <dgm:prSet/>
      <dgm:spPr/>
      <dgm:t>
        <a:bodyPr/>
        <a:lstStyle/>
        <a:p>
          <a:pPr rtl="1"/>
          <a:endParaRPr lang="he-IL" sz="1400"/>
        </a:p>
      </dgm:t>
    </dgm:pt>
    <dgm:pt modelId="{161E062C-F421-4D1B-81A8-553A99C227A2}" type="sibTrans" cxnId="{A4467B84-9903-4E86-91A4-C9C098F8ECB6}">
      <dgm:prSet/>
      <dgm:spPr/>
      <dgm:t>
        <a:bodyPr/>
        <a:lstStyle/>
        <a:p>
          <a:pPr rtl="1"/>
          <a:endParaRPr lang="he-IL" sz="1400"/>
        </a:p>
      </dgm:t>
    </dgm:pt>
    <dgm:pt modelId="{3E699BA3-1B98-48F3-87BC-B870C8B9D1A2}">
      <dgm:prSet phldrT="[טקסט]" custT="1"/>
      <dgm:spPr/>
      <dgm:t>
        <a:bodyPr/>
        <a:lstStyle/>
        <a:p>
          <a:pPr rtl="1"/>
          <a:r>
            <a:rPr lang="he-IL" sz="1400" dirty="0"/>
            <a:t>ערב מובילי דעת קהל</a:t>
          </a:r>
        </a:p>
        <a:p>
          <a:pPr rtl="1"/>
          <a:r>
            <a:rPr lang="he-IL" sz="1400" dirty="0"/>
            <a:t>ערב חשיפה /הכשרה</a:t>
          </a:r>
        </a:p>
      </dgm:t>
    </dgm:pt>
    <dgm:pt modelId="{F5C43125-8D67-4BEC-A77A-673A342815C5}" type="parTrans" cxnId="{30F9C60E-0326-427B-ADCD-67F34A9DD15E}">
      <dgm:prSet/>
      <dgm:spPr/>
      <dgm:t>
        <a:bodyPr/>
        <a:lstStyle/>
        <a:p>
          <a:pPr rtl="1"/>
          <a:endParaRPr lang="he-IL" sz="1400"/>
        </a:p>
      </dgm:t>
    </dgm:pt>
    <dgm:pt modelId="{A7A74137-DBC4-4983-A08E-D35EE96660A7}" type="sibTrans" cxnId="{30F9C60E-0326-427B-ADCD-67F34A9DD15E}">
      <dgm:prSet/>
      <dgm:spPr/>
      <dgm:t>
        <a:bodyPr/>
        <a:lstStyle/>
        <a:p>
          <a:pPr rtl="1"/>
          <a:endParaRPr lang="he-IL" sz="1400"/>
        </a:p>
      </dgm:t>
    </dgm:pt>
    <dgm:pt modelId="{4F3D3310-7BC4-4425-AC73-0D6EA361404E}">
      <dgm:prSet phldrT="[טקסט]" custT="1"/>
      <dgm:spPr/>
      <dgm:t>
        <a:bodyPr/>
        <a:lstStyle/>
        <a:p>
          <a:pPr rtl="1"/>
          <a:r>
            <a:rPr lang="he-IL" sz="1400" dirty="0"/>
            <a:t>הקמת ראשי צוותים בתוך היישובים </a:t>
          </a:r>
        </a:p>
      </dgm:t>
    </dgm:pt>
    <dgm:pt modelId="{5D763BFC-0DE0-455F-AD6D-97CF8F878092}" type="parTrans" cxnId="{BE9C85F0-2765-4BA1-9F06-BD7DF5ED1726}">
      <dgm:prSet/>
      <dgm:spPr/>
      <dgm:t>
        <a:bodyPr/>
        <a:lstStyle/>
        <a:p>
          <a:pPr rtl="1"/>
          <a:endParaRPr lang="he-IL" sz="1400"/>
        </a:p>
      </dgm:t>
    </dgm:pt>
    <dgm:pt modelId="{B2F7D16F-4A1C-4B83-9837-876154A6489D}" type="sibTrans" cxnId="{BE9C85F0-2765-4BA1-9F06-BD7DF5ED1726}">
      <dgm:prSet/>
      <dgm:spPr/>
      <dgm:t>
        <a:bodyPr/>
        <a:lstStyle/>
        <a:p>
          <a:pPr rtl="1"/>
          <a:endParaRPr lang="he-IL" sz="1400"/>
        </a:p>
      </dgm:t>
    </dgm:pt>
    <dgm:pt modelId="{2F7B9EBE-2EF9-42DC-9ED9-525DF5E3E55F}">
      <dgm:prSet phldrT="[טקסט]" custT="1"/>
      <dgm:spPr/>
      <dgm:t>
        <a:bodyPr/>
        <a:lstStyle/>
        <a:p>
          <a:pPr rtl="1"/>
          <a:r>
            <a:rPr lang="he-IL" sz="1400" dirty="0">
              <a:latin typeface="Aptos Display" panose="02110004020202020204"/>
            </a:rPr>
            <a:t>משמרות</a:t>
          </a:r>
          <a:endParaRPr lang="he-IL" sz="1400" dirty="0"/>
        </a:p>
      </dgm:t>
    </dgm:pt>
    <dgm:pt modelId="{BD411948-98F7-4893-ADBE-7916846F23E4}" type="parTrans" cxnId="{C9A577CA-610C-4E3F-945A-A0F8990C8EC6}">
      <dgm:prSet/>
      <dgm:spPr/>
      <dgm:t>
        <a:bodyPr/>
        <a:lstStyle/>
        <a:p>
          <a:pPr rtl="1"/>
          <a:endParaRPr lang="he-IL" sz="1400"/>
        </a:p>
      </dgm:t>
    </dgm:pt>
    <dgm:pt modelId="{EA1A354E-A1F3-4BA9-9C8F-606E32406CD2}" type="sibTrans" cxnId="{C9A577CA-610C-4E3F-945A-A0F8990C8EC6}">
      <dgm:prSet/>
      <dgm:spPr/>
      <dgm:t>
        <a:bodyPr/>
        <a:lstStyle/>
        <a:p>
          <a:pPr rtl="1"/>
          <a:endParaRPr lang="he-IL" sz="1400"/>
        </a:p>
      </dgm:t>
    </dgm:pt>
    <dgm:pt modelId="{63BAE332-E48D-4178-8456-6DA32C89D040}" type="pres">
      <dgm:prSet presAssocID="{2C3DDF85-FDF9-4F8D-91D9-8A72DCC4C984}" presName="CompostProcess" presStyleCnt="0">
        <dgm:presLayoutVars>
          <dgm:dir val="rev"/>
          <dgm:resizeHandles val="exact"/>
        </dgm:presLayoutVars>
      </dgm:prSet>
      <dgm:spPr/>
    </dgm:pt>
    <dgm:pt modelId="{68AE75FD-FDB8-4C2E-B499-F1F854E6284E}" type="pres">
      <dgm:prSet presAssocID="{2C3DDF85-FDF9-4F8D-91D9-8A72DCC4C984}" presName="arrow" presStyleLbl="bgShp" presStyleIdx="0" presStyleCnt="1" custLinFactNeighborX="663" custLinFactNeighborY="-11981"/>
      <dgm:spPr/>
    </dgm:pt>
    <dgm:pt modelId="{E7C220A7-3DE8-4A49-8BC9-AF85D5BBDF2E}" type="pres">
      <dgm:prSet presAssocID="{2C3DDF85-FDF9-4F8D-91D9-8A72DCC4C984}" presName="linearProcess" presStyleCnt="0"/>
      <dgm:spPr/>
    </dgm:pt>
    <dgm:pt modelId="{307CEFB6-F218-461D-BC12-24755C60FFFF}" type="pres">
      <dgm:prSet presAssocID="{5E574ECA-F962-4A2C-999E-69A4430FCA8D}" presName="textNode" presStyleLbl="node1" presStyleIdx="0" presStyleCnt="6" custLinFactNeighborX="50" custLinFactNeighborY="505">
        <dgm:presLayoutVars>
          <dgm:bulletEnabled val="1"/>
        </dgm:presLayoutVars>
      </dgm:prSet>
      <dgm:spPr/>
    </dgm:pt>
    <dgm:pt modelId="{4563523E-382B-4CF6-A1DC-8B87CFC825A9}" type="pres">
      <dgm:prSet presAssocID="{C4A33060-2AF9-48AE-AE66-2FCBE951952B}" presName="sibTrans" presStyleCnt="0"/>
      <dgm:spPr/>
    </dgm:pt>
    <dgm:pt modelId="{729642ED-CF46-4144-AE08-C046BB2F9313}" type="pres">
      <dgm:prSet presAssocID="{17CEA03D-AE17-4946-AE02-3EC6D1843AE5}" presName="textNode" presStyleLbl="node1" presStyleIdx="1" presStyleCnt="6">
        <dgm:presLayoutVars>
          <dgm:bulletEnabled val="1"/>
        </dgm:presLayoutVars>
      </dgm:prSet>
      <dgm:spPr/>
    </dgm:pt>
    <dgm:pt modelId="{3FAC4DC8-BDE8-4EF5-B3C7-F970EBBD8106}" type="pres">
      <dgm:prSet presAssocID="{AF32FED3-0D17-4F5B-B158-E06581AB450F}" presName="sibTrans" presStyleCnt="0"/>
      <dgm:spPr/>
    </dgm:pt>
    <dgm:pt modelId="{AEDE6D06-5179-4B65-9A70-4B118815439D}" type="pres">
      <dgm:prSet presAssocID="{38EB0684-70F5-4C45-B72E-FAEE7F240F8A}" presName="textNode" presStyleLbl="node1" presStyleIdx="2" presStyleCnt="6">
        <dgm:presLayoutVars>
          <dgm:bulletEnabled val="1"/>
        </dgm:presLayoutVars>
      </dgm:prSet>
      <dgm:spPr/>
    </dgm:pt>
    <dgm:pt modelId="{F33AF8CF-5531-4956-8F86-0185DBE2F682}" type="pres">
      <dgm:prSet presAssocID="{161E062C-F421-4D1B-81A8-553A99C227A2}" presName="sibTrans" presStyleCnt="0"/>
      <dgm:spPr/>
    </dgm:pt>
    <dgm:pt modelId="{E0A8F67A-94D4-4244-9073-FB05C0BFCD90}" type="pres">
      <dgm:prSet presAssocID="{3E699BA3-1B98-48F3-87BC-B870C8B9D1A2}" presName="textNode" presStyleLbl="node1" presStyleIdx="3" presStyleCnt="6" custLinFactX="-94898" custLinFactNeighborX="-100000" custLinFactNeighborY="3901">
        <dgm:presLayoutVars>
          <dgm:bulletEnabled val="1"/>
        </dgm:presLayoutVars>
      </dgm:prSet>
      <dgm:spPr/>
    </dgm:pt>
    <dgm:pt modelId="{58479FD4-0B29-48FB-9C0F-E23DD9BC3C20}" type="pres">
      <dgm:prSet presAssocID="{A7A74137-DBC4-4983-A08E-D35EE96660A7}" presName="sibTrans" presStyleCnt="0"/>
      <dgm:spPr/>
    </dgm:pt>
    <dgm:pt modelId="{0580D9F4-29B6-4EA5-94E0-C911C34448F2}" type="pres">
      <dgm:prSet presAssocID="{4F3D3310-7BC4-4425-AC73-0D6EA361404E}" presName="textNode" presStyleLbl="node1" presStyleIdx="4" presStyleCnt="6" custLinFactX="100000" custLinFactNeighborX="130815" custLinFactNeighborY="3370">
        <dgm:presLayoutVars>
          <dgm:bulletEnabled val="1"/>
        </dgm:presLayoutVars>
      </dgm:prSet>
      <dgm:spPr/>
    </dgm:pt>
    <dgm:pt modelId="{316C1E12-EA33-4EB7-8AC9-8A80C9497412}" type="pres">
      <dgm:prSet presAssocID="{B2F7D16F-4A1C-4B83-9837-876154A6489D}" presName="sibTrans" presStyleCnt="0"/>
      <dgm:spPr/>
    </dgm:pt>
    <dgm:pt modelId="{20374B6C-22BE-44B8-BC28-F378C57E81F4}" type="pres">
      <dgm:prSet presAssocID="{2F7B9EBE-2EF9-42DC-9ED9-525DF5E3E55F}" presName="textNode" presStyleLbl="node1" presStyleIdx="5" presStyleCnt="6">
        <dgm:presLayoutVars>
          <dgm:bulletEnabled val="1"/>
        </dgm:presLayoutVars>
      </dgm:prSet>
      <dgm:spPr/>
    </dgm:pt>
  </dgm:ptLst>
  <dgm:cxnLst>
    <dgm:cxn modelId="{30F9C60E-0326-427B-ADCD-67F34A9DD15E}" srcId="{2C3DDF85-FDF9-4F8D-91D9-8A72DCC4C984}" destId="{3E699BA3-1B98-48F3-87BC-B870C8B9D1A2}" srcOrd="3" destOrd="0" parTransId="{F5C43125-8D67-4BEC-A77A-673A342815C5}" sibTransId="{A7A74137-DBC4-4983-A08E-D35EE96660A7}"/>
    <dgm:cxn modelId="{1190E51E-F545-452D-A6B6-43E7B9D4D761}" type="presOf" srcId="{4F3D3310-7BC4-4425-AC73-0D6EA361404E}" destId="{0580D9F4-29B6-4EA5-94E0-C911C34448F2}" srcOrd="0" destOrd="0" presId="urn:microsoft.com/office/officeart/2005/8/layout/hProcess9"/>
    <dgm:cxn modelId="{C230F220-F343-4A75-A69B-B12DCD410BC1}" srcId="{2C3DDF85-FDF9-4F8D-91D9-8A72DCC4C984}" destId="{5E574ECA-F962-4A2C-999E-69A4430FCA8D}" srcOrd="0" destOrd="0" parTransId="{6A013EB3-EC07-444E-84A6-67E7CB773DA7}" sibTransId="{C4A33060-2AF9-48AE-AE66-2FCBE951952B}"/>
    <dgm:cxn modelId="{647E1337-3035-4176-BEE6-DF68E962D3FA}" srcId="{2C3DDF85-FDF9-4F8D-91D9-8A72DCC4C984}" destId="{17CEA03D-AE17-4946-AE02-3EC6D1843AE5}" srcOrd="1" destOrd="0" parTransId="{7BF86EA0-4A80-4980-9BE9-78174C8B3B34}" sibTransId="{AF32FED3-0D17-4F5B-B158-E06581AB450F}"/>
    <dgm:cxn modelId="{C9CE637A-A65F-42B7-8AC0-A7D3963289CD}" type="presOf" srcId="{5E574ECA-F962-4A2C-999E-69A4430FCA8D}" destId="{307CEFB6-F218-461D-BC12-24755C60FFFF}" srcOrd="0" destOrd="0" presId="urn:microsoft.com/office/officeart/2005/8/layout/hProcess9"/>
    <dgm:cxn modelId="{A4467B84-9903-4E86-91A4-C9C098F8ECB6}" srcId="{2C3DDF85-FDF9-4F8D-91D9-8A72DCC4C984}" destId="{38EB0684-70F5-4C45-B72E-FAEE7F240F8A}" srcOrd="2" destOrd="0" parTransId="{60C01DCF-4BDA-49A1-9DB8-55E12CB56B67}" sibTransId="{161E062C-F421-4D1B-81A8-553A99C227A2}"/>
    <dgm:cxn modelId="{2EF02294-F601-4DF4-A49D-6B6B64047A29}" type="presOf" srcId="{38EB0684-70F5-4C45-B72E-FAEE7F240F8A}" destId="{AEDE6D06-5179-4B65-9A70-4B118815439D}" srcOrd="0" destOrd="0" presId="urn:microsoft.com/office/officeart/2005/8/layout/hProcess9"/>
    <dgm:cxn modelId="{0448E9A2-88C5-4699-BC24-8A151423DCE1}" type="presOf" srcId="{3E699BA3-1B98-48F3-87BC-B870C8B9D1A2}" destId="{E0A8F67A-94D4-4244-9073-FB05C0BFCD90}" srcOrd="0" destOrd="0" presId="urn:microsoft.com/office/officeart/2005/8/layout/hProcess9"/>
    <dgm:cxn modelId="{C4173ABA-3E8D-4EEF-AE9B-84C0E6E33103}" type="presOf" srcId="{2F7B9EBE-2EF9-42DC-9ED9-525DF5E3E55F}" destId="{20374B6C-22BE-44B8-BC28-F378C57E81F4}" srcOrd="0" destOrd="0" presId="urn:microsoft.com/office/officeart/2005/8/layout/hProcess9"/>
    <dgm:cxn modelId="{C9A577CA-610C-4E3F-945A-A0F8990C8EC6}" srcId="{2C3DDF85-FDF9-4F8D-91D9-8A72DCC4C984}" destId="{2F7B9EBE-2EF9-42DC-9ED9-525DF5E3E55F}" srcOrd="5" destOrd="0" parTransId="{BD411948-98F7-4893-ADBE-7916846F23E4}" sibTransId="{EA1A354E-A1F3-4BA9-9C8F-606E32406CD2}"/>
    <dgm:cxn modelId="{D0B5A4D3-400A-4AFE-BA7E-DBC2CBC4B378}" type="presOf" srcId="{17CEA03D-AE17-4946-AE02-3EC6D1843AE5}" destId="{729642ED-CF46-4144-AE08-C046BB2F9313}" srcOrd="0" destOrd="0" presId="urn:microsoft.com/office/officeart/2005/8/layout/hProcess9"/>
    <dgm:cxn modelId="{E50D71E5-7741-4DCE-8DDC-14016597BC82}" type="presOf" srcId="{2C3DDF85-FDF9-4F8D-91D9-8A72DCC4C984}" destId="{63BAE332-E48D-4178-8456-6DA32C89D040}" srcOrd="0" destOrd="0" presId="urn:microsoft.com/office/officeart/2005/8/layout/hProcess9"/>
    <dgm:cxn modelId="{BE9C85F0-2765-4BA1-9F06-BD7DF5ED1726}" srcId="{2C3DDF85-FDF9-4F8D-91D9-8A72DCC4C984}" destId="{4F3D3310-7BC4-4425-AC73-0D6EA361404E}" srcOrd="4" destOrd="0" parTransId="{5D763BFC-0DE0-455F-AD6D-97CF8F878092}" sibTransId="{B2F7D16F-4A1C-4B83-9837-876154A6489D}"/>
    <dgm:cxn modelId="{4E308E5F-A58D-491F-80E2-FCDE529AB22B}" type="presParOf" srcId="{63BAE332-E48D-4178-8456-6DA32C89D040}" destId="{68AE75FD-FDB8-4C2E-B499-F1F854E6284E}" srcOrd="0" destOrd="0" presId="urn:microsoft.com/office/officeart/2005/8/layout/hProcess9"/>
    <dgm:cxn modelId="{E029735D-B65F-48B9-88C3-71299DC635B6}" type="presParOf" srcId="{63BAE332-E48D-4178-8456-6DA32C89D040}" destId="{E7C220A7-3DE8-4A49-8BC9-AF85D5BBDF2E}" srcOrd="1" destOrd="0" presId="urn:microsoft.com/office/officeart/2005/8/layout/hProcess9"/>
    <dgm:cxn modelId="{4D1C52C7-D7CD-46F0-8954-599BD7B7AA63}" type="presParOf" srcId="{E7C220A7-3DE8-4A49-8BC9-AF85D5BBDF2E}" destId="{307CEFB6-F218-461D-BC12-24755C60FFFF}" srcOrd="0" destOrd="0" presId="urn:microsoft.com/office/officeart/2005/8/layout/hProcess9"/>
    <dgm:cxn modelId="{427D01BD-9539-47EA-9A7E-6BB9ED971A05}" type="presParOf" srcId="{E7C220A7-3DE8-4A49-8BC9-AF85D5BBDF2E}" destId="{4563523E-382B-4CF6-A1DC-8B87CFC825A9}" srcOrd="1" destOrd="0" presId="urn:microsoft.com/office/officeart/2005/8/layout/hProcess9"/>
    <dgm:cxn modelId="{A9C64440-FC80-4167-8F8A-1926CA01CA22}" type="presParOf" srcId="{E7C220A7-3DE8-4A49-8BC9-AF85D5BBDF2E}" destId="{729642ED-CF46-4144-AE08-C046BB2F9313}" srcOrd="2" destOrd="0" presId="urn:microsoft.com/office/officeart/2005/8/layout/hProcess9"/>
    <dgm:cxn modelId="{F3390FBF-3F2E-4F67-A840-E99583AB7F33}" type="presParOf" srcId="{E7C220A7-3DE8-4A49-8BC9-AF85D5BBDF2E}" destId="{3FAC4DC8-BDE8-4EF5-B3C7-F970EBBD8106}" srcOrd="3" destOrd="0" presId="urn:microsoft.com/office/officeart/2005/8/layout/hProcess9"/>
    <dgm:cxn modelId="{DDF6CBFF-43F8-4063-8EA8-BC068C00C80A}" type="presParOf" srcId="{E7C220A7-3DE8-4A49-8BC9-AF85D5BBDF2E}" destId="{AEDE6D06-5179-4B65-9A70-4B118815439D}" srcOrd="4" destOrd="0" presId="urn:microsoft.com/office/officeart/2005/8/layout/hProcess9"/>
    <dgm:cxn modelId="{A62573C8-DEE1-4414-866B-978D82BE257A}" type="presParOf" srcId="{E7C220A7-3DE8-4A49-8BC9-AF85D5BBDF2E}" destId="{F33AF8CF-5531-4956-8F86-0185DBE2F682}" srcOrd="5" destOrd="0" presId="urn:microsoft.com/office/officeart/2005/8/layout/hProcess9"/>
    <dgm:cxn modelId="{3CA9732B-4804-4BA0-829B-3726F6901EB2}" type="presParOf" srcId="{E7C220A7-3DE8-4A49-8BC9-AF85D5BBDF2E}" destId="{E0A8F67A-94D4-4244-9073-FB05C0BFCD90}" srcOrd="6" destOrd="0" presId="urn:microsoft.com/office/officeart/2005/8/layout/hProcess9"/>
    <dgm:cxn modelId="{64346FA9-2D63-4101-8E1D-9A82A60A9BA8}" type="presParOf" srcId="{E7C220A7-3DE8-4A49-8BC9-AF85D5BBDF2E}" destId="{58479FD4-0B29-48FB-9C0F-E23DD9BC3C20}" srcOrd="7" destOrd="0" presId="urn:microsoft.com/office/officeart/2005/8/layout/hProcess9"/>
    <dgm:cxn modelId="{2868A43B-107B-4C6C-98A3-9102A094631B}" type="presParOf" srcId="{E7C220A7-3DE8-4A49-8BC9-AF85D5BBDF2E}" destId="{0580D9F4-29B6-4EA5-94E0-C911C34448F2}" srcOrd="8" destOrd="0" presId="urn:microsoft.com/office/officeart/2005/8/layout/hProcess9"/>
    <dgm:cxn modelId="{6D91F94E-9C69-4E06-A0B6-E8291E6256BF}" type="presParOf" srcId="{E7C220A7-3DE8-4A49-8BC9-AF85D5BBDF2E}" destId="{316C1E12-EA33-4EB7-8AC9-8A80C9497412}" srcOrd="9" destOrd="0" presId="urn:microsoft.com/office/officeart/2005/8/layout/hProcess9"/>
    <dgm:cxn modelId="{09366AED-008B-45E7-81C6-185B0BFAD279}" type="presParOf" srcId="{E7C220A7-3DE8-4A49-8BC9-AF85D5BBDF2E}" destId="{20374B6C-22BE-44B8-BC28-F378C57E81F4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E75FD-FDB8-4C2E-B499-F1F854E6284E}">
      <dsp:nvSpPr>
        <dsp:cNvPr id="0" name=""/>
        <dsp:cNvSpPr/>
      </dsp:nvSpPr>
      <dsp:spPr>
        <a:xfrm>
          <a:off x="916138" y="0"/>
          <a:ext cx="9657257" cy="1577341"/>
        </a:xfrm>
        <a:prstGeom prst="lef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7CEFB6-F218-461D-BC12-24755C60FFFF}">
      <dsp:nvSpPr>
        <dsp:cNvPr id="0" name=""/>
        <dsp:cNvSpPr/>
      </dsp:nvSpPr>
      <dsp:spPr>
        <a:xfrm>
          <a:off x="9698725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מפגש התנעה- 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כניסה ליישוב</a:t>
          </a:r>
        </a:p>
      </dsp:txBody>
      <dsp:txXfrm>
        <a:off x="9729525" y="504002"/>
        <a:ext cx="1601014" cy="569336"/>
      </dsp:txXfrm>
    </dsp:sp>
    <dsp:sp modelId="{729642ED-CF46-4144-AE08-C046BB2F9313}">
      <dsp:nvSpPr>
        <dsp:cNvPr id="0" name=""/>
        <dsp:cNvSpPr/>
      </dsp:nvSpPr>
      <dsp:spPr>
        <a:xfrm>
          <a:off x="7759008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התנעת תהליך בשומר</a:t>
          </a:r>
        </a:p>
      </dsp:txBody>
      <dsp:txXfrm>
        <a:off x="7789808" y="504002"/>
        <a:ext cx="1601014" cy="569336"/>
      </dsp:txXfrm>
    </dsp:sp>
    <dsp:sp modelId="{AEDE6D06-5179-4B65-9A70-4B118815439D}">
      <dsp:nvSpPr>
        <dsp:cNvPr id="0" name=""/>
        <dsp:cNvSpPr/>
      </dsp:nvSpPr>
      <dsp:spPr>
        <a:xfrm>
          <a:off x="5819290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שיווק ופרסום</a:t>
          </a:r>
        </a:p>
      </dsp:txBody>
      <dsp:txXfrm>
        <a:off x="5850090" y="504002"/>
        <a:ext cx="1601014" cy="569336"/>
      </dsp:txXfrm>
    </dsp:sp>
    <dsp:sp modelId="{E0A8F67A-94D4-4244-9073-FB05C0BFCD90}">
      <dsp:nvSpPr>
        <dsp:cNvPr id="0" name=""/>
        <dsp:cNvSpPr/>
      </dsp:nvSpPr>
      <dsp:spPr>
        <a:xfrm>
          <a:off x="2024682" y="497815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ערב חשיפה /הכשרה</a:t>
          </a:r>
        </a:p>
      </dsp:txBody>
      <dsp:txXfrm>
        <a:off x="2055482" y="528615"/>
        <a:ext cx="1601014" cy="569336"/>
      </dsp:txXfrm>
    </dsp:sp>
    <dsp:sp modelId="{0580D9F4-29B6-4EA5-94E0-C911C34448F2}">
      <dsp:nvSpPr>
        <dsp:cNvPr id="0" name=""/>
        <dsp:cNvSpPr/>
      </dsp:nvSpPr>
      <dsp:spPr>
        <a:xfrm>
          <a:off x="3964962" y="494465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הקמת ראשי צוותים </a:t>
          </a:r>
        </a:p>
      </dsp:txBody>
      <dsp:txXfrm>
        <a:off x="3995762" y="525265"/>
        <a:ext cx="1601014" cy="569336"/>
      </dsp:txXfrm>
    </dsp:sp>
    <dsp:sp modelId="{20374B6C-22BE-44B8-BC28-F378C57E81F4}">
      <dsp:nvSpPr>
        <dsp:cNvPr id="0" name=""/>
        <dsp:cNvSpPr/>
      </dsp:nvSpPr>
      <dsp:spPr>
        <a:xfrm>
          <a:off x="138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שמירות</a:t>
          </a:r>
        </a:p>
      </dsp:txBody>
      <dsp:txXfrm>
        <a:off x="30938" y="504002"/>
        <a:ext cx="1601014" cy="5693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רמת הגולן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r>
            <a:rPr lang="he-IL" sz="1000" kern="1200" dirty="0"/>
            <a:t> </a:t>
          </a:r>
          <a:r>
            <a:rPr lang="en-US" sz="1000" kern="1200" dirty="0"/>
            <a:t>X</a:t>
          </a:r>
          <a:r>
            <a:rPr lang="he-IL" sz="1000" kern="1200" dirty="0"/>
            <a:t>2</a:t>
          </a:r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לצפון הרמה </a:t>
          </a:r>
        </a:p>
      </dsp:txBody>
      <dsp:txXfrm rot="10800000">
        <a:off x="410007" y="452426"/>
        <a:ext cx="971248" cy="64749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משגב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endParaRPr lang="he-IL" sz="1000" kern="1200" dirty="0"/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לצפון הרמה </a:t>
          </a:r>
        </a:p>
      </dsp:txBody>
      <dsp:txXfrm rot="10800000">
        <a:off x="410007" y="452426"/>
        <a:ext cx="971248" cy="6474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גליל תחתון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endParaRPr lang="he-IL" sz="1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לשאר הישובים </a:t>
          </a:r>
        </a:p>
      </dsp:txBody>
      <dsp:txXfrm rot="10800000">
        <a:off x="410007" y="452426"/>
        <a:ext cx="971248" cy="6474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עמק המעיינות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ראשי</a:t>
          </a:r>
          <a:r>
            <a:rPr lang="he-IL" sz="1000" kern="1200" dirty="0"/>
            <a:t>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endParaRPr lang="he-IL" sz="1000" kern="1200" dirty="0"/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לשאר </a:t>
          </a:r>
          <a:r>
            <a:rPr lang="he-IL" sz="1000" kern="1200" dirty="0" err="1"/>
            <a:t>הישוביים</a:t>
          </a:r>
          <a:r>
            <a:rPr lang="he-IL" sz="1000" kern="1200" dirty="0"/>
            <a:t> </a:t>
          </a:r>
        </a:p>
      </dsp:txBody>
      <dsp:txXfrm rot="10800000">
        <a:off x="410007" y="452426"/>
        <a:ext cx="971248" cy="64749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 err="1"/>
            <a:t>בינימינה</a:t>
          </a:r>
          <a:r>
            <a:rPr lang="he-IL" sz="1800" kern="1200" dirty="0"/>
            <a:t> – גבעת עדה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 </a:t>
          </a:r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</a:t>
          </a:r>
          <a:r>
            <a:rPr lang="he-IL" sz="1000" kern="1200" dirty="0" err="1"/>
            <a:t>לישובי</a:t>
          </a:r>
          <a:r>
            <a:rPr lang="he-IL" sz="1000" kern="1200" dirty="0"/>
            <a:t> האזור</a:t>
          </a:r>
        </a:p>
      </dsp:txBody>
      <dsp:txXfrm rot="10800000">
        <a:off x="410007" y="452426"/>
        <a:ext cx="971248" cy="6474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גליל עליון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endParaRPr lang="he-IL" sz="1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משמרות ושיווקם דרך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לשער </a:t>
          </a:r>
          <a:r>
            <a:rPr lang="he-IL" sz="1000" kern="1200" dirty="0" err="1"/>
            <a:t>הישובם</a:t>
          </a:r>
          <a:endParaRPr lang="he-IL" sz="1000" kern="1200" dirty="0"/>
        </a:p>
      </dsp:txBody>
      <dsp:txXfrm rot="10800000">
        <a:off x="410007" y="452426"/>
        <a:ext cx="971248" cy="6474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בקעת הירדן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endParaRPr lang="he-IL" sz="1000" kern="1200" dirty="0"/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לצפון הרמה </a:t>
          </a:r>
        </a:p>
      </dsp:txBody>
      <dsp:txXfrm rot="10800000">
        <a:off x="410007" y="452426"/>
        <a:ext cx="971248" cy="64749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שומרון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endParaRPr lang="he-IL" sz="1000" kern="1200" dirty="0"/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לצפון הרמה </a:t>
          </a:r>
        </a:p>
      </dsp:txBody>
      <dsp:txXfrm rot="10800000">
        <a:off x="410007" y="452426"/>
        <a:ext cx="971248" cy="64749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בנימין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 </a:t>
          </a:r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</a:t>
          </a:r>
          <a:r>
            <a:rPr lang="he-IL" sz="1000" kern="1200" dirty="0" err="1"/>
            <a:t>לישובי</a:t>
          </a:r>
          <a:r>
            <a:rPr lang="he-IL" sz="1000" kern="1200" dirty="0"/>
            <a:t> האזור</a:t>
          </a:r>
        </a:p>
      </dsp:txBody>
      <dsp:txXfrm rot="10800000">
        <a:off x="410007" y="452426"/>
        <a:ext cx="971248" cy="647499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מגילות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endParaRPr lang="he-IL" sz="1000" kern="1200" dirty="0"/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לצפון הרמה </a:t>
          </a:r>
        </a:p>
      </dsp:txBody>
      <dsp:txXfrm rot="10800000">
        <a:off x="410007" y="452426"/>
        <a:ext cx="971248" cy="64749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בית אריה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endParaRPr lang="he-IL" sz="1000" kern="1200" dirty="0"/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לצפון הרמה </a:t>
          </a:r>
        </a:p>
      </dsp:txBody>
      <dsp:txXfrm rot="10800000">
        <a:off x="410007" y="452426"/>
        <a:ext cx="971248" cy="647499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00691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מטה יהודה</a:t>
          </a:r>
        </a:p>
      </dsp:txBody>
      <dsp:txXfrm rot="10800000">
        <a:off x="10118741" y="300691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39830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398307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39830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398307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39830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398307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39830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398307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39830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endParaRPr lang="he-IL" sz="1000" kern="1200" dirty="0"/>
        </a:p>
      </dsp:txBody>
      <dsp:txXfrm rot="10800000">
        <a:off x="3194253" y="398307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39830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המועצה</a:t>
          </a:r>
        </a:p>
      </dsp:txBody>
      <dsp:txXfrm rot="10800000">
        <a:off x="1802130" y="398307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398307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לשאר המועצה</a:t>
          </a:r>
        </a:p>
      </dsp:txBody>
      <dsp:txXfrm rot="10800000">
        <a:off x="410007" y="398307"/>
        <a:ext cx="971248" cy="647499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רמת נגב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endParaRPr lang="he-IL" sz="1000" kern="1200" dirty="0"/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דרך</a:t>
          </a:r>
          <a:r>
            <a:rPr lang="he-IL" sz="1000" kern="1200" dirty="0"/>
            <a:t>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לפתחת ניצנה</a:t>
          </a:r>
        </a:p>
      </dsp:txBody>
      <dsp:txXfrm rot="10800000">
        <a:off x="410007" y="452426"/>
        <a:ext cx="971248" cy="64749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    ערד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endParaRPr lang="he-IL" sz="100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Arial" panose="020B0604020202020204" pitchFamily="34" charset="0"/>
          </a:endParaRPr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העיירה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לשאר הישובים </a:t>
          </a:r>
        </a:p>
      </dsp:txBody>
      <dsp:txXfrm rot="10800000">
        <a:off x="410007" y="452426"/>
        <a:ext cx="971248" cy="647499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    אפרת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" rIns="13970" bIns="6985" numCol="1" spcCol="1270" anchor="ctr" anchorCtr="0">
          <a:noAutofit/>
        </a:bodyPr>
        <a:lstStyle/>
        <a:p>
          <a:pPr marL="0" lvl="0" indent="0" algn="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1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" rIns="13970" bIns="6985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1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100" kern="1200" dirty="0"/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" rIns="13970" bIns="6985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100" kern="1200" dirty="0"/>
            <a:t>מפגש עם </a:t>
          </a:r>
          <a:r>
            <a:rPr lang="he-IL" sz="1100" kern="1200" dirty="0" err="1"/>
            <a:t>רב"שים</a:t>
          </a:r>
          <a:r>
            <a:rPr lang="he-IL" sz="1100" kern="1200" dirty="0"/>
            <a:t>, מתיישבים </a:t>
          </a:r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ראשי</a:t>
          </a:r>
          <a:r>
            <a:rPr lang="he-IL" sz="1000" kern="1200" dirty="0"/>
            <a:t>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100" kern="1200" dirty="0"/>
            <a:t>ערב חשיפה עם </a:t>
          </a:r>
          <a:r>
            <a:rPr lang="he-IL" sz="1100" kern="1200" dirty="0" err="1"/>
            <a:t>ר.המועצה</a:t>
          </a:r>
          <a:endParaRPr lang="he-IL" sz="1100" kern="1200" dirty="0"/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" rIns="13970" bIns="6985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100" kern="1200" dirty="0"/>
            <a:t>משמרות ושיווקם דרך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985" rIns="13970" bIns="6985" numCol="1" spcCol="1270" anchor="ctr" anchorCtr="0">
          <a:noAutofit/>
        </a:bodyPr>
        <a:lstStyle/>
        <a:p>
          <a:pPr marL="0" lvl="0" indent="0" algn="ctr" defTabSz="4889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100" kern="1200" dirty="0"/>
            <a:t>הגדלת המיזם</a:t>
          </a:r>
        </a:p>
      </dsp:txBody>
      <dsp:txXfrm rot="10800000">
        <a:off x="410007" y="452426"/>
        <a:ext cx="971248" cy="647499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286061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לכיש (מזרח)</a:t>
          </a:r>
        </a:p>
      </dsp:txBody>
      <dsp:txXfrm rot="10800000">
        <a:off x="10118741" y="286061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38367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383677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38367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383677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38367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383677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38367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ראשי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383677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38367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ערב חשיפה עם </a:t>
          </a:r>
          <a:r>
            <a:rPr lang="he-IL" sz="1000" kern="1200" dirty="0" err="1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ר.המועצה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 </a:t>
          </a:r>
        </a:p>
      </dsp:txBody>
      <dsp:txXfrm rot="10800000">
        <a:off x="3194253" y="383677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383677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המועצה</a:t>
          </a:r>
        </a:p>
      </dsp:txBody>
      <dsp:txXfrm rot="10800000">
        <a:off x="1802130" y="383677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383677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לשאר המוצעה</a:t>
          </a:r>
        </a:p>
      </dsp:txBody>
      <dsp:txXfrm rot="10800000">
        <a:off x="410007" y="383677"/>
        <a:ext cx="971248" cy="64749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195075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בני שמעון</a:t>
          </a:r>
        </a:p>
      </dsp:txBody>
      <dsp:txXfrm rot="10800000">
        <a:off x="10118741" y="195075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301834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פ.ע ראש המועצה והצגת הפרויקט</a:t>
          </a:r>
        </a:p>
      </dsp:txBody>
      <dsp:txXfrm rot="10800000">
        <a:off x="8681855" y="301834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301834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דיון במועצה כולל מנכל המועצה</a:t>
          </a:r>
        </a:p>
        <a:p>
          <a:pPr marL="0" lvl="0" algn="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7334671" y="301834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301834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מפגש עם </a:t>
          </a:r>
          <a:r>
            <a:rPr lang="he-IL" sz="1000" kern="1200" dirty="0" err="1"/>
            <a:t>רב"שים</a:t>
          </a:r>
          <a:r>
            <a:rPr lang="he-IL" sz="1000" kern="1200" dirty="0"/>
            <a:t>, מתיישבים וחקלאים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5942548" y="301834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301834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ראשי</a:t>
          </a:r>
          <a:r>
            <a:rPr lang="he-IL" sz="1000" kern="1200" dirty="0"/>
            <a:t> צוותים – גיוס ראשי צוותים</a:t>
          </a:r>
        </a:p>
        <a:p>
          <a:pPr marL="0" lvl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1000" kern="1200" dirty="0"/>
        </a:p>
      </dsp:txBody>
      <dsp:txXfrm rot="10800000">
        <a:off x="4586377" y="301834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301834"/>
          <a:ext cx="1618747" cy="647499"/>
        </a:xfrm>
        <a:prstGeom prst="chevron">
          <a:avLst/>
        </a:prstGeom>
        <a:solidFill>
          <a:srgbClr val="E97132">
            <a:lumMod val="60000"/>
            <a:lumOff val="40000"/>
            <a:alpha val="90000"/>
          </a:srgb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ערב חשיפה עם </a:t>
          </a:r>
          <a:r>
            <a:rPr lang="he-IL" sz="1000" kern="1200" dirty="0" err="1"/>
            <a:t>ר.המועצה</a:t>
          </a:r>
          <a:endParaRPr lang="he-IL" sz="1000" kern="1200" dirty="0"/>
        </a:p>
      </dsp:txBody>
      <dsp:txXfrm rot="10800000">
        <a:off x="3194253" y="301834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301834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משמרות ושיווקם דרך המועצה</a:t>
          </a:r>
        </a:p>
      </dsp:txBody>
      <dsp:txXfrm rot="10800000">
        <a:off x="1802130" y="301834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301834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444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000" kern="1200" dirty="0"/>
            <a:t>הגדלת המיזם לשאר הישובים </a:t>
          </a:r>
        </a:p>
      </dsp:txBody>
      <dsp:txXfrm rot="10800000">
        <a:off x="410007" y="301834"/>
        <a:ext cx="971248" cy="647499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591D7A-ED8F-48F1-B7AC-61AA8EBFB938}">
      <dsp:nvSpPr>
        <dsp:cNvPr id="0" name=""/>
        <dsp:cNvSpPr/>
      </dsp:nvSpPr>
      <dsp:spPr>
        <a:xfrm rot="10800000">
          <a:off x="9728682" y="354810"/>
          <a:ext cx="1950298" cy="780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1430" rIns="22860" bIns="11430" numCol="1" spcCol="1270" anchor="ctr" anchorCtr="0">
          <a:noAutofit/>
        </a:bodyPr>
        <a:lstStyle/>
        <a:p>
          <a:pPr marL="0" lvl="0" indent="0" algn="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800" kern="1200" dirty="0"/>
            <a:t>    גוש עציון</a:t>
          </a:r>
        </a:p>
      </dsp:txBody>
      <dsp:txXfrm rot="10800000">
        <a:off x="10118741" y="354810"/>
        <a:ext cx="1170179" cy="780119"/>
      </dsp:txXfrm>
    </dsp:sp>
    <dsp:sp modelId="{7F99CBBB-DDD9-4A8B-9F9D-75AAF6DDD961}">
      <dsp:nvSpPr>
        <dsp:cNvPr id="0" name=""/>
        <dsp:cNvSpPr/>
      </dsp:nvSpPr>
      <dsp:spPr>
        <a:xfrm rot="10800000">
          <a:off x="8358106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" rIns="16510" bIns="8255" numCol="1" spcCol="1270" anchor="ctr" anchorCtr="0">
          <a:noAutofit/>
        </a:bodyPr>
        <a:lstStyle/>
        <a:p>
          <a:pPr marL="0" lvl="0" indent="0" algn="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פ.ע ראש המועצה והצגת הפרויקט</a:t>
          </a:r>
        </a:p>
      </dsp:txBody>
      <dsp:txXfrm rot="10800000">
        <a:off x="8681855" y="452426"/>
        <a:ext cx="971248" cy="647499"/>
      </dsp:txXfrm>
    </dsp:sp>
    <dsp:sp modelId="{59042B94-DF8F-4083-993D-EF0F926648A7}">
      <dsp:nvSpPr>
        <dsp:cNvPr id="0" name=""/>
        <dsp:cNvSpPr/>
      </dsp:nvSpPr>
      <dsp:spPr>
        <a:xfrm rot="10800000">
          <a:off x="7010922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" rIns="16510" bIns="8255" numCol="1" spcCol="1270" anchor="ctr" anchorCtr="0">
          <a:noAutofit/>
        </a:bodyPr>
        <a:lstStyle/>
        <a:p>
          <a:pPr marL="0" marR="0" lvl="0" indent="0" algn="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300" kern="1200" dirty="0"/>
            <a:t>דיון במועצה כולל מנכל המועצה</a:t>
          </a:r>
        </a:p>
      </dsp:txBody>
      <dsp:txXfrm rot="10800000">
        <a:off x="7334671" y="452426"/>
        <a:ext cx="971248" cy="647499"/>
      </dsp:txXfrm>
    </dsp:sp>
    <dsp:sp modelId="{502ACCCF-EB2D-4A5C-957D-2D54FC153E82}">
      <dsp:nvSpPr>
        <dsp:cNvPr id="0" name=""/>
        <dsp:cNvSpPr/>
      </dsp:nvSpPr>
      <dsp:spPr>
        <a:xfrm rot="10800000">
          <a:off x="5618799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" rIns="16510" bIns="8255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300" kern="1200" dirty="0"/>
            <a:t>מפגש עם </a:t>
          </a:r>
          <a:r>
            <a:rPr lang="he-IL" sz="1300" kern="1200" dirty="0" err="1"/>
            <a:t>רב"שים</a:t>
          </a:r>
          <a:r>
            <a:rPr lang="he-IL" sz="1300" kern="1200" dirty="0"/>
            <a:t>, מתיישבים </a:t>
          </a:r>
        </a:p>
      </dsp:txBody>
      <dsp:txXfrm rot="10800000">
        <a:off x="5942548" y="452426"/>
        <a:ext cx="971248" cy="647499"/>
      </dsp:txXfrm>
    </dsp:sp>
    <dsp:sp modelId="{4F5553F4-FF79-4672-89C0-1E7FBA27CA15}">
      <dsp:nvSpPr>
        <dsp:cNvPr id="0" name=""/>
        <dsp:cNvSpPr/>
      </dsp:nvSpPr>
      <dsp:spPr>
        <a:xfrm rot="10800000">
          <a:off x="4262628" y="452426"/>
          <a:ext cx="1618747" cy="647499"/>
        </a:xfrm>
        <a:prstGeom prst="chevron">
          <a:avLst/>
        </a:prstGeom>
        <a:solidFill>
          <a:schemeClr val="accent6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marR="0" lvl="0" indent="0" algn="ctr" defTabSz="914400" rtl="1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he-IL" sz="1000" kern="1200" dirty="0"/>
            <a:t>חוגי בית- </a:t>
          </a:r>
          <a:r>
            <a:rPr lang="he-IL" sz="100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Arial" panose="020B0604020202020204" pitchFamily="34" charset="0"/>
            </a:rPr>
            <a:t>ראשי</a:t>
          </a:r>
          <a:r>
            <a:rPr lang="he-IL" sz="1000" kern="1200" dirty="0"/>
            <a:t> צוותים – גיוס ראשי צוותים</a:t>
          </a:r>
        </a:p>
      </dsp:txBody>
      <dsp:txXfrm rot="10800000">
        <a:off x="4586377" y="452426"/>
        <a:ext cx="971248" cy="647499"/>
      </dsp:txXfrm>
    </dsp:sp>
    <dsp:sp modelId="{42793CA7-F266-418D-95FA-0E79279B08BA}">
      <dsp:nvSpPr>
        <dsp:cNvPr id="0" name=""/>
        <dsp:cNvSpPr/>
      </dsp:nvSpPr>
      <dsp:spPr>
        <a:xfrm rot="10800000">
          <a:off x="2870504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rgbClr val="15608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6350" rIns="12700" bIns="6350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ערב חשיפה עם </a:t>
          </a:r>
          <a:r>
            <a:rPr lang="he-IL" sz="1300" kern="1200" dirty="0" err="1"/>
            <a:t>ר.המועצה</a:t>
          </a:r>
          <a:endParaRPr lang="he-IL" sz="1300" kern="1200" dirty="0"/>
        </a:p>
      </dsp:txBody>
      <dsp:txXfrm rot="10800000">
        <a:off x="3194253" y="452426"/>
        <a:ext cx="971248" cy="647499"/>
      </dsp:txXfrm>
    </dsp:sp>
    <dsp:sp modelId="{BD04374D-C8C4-4D31-B4DC-0EF8F48D8AFA}">
      <dsp:nvSpPr>
        <dsp:cNvPr id="0" name=""/>
        <dsp:cNvSpPr/>
      </dsp:nvSpPr>
      <dsp:spPr>
        <a:xfrm rot="10800000">
          <a:off x="1478381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" rIns="16510" bIns="8255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משמרות ושיווקם דרך המועצה</a:t>
          </a:r>
        </a:p>
      </dsp:txBody>
      <dsp:txXfrm rot="10800000">
        <a:off x="1802130" y="452426"/>
        <a:ext cx="971248" cy="647499"/>
      </dsp:txXfrm>
    </dsp:sp>
    <dsp:sp modelId="{6037BAC3-67DE-4955-AF69-CA72B56328AF}">
      <dsp:nvSpPr>
        <dsp:cNvPr id="0" name=""/>
        <dsp:cNvSpPr/>
      </dsp:nvSpPr>
      <dsp:spPr>
        <a:xfrm rot="10800000">
          <a:off x="86258" y="452426"/>
          <a:ext cx="1618747" cy="647499"/>
        </a:xfrm>
        <a:prstGeom prst="chevron">
          <a:avLst/>
        </a:prstGeom>
        <a:solidFill>
          <a:schemeClr val="accent2">
            <a:lumMod val="60000"/>
            <a:lumOff val="40000"/>
            <a:alpha val="9000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255" rIns="16510" bIns="8255" numCol="1" spcCol="1270" anchor="ctr" anchorCtr="0">
          <a:noAutofit/>
        </a:bodyPr>
        <a:lstStyle/>
        <a:p>
          <a:pPr marL="0" lvl="0" indent="0" algn="ctr" defTabSz="5778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300" kern="1200" dirty="0"/>
            <a:t>הגדלת המיזם</a:t>
          </a:r>
        </a:p>
      </dsp:txBody>
      <dsp:txXfrm rot="10800000">
        <a:off x="410007" y="452426"/>
        <a:ext cx="971248" cy="647499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E75FD-FDB8-4C2E-B499-F1F854E6284E}">
      <dsp:nvSpPr>
        <dsp:cNvPr id="0" name=""/>
        <dsp:cNvSpPr/>
      </dsp:nvSpPr>
      <dsp:spPr>
        <a:xfrm>
          <a:off x="916138" y="0"/>
          <a:ext cx="9657257" cy="1577341"/>
        </a:xfrm>
        <a:prstGeom prst="lef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7CEFB6-F218-461D-BC12-24755C60FFFF}">
      <dsp:nvSpPr>
        <dsp:cNvPr id="0" name=""/>
        <dsp:cNvSpPr/>
      </dsp:nvSpPr>
      <dsp:spPr>
        <a:xfrm>
          <a:off x="9698863" y="476388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מפגש התנעה- 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עם ראש המוצעה והקב"ט</a:t>
          </a:r>
        </a:p>
      </dsp:txBody>
      <dsp:txXfrm>
        <a:off x="9729663" y="507188"/>
        <a:ext cx="1601014" cy="569336"/>
      </dsp:txXfrm>
    </dsp:sp>
    <dsp:sp modelId="{729642ED-CF46-4144-AE08-C046BB2F9313}">
      <dsp:nvSpPr>
        <dsp:cNvPr id="0" name=""/>
        <dsp:cNvSpPr/>
      </dsp:nvSpPr>
      <dsp:spPr>
        <a:xfrm>
          <a:off x="7759008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התנעת תהליך במרחב–</a:t>
          </a:r>
          <a:r>
            <a:rPr lang="he-IL" sz="1400" kern="1200" dirty="0">
              <a:latin typeface="Aptos Display" panose="02110004020202020204"/>
            </a:rPr>
            <a:t>ריכוז מאמץ</a:t>
          </a:r>
          <a:r>
            <a:rPr lang="he-IL" sz="1400" kern="1200" dirty="0"/>
            <a:t> </a:t>
          </a:r>
        </a:p>
      </dsp:txBody>
      <dsp:txXfrm>
        <a:off x="7789808" y="504002"/>
        <a:ext cx="1601014" cy="569336"/>
      </dsp:txXfrm>
    </dsp:sp>
    <dsp:sp modelId="{AEDE6D06-5179-4B65-9A70-4B118815439D}">
      <dsp:nvSpPr>
        <dsp:cNvPr id="0" name=""/>
        <dsp:cNvSpPr/>
      </dsp:nvSpPr>
      <dsp:spPr>
        <a:xfrm>
          <a:off x="5819290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שיווק ופרסום בהובלת </a:t>
          </a:r>
          <a:r>
            <a:rPr lang="he-IL" sz="1400" kern="1200" dirty="0">
              <a:latin typeface="Aptos Display" panose="02110004020202020204"/>
            </a:rPr>
            <a:t>הרכז ומנהל</a:t>
          </a:r>
          <a:r>
            <a:rPr lang="he-IL" sz="1400" kern="1200" dirty="0"/>
            <a:t> מלווה</a:t>
          </a:r>
        </a:p>
      </dsp:txBody>
      <dsp:txXfrm>
        <a:off x="5850090" y="504002"/>
        <a:ext cx="1601014" cy="569336"/>
      </dsp:txXfrm>
    </dsp:sp>
    <dsp:sp modelId="{E0A8F67A-94D4-4244-9073-FB05C0BFCD90}">
      <dsp:nvSpPr>
        <dsp:cNvPr id="0" name=""/>
        <dsp:cNvSpPr/>
      </dsp:nvSpPr>
      <dsp:spPr>
        <a:xfrm>
          <a:off x="2024682" y="497815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ערב מובילי דעת קהל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ערב חשיפה /הכשרה</a:t>
          </a:r>
        </a:p>
      </dsp:txBody>
      <dsp:txXfrm>
        <a:off x="2055482" y="528615"/>
        <a:ext cx="1601014" cy="569336"/>
      </dsp:txXfrm>
    </dsp:sp>
    <dsp:sp modelId="{0580D9F4-29B6-4EA5-94E0-C911C34448F2}">
      <dsp:nvSpPr>
        <dsp:cNvPr id="0" name=""/>
        <dsp:cNvSpPr/>
      </dsp:nvSpPr>
      <dsp:spPr>
        <a:xfrm>
          <a:off x="3964962" y="494465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הקמת ראשי צוותים בתוך היישובים </a:t>
          </a:r>
        </a:p>
      </dsp:txBody>
      <dsp:txXfrm>
        <a:off x="3995762" y="525265"/>
        <a:ext cx="1601014" cy="569336"/>
      </dsp:txXfrm>
    </dsp:sp>
    <dsp:sp modelId="{20374B6C-22BE-44B8-BC28-F378C57E81F4}">
      <dsp:nvSpPr>
        <dsp:cNvPr id="0" name=""/>
        <dsp:cNvSpPr/>
      </dsp:nvSpPr>
      <dsp:spPr>
        <a:xfrm>
          <a:off x="138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latin typeface="Aptos Display" panose="02110004020202020204"/>
            </a:rPr>
            <a:t>משמרות</a:t>
          </a:r>
          <a:endParaRPr lang="he-IL" sz="1400" kern="1200" dirty="0"/>
        </a:p>
      </dsp:txBody>
      <dsp:txXfrm>
        <a:off x="30938" y="504002"/>
        <a:ext cx="1601014" cy="569336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E75FD-FDB8-4C2E-B499-F1F854E6284E}">
      <dsp:nvSpPr>
        <dsp:cNvPr id="0" name=""/>
        <dsp:cNvSpPr/>
      </dsp:nvSpPr>
      <dsp:spPr>
        <a:xfrm>
          <a:off x="916138" y="0"/>
          <a:ext cx="9657257" cy="1577341"/>
        </a:xfrm>
        <a:prstGeom prst="lef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7CEFB6-F218-461D-BC12-24755C60FFFF}">
      <dsp:nvSpPr>
        <dsp:cNvPr id="0" name=""/>
        <dsp:cNvSpPr/>
      </dsp:nvSpPr>
      <dsp:spPr>
        <a:xfrm>
          <a:off x="9698863" y="476388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מפגש התנעה- 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עם ראש המוצעה והקב"ט</a:t>
          </a:r>
        </a:p>
      </dsp:txBody>
      <dsp:txXfrm>
        <a:off x="9729663" y="507188"/>
        <a:ext cx="1601014" cy="569336"/>
      </dsp:txXfrm>
    </dsp:sp>
    <dsp:sp modelId="{729642ED-CF46-4144-AE08-C046BB2F9313}">
      <dsp:nvSpPr>
        <dsp:cNvPr id="0" name=""/>
        <dsp:cNvSpPr/>
      </dsp:nvSpPr>
      <dsp:spPr>
        <a:xfrm>
          <a:off x="7759008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התנעת תהליך במרחב–</a:t>
          </a:r>
          <a:r>
            <a:rPr lang="he-IL" sz="1400" kern="1200" dirty="0">
              <a:latin typeface="Aptos Display" panose="02110004020202020204"/>
            </a:rPr>
            <a:t>ריכוז מאמץ</a:t>
          </a:r>
          <a:r>
            <a:rPr lang="he-IL" sz="1400" kern="1200" dirty="0"/>
            <a:t> </a:t>
          </a:r>
        </a:p>
      </dsp:txBody>
      <dsp:txXfrm>
        <a:off x="7789808" y="504002"/>
        <a:ext cx="1601014" cy="569336"/>
      </dsp:txXfrm>
    </dsp:sp>
    <dsp:sp modelId="{AEDE6D06-5179-4B65-9A70-4B118815439D}">
      <dsp:nvSpPr>
        <dsp:cNvPr id="0" name=""/>
        <dsp:cNvSpPr/>
      </dsp:nvSpPr>
      <dsp:spPr>
        <a:xfrm>
          <a:off x="5819290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שיווק ופרסום בהובלת </a:t>
          </a:r>
          <a:r>
            <a:rPr lang="he-IL" sz="1400" kern="1200" dirty="0">
              <a:latin typeface="Aptos Display" panose="02110004020202020204"/>
            </a:rPr>
            <a:t>הרכז ומנהל</a:t>
          </a:r>
          <a:r>
            <a:rPr lang="he-IL" sz="1400" kern="1200" dirty="0"/>
            <a:t> מלווה</a:t>
          </a:r>
        </a:p>
      </dsp:txBody>
      <dsp:txXfrm>
        <a:off x="5850090" y="504002"/>
        <a:ext cx="1601014" cy="569336"/>
      </dsp:txXfrm>
    </dsp:sp>
    <dsp:sp modelId="{E0A8F67A-94D4-4244-9073-FB05C0BFCD90}">
      <dsp:nvSpPr>
        <dsp:cNvPr id="0" name=""/>
        <dsp:cNvSpPr/>
      </dsp:nvSpPr>
      <dsp:spPr>
        <a:xfrm>
          <a:off x="2024682" y="497815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ערב מובילי דעת קהל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ערב חשיפה /הכשרה</a:t>
          </a:r>
        </a:p>
      </dsp:txBody>
      <dsp:txXfrm>
        <a:off x="2055482" y="528615"/>
        <a:ext cx="1601014" cy="569336"/>
      </dsp:txXfrm>
    </dsp:sp>
    <dsp:sp modelId="{0580D9F4-29B6-4EA5-94E0-C911C34448F2}">
      <dsp:nvSpPr>
        <dsp:cNvPr id="0" name=""/>
        <dsp:cNvSpPr/>
      </dsp:nvSpPr>
      <dsp:spPr>
        <a:xfrm>
          <a:off x="3964962" y="494465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הקמת ראשי צוותים בתוך היישובים </a:t>
          </a:r>
        </a:p>
      </dsp:txBody>
      <dsp:txXfrm>
        <a:off x="3995762" y="525265"/>
        <a:ext cx="1601014" cy="569336"/>
      </dsp:txXfrm>
    </dsp:sp>
    <dsp:sp modelId="{20374B6C-22BE-44B8-BC28-F378C57E81F4}">
      <dsp:nvSpPr>
        <dsp:cNvPr id="0" name=""/>
        <dsp:cNvSpPr/>
      </dsp:nvSpPr>
      <dsp:spPr>
        <a:xfrm>
          <a:off x="138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latin typeface="Aptos Display" panose="02110004020202020204"/>
            </a:rPr>
            <a:t>משמרות</a:t>
          </a:r>
          <a:endParaRPr lang="he-IL" sz="1400" kern="1200" dirty="0"/>
        </a:p>
      </dsp:txBody>
      <dsp:txXfrm>
        <a:off x="30938" y="504002"/>
        <a:ext cx="1601014" cy="569336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E75FD-FDB8-4C2E-B499-F1F854E6284E}">
      <dsp:nvSpPr>
        <dsp:cNvPr id="0" name=""/>
        <dsp:cNvSpPr/>
      </dsp:nvSpPr>
      <dsp:spPr>
        <a:xfrm>
          <a:off x="916138" y="0"/>
          <a:ext cx="9657257" cy="1577341"/>
        </a:xfrm>
        <a:prstGeom prst="lef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07CEFB6-F218-461D-BC12-24755C60FFFF}">
      <dsp:nvSpPr>
        <dsp:cNvPr id="0" name=""/>
        <dsp:cNvSpPr/>
      </dsp:nvSpPr>
      <dsp:spPr>
        <a:xfrm>
          <a:off x="9698863" y="476388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מפגש התנעה- 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עם ראש המוצעה והקב"ט</a:t>
          </a:r>
        </a:p>
      </dsp:txBody>
      <dsp:txXfrm>
        <a:off x="9729663" y="507188"/>
        <a:ext cx="1601014" cy="569336"/>
      </dsp:txXfrm>
    </dsp:sp>
    <dsp:sp modelId="{729642ED-CF46-4144-AE08-C046BB2F9313}">
      <dsp:nvSpPr>
        <dsp:cNvPr id="0" name=""/>
        <dsp:cNvSpPr/>
      </dsp:nvSpPr>
      <dsp:spPr>
        <a:xfrm>
          <a:off x="7759008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התנעת תהליך במרחב–</a:t>
          </a:r>
          <a:r>
            <a:rPr lang="he-IL" sz="1400" kern="1200" dirty="0">
              <a:latin typeface="Aptos Display" panose="02110004020202020204"/>
            </a:rPr>
            <a:t>ריכוז מאמץ</a:t>
          </a:r>
          <a:r>
            <a:rPr lang="he-IL" sz="1400" kern="1200" dirty="0"/>
            <a:t> </a:t>
          </a:r>
        </a:p>
      </dsp:txBody>
      <dsp:txXfrm>
        <a:off x="7789808" y="504002"/>
        <a:ext cx="1601014" cy="569336"/>
      </dsp:txXfrm>
    </dsp:sp>
    <dsp:sp modelId="{AEDE6D06-5179-4B65-9A70-4B118815439D}">
      <dsp:nvSpPr>
        <dsp:cNvPr id="0" name=""/>
        <dsp:cNvSpPr/>
      </dsp:nvSpPr>
      <dsp:spPr>
        <a:xfrm>
          <a:off x="5819290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שיווק ופרסום בהובלת </a:t>
          </a:r>
          <a:r>
            <a:rPr lang="he-IL" sz="1400" kern="1200" dirty="0">
              <a:latin typeface="Aptos Display" panose="02110004020202020204"/>
            </a:rPr>
            <a:t>הרכז ומנהל</a:t>
          </a:r>
          <a:r>
            <a:rPr lang="he-IL" sz="1400" kern="1200" dirty="0"/>
            <a:t> מלווה</a:t>
          </a:r>
        </a:p>
      </dsp:txBody>
      <dsp:txXfrm>
        <a:off x="5850090" y="504002"/>
        <a:ext cx="1601014" cy="569336"/>
      </dsp:txXfrm>
    </dsp:sp>
    <dsp:sp modelId="{E0A8F67A-94D4-4244-9073-FB05C0BFCD90}">
      <dsp:nvSpPr>
        <dsp:cNvPr id="0" name=""/>
        <dsp:cNvSpPr/>
      </dsp:nvSpPr>
      <dsp:spPr>
        <a:xfrm>
          <a:off x="2024682" y="497815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ערב מובילי דעת קהל</a:t>
          </a:r>
        </a:p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ערב חשיפה /הכשרה</a:t>
          </a:r>
        </a:p>
      </dsp:txBody>
      <dsp:txXfrm>
        <a:off x="2055482" y="528615"/>
        <a:ext cx="1601014" cy="569336"/>
      </dsp:txXfrm>
    </dsp:sp>
    <dsp:sp modelId="{0580D9F4-29B6-4EA5-94E0-C911C34448F2}">
      <dsp:nvSpPr>
        <dsp:cNvPr id="0" name=""/>
        <dsp:cNvSpPr/>
      </dsp:nvSpPr>
      <dsp:spPr>
        <a:xfrm>
          <a:off x="3964962" y="494465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/>
            <a:t>הקמת ראשי צוותים בתוך היישובים </a:t>
          </a:r>
        </a:p>
      </dsp:txBody>
      <dsp:txXfrm>
        <a:off x="3995762" y="525265"/>
        <a:ext cx="1601014" cy="569336"/>
      </dsp:txXfrm>
    </dsp:sp>
    <dsp:sp modelId="{20374B6C-22BE-44B8-BC28-F378C57E81F4}">
      <dsp:nvSpPr>
        <dsp:cNvPr id="0" name=""/>
        <dsp:cNvSpPr/>
      </dsp:nvSpPr>
      <dsp:spPr>
        <a:xfrm>
          <a:off x="138" y="473202"/>
          <a:ext cx="1662614" cy="6309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1400" kern="1200" dirty="0">
              <a:latin typeface="Aptos Display" panose="02110004020202020204"/>
            </a:rPr>
            <a:t>משמרות</a:t>
          </a:r>
          <a:endParaRPr lang="he-IL" sz="1400" kern="1200" dirty="0"/>
        </a:p>
      </dsp:txBody>
      <dsp:txXfrm>
        <a:off x="30938" y="504002"/>
        <a:ext cx="1601014" cy="569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58313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7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635CA8C-382C-4AF6-9CBA-9CCA2B359BD1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58313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7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F5B8A8BA-2453-4FB7-942C-8A4BC74AA4C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9661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8A8BA-2453-4FB7-942C-8A4BC74AA4C6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74955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8A8BA-2453-4FB7-942C-8A4BC74AA4C6}" type="slidenum">
              <a:rPr lang="he-IL" smtClean="0"/>
              <a:t>6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68004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34170B-6320-5EAF-177A-99B82AA5E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79B9BD4-946E-EDB5-F7D0-3FEF427181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1299C74-E589-3DF3-7E96-9DF67CF34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3153164-87C2-95FC-2ED2-902FEFA895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B8A8BA-2453-4FB7-942C-8A4BC74AA4C6}" type="slidenum">
              <a:rPr lang="he-IL" smtClean="0"/>
              <a:t>17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3378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3BF7707-3E11-1021-0E84-A53769286B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6BAEAAD-2678-5762-FB71-193E5271C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6F04702-D3ED-CC52-BA1E-27069E2DC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594AEAA-0904-3C25-7DC9-BACCFEF39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397628AD-FFE4-10B2-69BE-5CDE0F77B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7261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7B8BFDF-194A-4887-8476-A5B7C6116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4D7C1CB-290E-6DB1-CCBB-937879ABC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326671B-7751-61FC-FBFB-EE4C1B3CA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32BD13A-B2E4-051E-F8A3-E0F120853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AF7878A-D62A-546B-42F8-59040553A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23592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9F405D-9E13-07B6-E9B1-97873ABC7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68671007-1F6C-92EF-A696-F0FB858D5C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85EE58A-4688-F995-0C39-CAAFA018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05B56A6-B613-568B-6F9B-5B04D2B3E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33233F3-C21C-DD8F-DC34-ECEE3D73D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2022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2ACAFB-2EBD-210A-4125-8A78E661B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52FD9A9-A012-6B0C-5665-BF3F5B6614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E037B6BF-1E29-46E7-2CDC-2AEA2BC422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BB06772-AF29-CC15-A8AA-E74E9AA70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FFC2DC9F-F069-97AD-36CF-9B739903E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895992D-A1E8-7A0D-00AA-0E8E63181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5834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C331478-4D5C-331F-298A-5FD830875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B251DBE-CEB9-036D-DCC8-D793173985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C09DAB74-EC0A-4EC4-7580-035438E5A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CBB544BE-BFA3-910C-CA4F-454141D0BD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4EBABA22-8679-E837-CA95-FDA14E72C0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AD79838B-8A2D-0771-DB23-F450EEE6E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CA567353-9F5E-0133-F940-EB069E5FC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B103EE3B-A397-CBAE-86FE-BD71C458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4468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BC34723-B968-7057-4707-D7C321210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F0CFC435-A64E-5866-0EFA-56E91A88E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F2A1CA85-1299-375B-E7E5-725B44A7E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D16AA991-A0C2-4097-8DD4-6941F15D3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61368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CF57202A-FBB0-1DD5-FFF0-3C0A744A8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5B1FADF-C69B-FCE5-190E-F00BDF85D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81EA8DC-3976-1DCF-4108-AD9DC24F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5024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6BBD8CB-0803-F8DA-F8AD-060891EAE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34F71DE-EEED-E133-565B-A40E6B36C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966A719-FF97-D1A8-79A0-C1FD07DFB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6DE2038-9717-EA37-0E85-033A93965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7FFD531-668E-74A8-280C-778073C24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65B74CE4-C789-ABC6-228E-C9F309DE9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18712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AAEAB5B-AA18-8C7E-8013-97915FFF3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4F5468F0-5304-A1CE-93F3-9ADE0E9DE7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ACCCCF9-E999-ABDD-C46E-86FF4E969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C9A29F11-8D01-AFB1-1972-397C61E97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96F6969E-707F-8CBD-0A5B-52A0A608B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B9B2AB7-6F2C-6EF0-F871-A1FB46B31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3137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2B999D6-EC28-6385-5385-C788AC901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ADA84135-7730-7DC9-C979-09E8A29FDF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1D72B8D-433B-C46D-06BB-408FA785D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2C58690-58C7-ADB2-0AF3-30DEAF071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153F6A7-C8E6-A94F-F3DA-06242DB7E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3581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31A4BD37-C774-FED9-A38A-4701DAB0EC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89F23E0-1A73-2A08-5F35-5D3783C771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B56BDBD5-C4A9-6C05-6EC6-43C2768BD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71D6E1A-848A-A7F2-A770-FFB06575F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EB9B6B4-BE4E-23F5-C518-AEC39A24C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60455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7BAAC7A-436E-0055-2142-5D75D7CEC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6F246E7-DACE-2333-429C-F222B27A36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A8D800F9-8E37-F3C5-EC05-1D993172E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CBF143-551C-4D30-A63B-6158B4CDE16B}" type="datetimeFigureOut">
              <a:rPr lang="he-IL" smtClean="0"/>
              <a:t>כ"ז/חשון/תשפ"ו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124F5D81-0C3F-F979-C16E-A6EFE42C9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1DD59F3-BBB1-F6D8-641B-A832675C2C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F71776-985F-4D88-923D-C3DFED5B1B97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69817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26" Type="http://schemas.microsoft.com/office/2007/relationships/diagramDrawing" Target="../diagrams/drawing6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5" Type="http://schemas.openxmlformats.org/officeDocument/2006/relationships/diagramColors" Target="../diagrams/colors6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29" Type="http://schemas.openxmlformats.org/officeDocument/2006/relationships/diagramQuickStyle" Target="../diagrams/quickStyle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24" Type="http://schemas.openxmlformats.org/officeDocument/2006/relationships/diagramQuickStyle" Target="../diagrams/quickStyle6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23" Type="http://schemas.openxmlformats.org/officeDocument/2006/relationships/diagramLayout" Target="../diagrams/layout6.xml"/><Relationship Id="rId28" Type="http://schemas.openxmlformats.org/officeDocument/2006/relationships/diagramLayout" Target="../diagrams/layout7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31" Type="http://schemas.microsoft.com/office/2007/relationships/diagramDrawing" Target="../diagrams/drawing7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Relationship Id="rId22" Type="http://schemas.openxmlformats.org/officeDocument/2006/relationships/diagramData" Target="../diagrams/data6.xml"/><Relationship Id="rId27" Type="http://schemas.openxmlformats.org/officeDocument/2006/relationships/diagramData" Target="../diagrams/data7.xml"/><Relationship Id="rId30" Type="http://schemas.openxmlformats.org/officeDocument/2006/relationships/diagramColors" Target="../diagrams/colors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diagramLayout" Target="../diagrams/layout10.xml"/><Relationship Id="rId18" Type="http://schemas.openxmlformats.org/officeDocument/2006/relationships/diagramLayout" Target="../diagrams/layout11.xml"/><Relationship Id="rId26" Type="http://schemas.microsoft.com/office/2007/relationships/diagramDrawing" Target="../diagrams/drawing12.xml"/><Relationship Id="rId3" Type="http://schemas.openxmlformats.org/officeDocument/2006/relationships/diagramLayout" Target="../diagrams/layout8.xml"/><Relationship Id="rId21" Type="http://schemas.microsoft.com/office/2007/relationships/diagramDrawing" Target="../diagrams/drawing11.xml"/><Relationship Id="rId7" Type="http://schemas.openxmlformats.org/officeDocument/2006/relationships/diagramData" Target="../diagrams/data9.xml"/><Relationship Id="rId12" Type="http://schemas.openxmlformats.org/officeDocument/2006/relationships/diagramData" Target="../diagrams/data10.xml"/><Relationship Id="rId17" Type="http://schemas.openxmlformats.org/officeDocument/2006/relationships/diagramData" Target="../diagrams/data11.xml"/><Relationship Id="rId25" Type="http://schemas.openxmlformats.org/officeDocument/2006/relationships/diagramColors" Target="../diagrams/colors12.xml"/><Relationship Id="rId2" Type="http://schemas.openxmlformats.org/officeDocument/2006/relationships/diagramData" Target="../diagrams/data8.xml"/><Relationship Id="rId16" Type="http://schemas.microsoft.com/office/2007/relationships/diagramDrawing" Target="../diagrams/drawing10.xml"/><Relationship Id="rId20" Type="http://schemas.openxmlformats.org/officeDocument/2006/relationships/diagramColors" Target="../diagrams/colors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24" Type="http://schemas.openxmlformats.org/officeDocument/2006/relationships/diagramQuickStyle" Target="../diagrams/quickStyle12.xml"/><Relationship Id="rId5" Type="http://schemas.openxmlformats.org/officeDocument/2006/relationships/diagramColors" Target="../diagrams/colors8.xml"/><Relationship Id="rId15" Type="http://schemas.openxmlformats.org/officeDocument/2006/relationships/diagramColors" Target="../diagrams/colors10.xml"/><Relationship Id="rId23" Type="http://schemas.openxmlformats.org/officeDocument/2006/relationships/diagramLayout" Target="../diagrams/layout12.xml"/><Relationship Id="rId10" Type="http://schemas.openxmlformats.org/officeDocument/2006/relationships/diagramColors" Target="../diagrams/colors9.xml"/><Relationship Id="rId19" Type="http://schemas.openxmlformats.org/officeDocument/2006/relationships/diagramQuickStyle" Target="../diagrams/quickStyle11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Relationship Id="rId22" Type="http://schemas.openxmlformats.org/officeDocument/2006/relationships/diagramData" Target="../diagrams/data12.xml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diagramLayout" Target="../diagrams/layout15.xml"/><Relationship Id="rId18" Type="http://schemas.openxmlformats.org/officeDocument/2006/relationships/diagramLayout" Target="../diagrams/layout16.xml"/><Relationship Id="rId26" Type="http://schemas.microsoft.com/office/2007/relationships/diagramDrawing" Target="../diagrams/drawing17.xml"/><Relationship Id="rId3" Type="http://schemas.openxmlformats.org/officeDocument/2006/relationships/diagramLayout" Target="../diagrams/layout13.xml"/><Relationship Id="rId21" Type="http://schemas.microsoft.com/office/2007/relationships/diagramDrawing" Target="../diagrams/drawing16.xml"/><Relationship Id="rId34" Type="http://schemas.openxmlformats.org/officeDocument/2006/relationships/diagramQuickStyle" Target="../diagrams/quickStyle19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17" Type="http://schemas.openxmlformats.org/officeDocument/2006/relationships/diagramData" Target="../diagrams/data16.xml"/><Relationship Id="rId25" Type="http://schemas.openxmlformats.org/officeDocument/2006/relationships/diagramColors" Target="../diagrams/colors17.xml"/><Relationship Id="rId33" Type="http://schemas.openxmlformats.org/officeDocument/2006/relationships/diagramLayout" Target="../diagrams/layout19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20" Type="http://schemas.openxmlformats.org/officeDocument/2006/relationships/diagramColors" Target="../diagrams/colors16.xml"/><Relationship Id="rId29" Type="http://schemas.openxmlformats.org/officeDocument/2006/relationships/diagramQuickStyle" Target="../diagrams/quickStyle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24" Type="http://schemas.openxmlformats.org/officeDocument/2006/relationships/diagramQuickStyle" Target="../diagrams/quickStyle17.xml"/><Relationship Id="rId32" Type="http://schemas.openxmlformats.org/officeDocument/2006/relationships/diagramData" Target="../diagrams/data19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23" Type="http://schemas.openxmlformats.org/officeDocument/2006/relationships/diagramLayout" Target="../diagrams/layout17.xml"/><Relationship Id="rId28" Type="http://schemas.openxmlformats.org/officeDocument/2006/relationships/diagramLayout" Target="../diagrams/layout18.xml"/><Relationship Id="rId36" Type="http://schemas.microsoft.com/office/2007/relationships/diagramDrawing" Target="../diagrams/drawing19.xml"/><Relationship Id="rId10" Type="http://schemas.openxmlformats.org/officeDocument/2006/relationships/diagramColors" Target="../diagrams/colors14.xml"/><Relationship Id="rId19" Type="http://schemas.openxmlformats.org/officeDocument/2006/relationships/diagramQuickStyle" Target="../diagrams/quickStyle16.xml"/><Relationship Id="rId31" Type="http://schemas.microsoft.com/office/2007/relationships/diagramDrawing" Target="../diagrams/drawing18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Relationship Id="rId22" Type="http://schemas.openxmlformats.org/officeDocument/2006/relationships/diagramData" Target="../diagrams/data17.xml"/><Relationship Id="rId27" Type="http://schemas.openxmlformats.org/officeDocument/2006/relationships/diagramData" Target="../diagrams/data18.xml"/><Relationship Id="rId30" Type="http://schemas.openxmlformats.org/officeDocument/2006/relationships/diagramColors" Target="../diagrams/colors18.xml"/><Relationship Id="rId35" Type="http://schemas.openxmlformats.org/officeDocument/2006/relationships/diagramColors" Target="../diagrams/colors19.xml"/><Relationship Id="rId8" Type="http://schemas.openxmlformats.org/officeDocument/2006/relationships/diagramLayout" Target="../diagrams/layout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20.xml"/><Relationship Id="rId7" Type="http://schemas.openxmlformats.org/officeDocument/2006/relationships/image" Target="../media/image1.png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21.xml"/><Relationship Id="rId7" Type="http://schemas.openxmlformats.org/officeDocument/2006/relationships/image" Target="../media/image1.png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Layout" Target="../diagrams/layout22.xml"/><Relationship Id="rId7" Type="http://schemas.openxmlformats.org/officeDocument/2006/relationships/image" Target="../media/image1.png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12">
            <a:extLst>
              <a:ext uri="{FF2B5EF4-FFF2-40B4-BE49-F238E27FC236}">
                <a16:creationId xmlns:a16="http://schemas.microsoft.com/office/drawing/2014/main" id="{4037C1C0-FADA-40C7-B923-037899A24F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c 14">
            <a:extLst>
              <a:ext uri="{FF2B5EF4-FFF2-40B4-BE49-F238E27FC236}">
                <a16:creationId xmlns:a16="http://schemas.microsoft.com/office/drawing/2014/main" id="{E2B33195-5BCA-4BB7-A82D-673952268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604789">
            <a:off x="675639" y="775849"/>
            <a:ext cx="2987899" cy="2987899"/>
          </a:xfrm>
          <a:prstGeom prst="arc">
            <a:avLst>
              <a:gd name="adj1" fmla="val 14455503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BF834123-1FD1-3622-10F3-109732FD7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3674" y="2294719"/>
            <a:ext cx="5085580" cy="2387600"/>
          </a:xfrm>
        </p:spPr>
        <p:txBody>
          <a:bodyPr>
            <a:normAutofit fontScale="90000"/>
          </a:bodyPr>
          <a:lstStyle/>
          <a:p>
            <a:pPr algn="l"/>
            <a:r>
              <a:rPr lang="he-IL" sz="5100" b="1" dirty="0">
                <a:cs typeface="Times New Roman"/>
              </a:rPr>
              <a:t>פרויקט חוסן קהילתי </a:t>
            </a:r>
            <a:br>
              <a:rPr lang="he-IL" sz="5100" b="1" dirty="0">
                <a:cs typeface="Times New Roman"/>
              </a:rPr>
            </a:br>
            <a:br>
              <a:rPr lang="he-IL" sz="5100" dirty="0">
                <a:cs typeface="Times New Roman"/>
              </a:rPr>
            </a:br>
            <a:r>
              <a:rPr lang="he-IL" sz="5100" dirty="0">
                <a:cs typeface="Times New Roman"/>
              </a:rPr>
              <a:t>משרד ההתיישבות והמשימות הלאומיות </a:t>
            </a:r>
            <a:endParaRPr lang="he-IL" sz="5100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CE64E41-93D8-63D0-B55F-FA8385CCE4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3674" y="4756540"/>
            <a:ext cx="5085580" cy="1881751"/>
          </a:xfrm>
        </p:spPr>
        <p:txBody>
          <a:bodyPr vert="horz" lIns="91440" tIns="45720" rIns="91440" bIns="45720" rtlCol="1">
            <a:normAutofit/>
          </a:bodyPr>
          <a:lstStyle/>
          <a:p>
            <a:pPr algn="l"/>
            <a:r>
              <a:rPr lang="he-IL" dirty="0">
                <a:cs typeface="Arial"/>
              </a:rPr>
              <a:t>נובמבר 25</a:t>
            </a:r>
            <a:endParaRPr lang="he-IL" dirty="0"/>
          </a:p>
        </p:txBody>
      </p:sp>
      <p:sp>
        <p:nvSpPr>
          <p:cNvPr id="39" name="Oval 16">
            <a:extLst>
              <a:ext uri="{FF2B5EF4-FFF2-40B4-BE49-F238E27FC236}">
                <a16:creationId xmlns:a16="http://schemas.microsoft.com/office/drawing/2014/main" id="{CF8AD9F3-9AF6-494F-83A3-2F6775639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24703" y="541034"/>
            <a:ext cx="931930" cy="9066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תמונה 7" descr="משרד ההתיישבות והמשימות הלאומיות">
            <a:extLst>
              <a:ext uri="{FF2B5EF4-FFF2-40B4-BE49-F238E27FC236}">
                <a16:creationId xmlns:a16="http://schemas.microsoft.com/office/drawing/2014/main" id="{01440720-C8C5-3EDB-6F00-88C35651146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51" r="4199" b="1"/>
          <a:stretch>
            <a:fillRect/>
          </a:stretch>
        </p:blipFill>
        <p:spPr>
          <a:xfrm>
            <a:off x="6041841" y="413674"/>
            <a:ext cx="4123157" cy="4123157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40" name="Rectangle 18">
            <a:extLst>
              <a:ext uri="{FF2B5EF4-FFF2-40B4-BE49-F238E27FC236}">
                <a16:creationId xmlns:a16="http://schemas.microsoft.com/office/drawing/2014/main" id="{0DA5DB8B-7E5C-4ABC-8069-A9A8806F3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01501" y="3865664"/>
            <a:ext cx="739429" cy="739429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22A95F9D-2914-E51E-94FF-3E852FEE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" r="2" b="2"/>
          <a:stretch>
            <a:fillRect/>
          </a:stretch>
        </p:blipFill>
        <p:spPr>
          <a:xfrm>
            <a:off x="8740198" y="3396784"/>
            <a:ext cx="3047542" cy="3047542"/>
          </a:xfrm>
          <a:custGeom>
            <a:avLst/>
            <a:gdLst/>
            <a:ahLst/>
            <a:cxnLst/>
            <a:rect l="l" t="t" r="r" b="b"/>
            <a:pathLst>
              <a:path w="2283868" h="2283868">
                <a:moveTo>
                  <a:pt x="1141934" y="0"/>
                </a:moveTo>
                <a:cubicBezTo>
                  <a:pt x="1772607" y="0"/>
                  <a:pt x="2283868" y="511261"/>
                  <a:pt x="2283868" y="1141934"/>
                </a:cubicBezTo>
                <a:cubicBezTo>
                  <a:pt x="2283868" y="1772607"/>
                  <a:pt x="1772607" y="2283868"/>
                  <a:pt x="1141934" y="2283868"/>
                </a:cubicBezTo>
                <a:cubicBezTo>
                  <a:pt x="511261" y="2283868"/>
                  <a:pt x="0" y="1772607"/>
                  <a:pt x="0" y="1141934"/>
                </a:cubicBezTo>
                <a:cubicBezTo>
                  <a:pt x="0" y="511261"/>
                  <a:pt x="511261" y="0"/>
                  <a:pt x="1141934" y="0"/>
                </a:cubicBezTo>
                <a:close/>
              </a:path>
            </a:pathLst>
          </a:cu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414271D1-E8C8-9843-F331-6DCEAA838D4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7000"/>
          </a:blip>
          <a:stretch>
            <a:fillRect/>
          </a:stretch>
        </p:blipFill>
        <p:spPr>
          <a:xfrm>
            <a:off x="-345374" y="-676461"/>
            <a:ext cx="5637581" cy="760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416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525296D-6798-7E93-FE1B-8D57AAA79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571" y="345811"/>
            <a:ext cx="5328862" cy="1479814"/>
          </a:xfrm>
          <a:solidFill>
            <a:schemeClr val="accent5">
              <a:lumMod val="40000"/>
              <a:lumOff val="60000"/>
              <a:alpha val="22000"/>
            </a:schemeClr>
          </a:solidFill>
        </p:spPr>
        <p:txBody>
          <a:bodyPr>
            <a:normAutofit/>
          </a:bodyPr>
          <a:lstStyle/>
          <a:p>
            <a:r>
              <a:rPr lang="he-IL" b="1" dirty="0">
                <a:cs typeface="Times New Roman"/>
              </a:rPr>
              <a:t>תוכן עניינים</a:t>
            </a:r>
            <a:endParaRPr lang="he-IL" b="1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485A964-EC60-1359-4042-E9D3A726E7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0571" y="1825624"/>
            <a:ext cx="5349824" cy="5172075"/>
          </a:xfrm>
          <a:solidFill>
            <a:schemeClr val="accent5">
              <a:lumMod val="40000"/>
              <a:lumOff val="60000"/>
              <a:alpha val="22000"/>
            </a:schemeClr>
          </a:solidFill>
        </p:spPr>
        <p:txBody>
          <a:bodyPr vert="horz" lIns="91440" tIns="45720" rIns="91440" bIns="45720" rtlCol="1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he-IL" sz="2600" b="1" dirty="0">
                <a:cs typeface="Arial"/>
              </a:rPr>
              <a:t>תפיסת התנעת הפעילות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600" b="1" dirty="0">
                <a:cs typeface="Arial"/>
              </a:rPr>
              <a:t>מצב קיים - נקודות פעילות 2025 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600" b="1" dirty="0">
                <a:cs typeface="Arial"/>
              </a:rPr>
              <a:t>דוגמאות להצלחה 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600" b="1" dirty="0">
                <a:cs typeface="Arial"/>
              </a:rPr>
              <a:t>דוגמאות להמשך הפעילות הנדרשת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600" b="1" dirty="0">
                <a:cs typeface="Arial"/>
              </a:rPr>
              <a:t>סטטוס כוח אדם</a:t>
            </a:r>
          </a:p>
          <a:p>
            <a:pPr marL="514350" indent="-514350">
              <a:buFont typeface="+mj-lt"/>
              <a:buAutoNum type="arabicPeriod"/>
            </a:pPr>
            <a:r>
              <a:rPr lang="he-IL" sz="2600" b="1" dirty="0">
                <a:cs typeface="Arial"/>
              </a:rPr>
              <a:t>שיווק הפרויקט</a:t>
            </a:r>
          </a:p>
          <a:p>
            <a:pPr marL="514350" indent="-514350">
              <a:buAutoNum type="arabicPeriod"/>
            </a:pPr>
            <a:r>
              <a:rPr lang="he-IL" sz="2600" b="1" dirty="0">
                <a:cs typeface="Arial"/>
              </a:rPr>
              <a:t>סיכום ומבט לעתיד – החוסן הקהילתי בישראל, 2026 והלאה</a:t>
            </a:r>
          </a:p>
          <a:p>
            <a:pPr marL="514350" indent="-514350">
              <a:buAutoNum type="arabicPeriod"/>
            </a:pPr>
            <a:endParaRPr lang="he-IL" sz="2600" b="1" dirty="0">
              <a:cs typeface="Arial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953837E-2BB7-BC6E-270B-AE6A3D713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תמונה 4" descr="משרד ההתיישבות והמשימות הלאומיות">
            <a:extLst>
              <a:ext uri="{FF2B5EF4-FFF2-40B4-BE49-F238E27FC236}">
                <a16:creationId xmlns:a16="http://schemas.microsoft.com/office/drawing/2014/main" id="{72CB6BFC-FCB7-A1D5-D92E-91C1FD278B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563"/>
          <a:stretch>
            <a:fillRect/>
          </a:stretch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94527EAA-632C-89F1-4D92-A30928FB0BD8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</a:blip>
          <a:stretch>
            <a:fillRect/>
          </a:stretch>
        </p:blipFill>
        <p:spPr>
          <a:xfrm>
            <a:off x="-10480" y="-1411568"/>
            <a:ext cx="6096000" cy="825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557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4FB9000-A7BC-AAF4-455B-42DA0EFB0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144" y="150712"/>
            <a:ext cx="10515600" cy="765858"/>
          </a:xfrm>
        </p:spPr>
        <p:txBody>
          <a:bodyPr>
            <a:normAutofit fontScale="90000"/>
          </a:bodyPr>
          <a:lstStyle/>
          <a:p>
            <a:r>
              <a:rPr lang="he-IL" sz="4000" b="1" dirty="0"/>
              <a:t>תפיסת התנעת הפעילות - כניסה לתא שטח חדש (מועצה/יישוב)</a:t>
            </a:r>
          </a:p>
        </p:txBody>
      </p:sp>
      <p:graphicFrame>
        <p:nvGraphicFramePr>
          <p:cNvPr id="7" name="דיאגרמה 6">
            <a:extLst>
              <a:ext uri="{FF2B5EF4-FFF2-40B4-BE49-F238E27FC236}">
                <a16:creationId xmlns:a16="http://schemas.microsoft.com/office/drawing/2014/main" id="{991617B9-9AA1-CBFF-68CF-8541DABECC4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59555156"/>
              </p:ext>
            </p:extLst>
          </p:nvPr>
        </p:nvGraphicFramePr>
        <p:xfrm>
          <a:off x="510376" y="1255858"/>
          <a:ext cx="11361479" cy="1577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מלבן 7">
            <a:extLst>
              <a:ext uri="{FF2B5EF4-FFF2-40B4-BE49-F238E27FC236}">
                <a16:creationId xmlns:a16="http://schemas.microsoft.com/office/drawing/2014/main" id="{8E527C39-520E-07AD-CF1C-8AB91DABFF5C}"/>
              </a:ext>
            </a:extLst>
          </p:cNvPr>
          <p:cNvSpPr/>
          <p:nvPr/>
        </p:nvSpPr>
        <p:spPr>
          <a:xfrm>
            <a:off x="10291148" y="2566981"/>
            <a:ext cx="1580707" cy="925302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err="1"/>
              <a:t>מ.מרחבים</a:t>
            </a:r>
            <a:endParaRPr lang="he-IL" sz="1400" dirty="0"/>
          </a:p>
          <a:p>
            <a:pPr algn="ctr"/>
            <a:r>
              <a:rPr lang="he-IL" sz="1400" dirty="0" err="1"/>
              <a:t>מ.שותפויות</a:t>
            </a:r>
            <a:endParaRPr lang="he-IL" sz="1400" dirty="0"/>
          </a:p>
          <a:p>
            <a:pPr algn="ctr"/>
            <a:r>
              <a:rPr lang="he-IL" sz="1400" dirty="0"/>
              <a:t>מנהל מרחב רלוונטי</a:t>
            </a:r>
          </a:p>
          <a:p>
            <a:pPr algn="ctr"/>
            <a:r>
              <a:rPr lang="he-IL" sz="1400" dirty="0"/>
              <a:t>מנהל מבצעי</a:t>
            </a: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2F46292F-8A2A-2CDA-3B99-4C669B9D3FF7}"/>
              </a:ext>
            </a:extLst>
          </p:cNvPr>
          <p:cNvSpPr/>
          <p:nvPr/>
        </p:nvSpPr>
        <p:spPr>
          <a:xfrm>
            <a:off x="8361784" y="2577614"/>
            <a:ext cx="1585731" cy="914669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 err="1"/>
              <a:t>מ.מרחבים</a:t>
            </a:r>
            <a:endParaRPr lang="he-IL" sz="1400" dirty="0"/>
          </a:p>
          <a:p>
            <a:pPr algn="ctr"/>
            <a:r>
              <a:rPr lang="he-IL" sz="1400" dirty="0"/>
              <a:t>מנהל משימה</a:t>
            </a:r>
          </a:p>
          <a:p>
            <a:pPr algn="ctr"/>
            <a:r>
              <a:rPr lang="he-IL" sz="1400" dirty="0"/>
              <a:t>רכז מתנדבים</a:t>
            </a:r>
          </a:p>
          <a:p>
            <a:pPr algn="ctr"/>
            <a:r>
              <a:rPr lang="he-IL" sz="1400" dirty="0"/>
              <a:t>רכז שיווק</a:t>
            </a: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E58E7D45-7D25-B743-41F6-1A2D2E97C0E4}"/>
              </a:ext>
            </a:extLst>
          </p:cNvPr>
          <p:cNvSpPr/>
          <p:nvPr/>
        </p:nvSpPr>
        <p:spPr>
          <a:xfrm>
            <a:off x="6453678" y="2607904"/>
            <a:ext cx="1585731" cy="756721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/>
              <a:t>רכז שיווק</a:t>
            </a:r>
          </a:p>
          <a:p>
            <a:pPr algn="ctr"/>
            <a:r>
              <a:rPr lang="he-IL" sz="1400" dirty="0"/>
              <a:t>נציג אופרציה</a:t>
            </a:r>
          </a:p>
          <a:p>
            <a:pPr algn="ctr"/>
            <a:r>
              <a:rPr lang="he-IL" sz="1400" dirty="0"/>
              <a:t>מנהל חמל מבצעי</a:t>
            </a: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7B0149C6-B796-4E0C-C153-D03D984F963A}"/>
              </a:ext>
            </a:extLst>
          </p:cNvPr>
          <p:cNvSpPr/>
          <p:nvPr/>
        </p:nvSpPr>
        <p:spPr>
          <a:xfrm>
            <a:off x="2553285" y="2582173"/>
            <a:ext cx="1674422" cy="1069610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/>
              <a:t>מנהל בכיר בארגון</a:t>
            </a:r>
          </a:p>
          <a:p>
            <a:pPr algn="ctr"/>
            <a:r>
              <a:rPr lang="he-IL" sz="1400" dirty="0" err="1"/>
              <a:t>מ.מרחבים</a:t>
            </a:r>
            <a:r>
              <a:rPr lang="he-IL" sz="1400" dirty="0"/>
              <a:t> + רכז</a:t>
            </a:r>
          </a:p>
          <a:p>
            <a:pPr algn="ctr"/>
            <a:r>
              <a:rPr lang="he-IL" sz="1400" dirty="0"/>
              <a:t>רכז שיווק + אופרציה</a:t>
            </a:r>
          </a:p>
          <a:p>
            <a:pPr algn="ctr"/>
            <a:r>
              <a:rPr lang="he-IL" sz="1400" dirty="0"/>
              <a:t>מנהל חמל מבצעי</a:t>
            </a: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5E198A6D-AD85-A809-E02C-C836335CAD49}"/>
              </a:ext>
            </a:extLst>
          </p:cNvPr>
          <p:cNvSpPr/>
          <p:nvPr/>
        </p:nvSpPr>
        <p:spPr>
          <a:xfrm>
            <a:off x="4557244" y="2597823"/>
            <a:ext cx="1580706" cy="715246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/>
              <a:t>רכז מתנדבים</a:t>
            </a:r>
          </a:p>
          <a:p>
            <a:pPr algn="ctr"/>
            <a:r>
              <a:rPr lang="he-IL" sz="1400" dirty="0"/>
              <a:t>חמ"ל מתנדבים </a:t>
            </a:r>
          </a:p>
          <a:p>
            <a:pPr algn="ctr"/>
            <a:r>
              <a:rPr lang="he-IL" sz="1400" dirty="0"/>
              <a:t>רכז ישובים</a:t>
            </a: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F58037EA-DE5B-94B3-6F61-1A5827CAB763}"/>
              </a:ext>
            </a:extLst>
          </p:cNvPr>
          <p:cNvSpPr/>
          <p:nvPr/>
        </p:nvSpPr>
        <p:spPr>
          <a:xfrm>
            <a:off x="650211" y="2647308"/>
            <a:ext cx="1580707" cy="690447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/>
              <a:t>חמ"ל</a:t>
            </a:r>
          </a:p>
          <a:p>
            <a:pPr algn="ctr"/>
            <a:r>
              <a:rPr lang="he-IL" sz="1400" dirty="0"/>
              <a:t>רכז ישוב</a:t>
            </a:r>
          </a:p>
          <a:p>
            <a:pPr algn="ctr"/>
            <a:r>
              <a:rPr lang="he-IL" sz="1400" dirty="0"/>
              <a:t>מנהלי מרחב</a:t>
            </a: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CCD8C2C5-8C97-1448-47BC-20AE660F65DF}"/>
              </a:ext>
            </a:extLst>
          </p:cNvPr>
          <p:cNvSpPr/>
          <p:nvPr/>
        </p:nvSpPr>
        <p:spPr>
          <a:xfrm>
            <a:off x="6486173" y="3750189"/>
            <a:ext cx="1585731" cy="127954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סרטון עם </a:t>
            </a:r>
            <a:r>
              <a:rPr lang="he-IL" sz="1400" dirty="0" err="1">
                <a:solidFill>
                  <a:schemeClr val="tx1"/>
                </a:solidFill>
              </a:rPr>
              <a:t>ר.המועצה</a:t>
            </a:r>
            <a:endParaRPr lang="he-IL" sz="1400" dirty="0">
              <a:solidFill>
                <a:schemeClr val="tx1"/>
              </a:solidFill>
            </a:endParaRP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הדפסת פליירים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תלייה וחידוש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מפגש ראשי היישוב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מפגש מובילי קהילה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2DD103BE-2DFD-B5F2-BCDE-71FB5426F030}"/>
              </a:ext>
            </a:extLst>
          </p:cNvPr>
          <p:cNvSpPr/>
          <p:nvPr/>
        </p:nvSpPr>
        <p:spPr>
          <a:xfrm>
            <a:off x="10291147" y="3743047"/>
            <a:ext cx="1580707" cy="756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אישור לתהליך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קביעת דרך פעולה</a:t>
            </a: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226F384E-F943-38E2-A764-14B29AB3A491}"/>
              </a:ext>
            </a:extLst>
          </p:cNvPr>
          <p:cNvSpPr/>
          <p:nvPr/>
        </p:nvSpPr>
        <p:spPr>
          <a:xfrm>
            <a:off x="8375151" y="3750189"/>
            <a:ext cx="1580707" cy="756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פריסת </a:t>
            </a:r>
            <a:r>
              <a:rPr lang="he-IL" sz="1400" dirty="0" err="1">
                <a:solidFill>
                  <a:schemeClr val="tx1"/>
                </a:solidFill>
              </a:rPr>
              <a:t>גאנט</a:t>
            </a:r>
            <a:endParaRPr lang="he-IL" sz="1400" dirty="0">
              <a:solidFill>
                <a:schemeClr val="tx1"/>
              </a:solidFill>
            </a:endParaRP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חלוקת תפקידים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מציאת עובדי הארגון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3C84CD3E-1E28-56D8-42FD-2DDC8FBC5B2C}"/>
              </a:ext>
            </a:extLst>
          </p:cNvPr>
          <p:cNvSpPr/>
          <p:nvPr/>
        </p:nvSpPr>
        <p:spPr>
          <a:xfrm>
            <a:off x="4542413" y="3771020"/>
            <a:ext cx="1580707" cy="756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פריסת </a:t>
            </a:r>
            <a:r>
              <a:rPr lang="he-IL" sz="1400" dirty="0" err="1">
                <a:solidFill>
                  <a:schemeClr val="tx1"/>
                </a:solidFill>
              </a:rPr>
              <a:t>גאנט</a:t>
            </a:r>
            <a:endParaRPr lang="he-IL" sz="1400" dirty="0">
              <a:solidFill>
                <a:schemeClr val="tx1"/>
              </a:solidFill>
            </a:endParaRP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חלוקת תפקידים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תיאום ציפיות</a:t>
            </a:r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4E6AA688-FF1E-076B-4684-6937293C6403}"/>
              </a:ext>
            </a:extLst>
          </p:cNvPr>
          <p:cNvSpPr/>
          <p:nvPr/>
        </p:nvSpPr>
        <p:spPr>
          <a:xfrm>
            <a:off x="2542652" y="3803084"/>
            <a:ext cx="1674421" cy="85241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רישום משתתפים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יצירת קשרים אישיים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הפקת סרטון סיכום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גיבוש ראשי צוותים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DB25B2E4-BD0D-45FF-2AFB-E31134D50267}"/>
              </a:ext>
            </a:extLst>
          </p:cNvPr>
          <p:cNvSpPr/>
          <p:nvPr/>
        </p:nvSpPr>
        <p:spPr>
          <a:xfrm>
            <a:off x="630791" y="3781656"/>
            <a:ext cx="1580707" cy="69044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400" dirty="0">
                <a:solidFill>
                  <a:schemeClr val="tx1"/>
                </a:solidFill>
              </a:rPr>
              <a:t>הכרות אישית</a:t>
            </a:r>
          </a:p>
          <a:p>
            <a:pPr algn="ctr"/>
            <a:r>
              <a:rPr lang="he-IL" sz="1400" dirty="0">
                <a:solidFill>
                  <a:schemeClr val="tx1"/>
                </a:solidFill>
              </a:rPr>
              <a:t>שמיעת משוב</a:t>
            </a:r>
          </a:p>
        </p:txBody>
      </p:sp>
      <p:graphicFrame>
        <p:nvGraphicFramePr>
          <p:cNvPr id="18" name="טבלה 17">
            <a:extLst>
              <a:ext uri="{FF2B5EF4-FFF2-40B4-BE49-F238E27FC236}">
                <a16:creationId xmlns:a16="http://schemas.microsoft.com/office/drawing/2014/main" id="{BD6D62C2-368C-6D32-9F10-D430181904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702991"/>
              </p:ext>
            </p:extLst>
          </p:nvPr>
        </p:nvGraphicFramePr>
        <p:xfrm>
          <a:off x="80653" y="4966349"/>
          <a:ext cx="6370492" cy="1737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6052">
                  <a:extLst>
                    <a:ext uri="{9D8B030D-6E8A-4147-A177-3AD203B41FA5}">
                      <a16:colId xmlns:a16="http://schemas.microsoft.com/office/drawing/2014/main" val="1905952245"/>
                    </a:ext>
                  </a:extLst>
                </a:gridCol>
                <a:gridCol w="2489484">
                  <a:extLst>
                    <a:ext uri="{9D8B030D-6E8A-4147-A177-3AD203B41FA5}">
                      <a16:colId xmlns:a16="http://schemas.microsoft.com/office/drawing/2014/main" val="2397128137"/>
                    </a:ext>
                  </a:extLst>
                </a:gridCol>
                <a:gridCol w="3424956">
                  <a:extLst>
                    <a:ext uri="{9D8B030D-6E8A-4147-A177-3AD203B41FA5}">
                      <a16:colId xmlns:a16="http://schemas.microsoft.com/office/drawing/2014/main" val="1194960968"/>
                    </a:ext>
                  </a:extLst>
                </a:gridCol>
              </a:tblGrid>
              <a:tr h="256918">
                <a:tc>
                  <a:txBody>
                    <a:bodyPr/>
                    <a:lstStyle/>
                    <a:p>
                      <a:pPr algn="ctr" rtl="1"/>
                      <a:endParaRPr lang="he-IL" sz="1400">
                        <a:latin typeface="David" panose="020E0502060401010101" pitchFamily="34" charset="-79"/>
                        <a:cs typeface="David" panose="020E0502060401010101" pitchFamily="34" charset="-79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תכנים ערב חשיפה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נושא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246644"/>
                  </a:ext>
                </a:extLst>
              </a:tr>
              <a:tr h="256918"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מנהל - הכרות עם הארגון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סרטונים, תמונת מצב, דוח פשיעה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016421"/>
                  </a:ext>
                </a:extLst>
              </a:tr>
              <a:tr h="443767"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נציג הישוב/ רב"ש - הפער בשטח/ שיח קהילה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התיישבות / חקלאי הסביבה/ הפער הקיים באזור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88053"/>
                  </a:ext>
                </a:extLst>
              </a:tr>
              <a:tr h="256918"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רכז- איך מתנדבים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אזורים, עמדות, סיורים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99710"/>
                  </a:ext>
                </a:extLst>
              </a:tr>
              <a:tr h="256918"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חמל- הכשרה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he-IL" sz="1400" dirty="0">
                          <a:latin typeface="David" panose="020E0502060401010101" pitchFamily="34" charset="-79"/>
                          <a:cs typeface="David" panose="020E0502060401010101" pitchFamily="34" charset="-79"/>
                        </a:rPr>
                        <a:t>דף נחיתה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785300"/>
                  </a:ext>
                </a:extLst>
              </a:tr>
            </a:tbl>
          </a:graphicData>
        </a:graphic>
      </p:graphicFrame>
      <p:cxnSp>
        <p:nvCxnSpPr>
          <p:cNvPr id="20" name="מחבר ישר 19">
            <a:extLst>
              <a:ext uri="{FF2B5EF4-FFF2-40B4-BE49-F238E27FC236}">
                <a16:creationId xmlns:a16="http://schemas.microsoft.com/office/drawing/2014/main" id="{719A0780-AEF3-851E-2757-2B453263594B}"/>
              </a:ext>
            </a:extLst>
          </p:cNvPr>
          <p:cNvCxnSpPr>
            <a:cxnSpLocks/>
          </p:cNvCxnSpPr>
          <p:nvPr/>
        </p:nvCxnSpPr>
        <p:spPr>
          <a:xfrm flipH="1" flipV="1">
            <a:off x="510376" y="1224010"/>
            <a:ext cx="10664443" cy="318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מלבן 20">
            <a:extLst>
              <a:ext uri="{FF2B5EF4-FFF2-40B4-BE49-F238E27FC236}">
                <a16:creationId xmlns:a16="http://schemas.microsoft.com/office/drawing/2014/main" id="{06CB770C-539B-759C-0812-A4264484B4E2}"/>
              </a:ext>
            </a:extLst>
          </p:cNvPr>
          <p:cNvSpPr/>
          <p:nvPr/>
        </p:nvSpPr>
        <p:spPr>
          <a:xfrm>
            <a:off x="10845209" y="1147558"/>
            <a:ext cx="616689" cy="2574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0</a:t>
            </a:r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0F1B7979-F03C-E524-2509-F889FE3D9A81}"/>
              </a:ext>
            </a:extLst>
          </p:cNvPr>
          <p:cNvSpPr/>
          <p:nvPr/>
        </p:nvSpPr>
        <p:spPr>
          <a:xfrm>
            <a:off x="8846304" y="1170366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07</a:t>
            </a:r>
          </a:p>
        </p:txBody>
      </p:sp>
      <p:sp>
        <p:nvSpPr>
          <p:cNvPr id="23" name="מלבן 22">
            <a:extLst>
              <a:ext uri="{FF2B5EF4-FFF2-40B4-BE49-F238E27FC236}">
                <a16:creationId xmlns:a16="http://schemas.microsoft.com/office/drawing/2014/main" id="{4C06817A-E335-A020-D435-D8D3D84D68DE}"/>
              </a:ext>
            </a:extLst>
          </p:cNvPr>
          <p:cNvSpPr/>
          <p:nvPr/>
        </p:nvSpPr>
        <p:spPr>
          <a:xfrm>
            <a:off x="6847399" y="1138520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14</a:t>
            </a:r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2CF64D56-A90E-3585-D9C8-B898E655AE54}"/>
              </a:ext>
            </a:extLst>
          </p:cNvPr>
          <p:cNvSpPr/>
          <p:nvPr/>
        </p:nvSpPr>
        <p:spPr>
          <a:xfrm>
            <a:off x="4848494" y="1106674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21</a:t>
            </a:r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2885B41C-CF64-3989-A0EA-A6B60C4A9EB8}"/>
              </a:ext>
            </a:extLst>
          </p:cNvPr>
          <p:cNvSpPr/>
          <p:nvPr/>
        </p:nvSpPr>
        <p:spPr>
          <a:xfrm>
            <a:off x="2849589" y="1074828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28</a:t>
            </a:r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D7F1BC94-09E6-C8DC-697A-E0319BFCB8DC}"/>
              </a:ext>
            </a:extLst>
          </p:cNvPr>
          <p:cNvSpPr/>
          <p:nvPr/>
        </p:nvSpPr>
        <p:spPr>
          <a:xfrm>
            <a:off x="1017181" y="1084763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dirty="0"/>
              <a:t>35</a:t>
            </a:r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C8F1ED83-F439-F75C-DA74-AAF67C87362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81000"/>
          </a:blip>
          <a:stretch>
            <a:fillRect/>
          </a:stretch>
        </p:blipFill>
        <p:spPr>
          <a:xfrm>
            <a:off x="9028253" y="4657346"/>
            <a:ext cx="3163747" cy="2224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767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F69D5DD-652D-11A8-FCBB-26688CB55A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208314"/>
            <a:ext cx="9144000" cy="4326852"/>
          </a:xfrm>
        </p:spPr>
        <p:txBody>
          <a:bodyPr>
            <a:normAutofit fontScale="92500" lnSpcReduction="20000"/>
          </a:bodyPr>
          <a:lstStyle/>
          <a:p>
            <a:r>
              <a:rPr lang="he-IL" b="1" dirty="0"/>
              <a:t>גולן</a:t>
            </a:r>
          </a:p>
          <a:p>
            <a:r>
              <a:rPr lang="he-IL" dirty="0"/>
              <a:t>אבני איתן, אליעד, אלמגור, אניעם, אפיק, אפיקים, בני יהודה, גבעת יואב, </a:t>
            </a:r>
            <a:r>
              <a:rPr lang="he-IL" dirty="0" err="1"/>
              <a:t>גשור</a:t>
            </a:r>
            <a:r>
              <a:rPr lang="he-IL" dirty="0"/>
              <a:t>, </a:t>
            </a:r>
            <a:r>
              <a:rPr lang="he-IL" dirty="0" err="1"/>
              <a:t>חד־נס</a:t>
            </a:r>
            <a:r>
              <a:rPr lang="he-IL" dirty="0"/>
              <a:t>, </a:t>
            </a:r>
            <a:r>
              <a:rPr lang="he-IL" dirty="0" err="1"/>
              <a:t>חיספין</a:t>
            </a:r>
            <a:r>
              <a:rPr lang="he-IL" dirty="0"/>
              <a:t>, יונתן, כנף, מבוא חמה, מיצר, מנחמיה, נאות גולן, </a:t>
            </a:r>
            <a:r>
              <a:rPr lang="he-IL" dirty="0" err="1"/>
              <a:t>נוב</a:t>
            </a:r>
            <a:r>
              <a:rPr lang="he-IL" dirty="0"/>
              <a:t>, רמת מגשימים, רמות ומעלה גמלא. </a:t>
            </a:r>
            <a:br>
              <a:rPr lang="he-IL" dirty="0"/>
            </a:br>
            <a:endParaRPr lang="he-IL" dirty="0"/>
          </a:p>
          <a:p>
            <a:endParaRPr lang="he-IL" dirty="0"/>
          </a:p>
          <a:p>
            <a:r>
              <a:rPr lang="he-IL" b="1" dirty="0"/>
              <a:t> גליל עליון / גליל תחתון / עמקים</a:t>
            </a:r>
          </a:p>
          <a:p>
            <a:r>
              <a:rPr lang="he-IL" dirty="0"/>
              <a:t>דלתון, חצור הגלילית, כרם בן זמרה, לפידות, משגב עם, נטור, רביד, ראש פינה, יבנאל, כפר קיש, לביא, מצפה נטופה, ציפורי, דליה, הזורע, נהלל, משמר העמק, רמות מנשה ורמת השופט.</a:t>
            </a:r>
          </a:p>
          <a:p>
            <a:br>
              <a:rPr lang="he-IL" dirty="0"/>
            </a:br>
            <a:endParaRPr lang="he-IL" dirty="0"/>
          </a:p>
          <a:p>
            <a:r>
              <a:rPr lang="he-IL" b="1" dirty="0"/>
              <a:t>ואדי ערה</a:t>
            </a:r>
          </a:p>
          <a:p>
            <a:r>
              <a:rPr lang="he-IL" dirty="0"/>
              <a:t>בנימינה–גבעת עדה, גבעות עדן, גלעד, כפר הנגיד, עין השופט, קציר ואביאל.</a:t>
            </a:r>
          </a:p>
        </p:txBody>
      </p:sp>
      <p:sp>
        <p:nvSpPr>
          <p:cNvPr id="4" name="כותרת 4">
            <a:extLst>
              <a:ext uri="{FF2B5EF4-FFF2-40B4-BE49-F238E27FC236}">
                <a16:creationId xmlns:a16="http://schemas.microsoft.com/office/drawing/2014/main" id="{3104DD02-7C7A-45E3-53DC-AC2A3AF9B2DB}"/>
              </a:ext>
            </a:extLst>
          </p:cNvPr>
          <p:cNvSpPr txBox="1">
            <a:spLocks/>
          </p:cNvSpPr>
          <p:nvPr/>
        </p:nvSpPr>
        <p:spPr>
          <a:xfrm>
            <a:off x="1790217" y="179830"/>
            <a:ext cx="10515600" cy="812801"/>
          </a:xfrm>
          <a:prstGeom prst="rect">
            <a:avLst/>
          </a:prstGeom>
        </p:spPr>
        <p:txBody>
          <a:bodyPr vert="horz" lIns="91440" tIns="45720" rIns="91440" bIns="45720" rtlCol="1" anchor="b">
            <a:normAutofit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5400" b="1" dirty="0"/>
              <a:t>מצב קיים: נקודות פעילות 2025 - צפון</a:t>
            </a:r>
          </a:p>
        </p:txBody>
      </p:sp>
      <p:pic>
        <p:nvPicPr>
          <p:cNvPr id="9" name="תמונה 8" descr="משרד ההתיישבות והמשימות הלאומיות">
            <a:extLst>
              <a:ext uri="{FF2B5EF4-FFF2-40B4-BE49-F238E27FC236}">
                <a16:creationId xmlns:a16="http://schemas.microsoft.com/office/drawing/2014/main" id="{E0683AA1-B8A4-405D-88DF-CE20E33212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563"/>
          <a:stretch>
            <a:fillRect/>
          </a:stretch>
        </p:blipFill>
        <p:spPr>
          <a:xfrm>
            <a:off x="10644269" y="5535168"/>
            <a:ext cx="1547731" cy="1322831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9B8E4CBF-F1F4-E11A-EBC7-5AD80C6B7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0" y="5535166"/>
            <a:ext cx="1374226" cy="1322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978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80126FA8-1078-D045-3577-5D75608278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9151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he-IL" b="1" dirty="0"/>
              <a:t>שרון</a:t>
            </a:r>
          </a:p>
          <a:p>
            <a:pPr marL="0" indent="0" algn="ctr">
              <a:buNone/>
            </a:pPr>
            <a:r>
              <a:rPr lang="he-IL" dirty="0"/>
              <a:t>אלונים, בית הלוי, דרור, צופית, ניצני עוז ושער אפרים.</a:t>
            </a:r>
          </a:p>
          <a:p>
            <a:pPr marL="0" indent="0" algn="ctr">
              <a:buNone/>
            </a:pPr>
            <a:br>
              <a:rPr lang="he-IL" dirty="0"/>
            </a:br>
            <a:endParaRPr lang="he-IL" dirty="0"/>
          </a:p>
          <a:p>
            <a:pPr marL="0" indent="0" algn="ctr">
              <a:buNone/>
            </a:pPr>
            <a:r>
              <a:rPr lang="he-IL" b="1" dirty="0"/>
              <a:t>גוש דן והשפלה</a:t>
            </a:r>
          </a:p>
          <a:p>
            <a:pPr marL="0" indent="0" algn="ctr">
              <a:buNone/>
            </a:pPr>
            <a:r>
              <a:rPr lang="he-IL" dirty="0"/>
              <a:t>בית חנן, בית עובד, גדרה, גן שורק, יד בנימין, כפר אוריה, כפר דניאל, כפר מנחם, כפר רות, צלפון, עיינות, </a:t>
            </a:r>
            <a:r>
              <a:rPr lang="he-IL" dirty="0" err="1"/>
              <a:t>פלמחים</a:t>
            </a:r>
            <a:r>
              <a:rPr lang="he-IL" dirty="0"/>
              <a:t>, תדהר, בית אריה, עופרים, גלאון, רבדים, נתיבים וכפר </a:t>
            </a:r>
            <a:r>
              <a:rPr lang="he-IL" dirty="0" err="1"/>
              <a:t>הרי״ף</a:t>
            </a:r>
            <a:r>
              <a:rPr lang="he-IL" dirty="0"/>
              <a:t>.</a:t>
            </a:r>
            <a:br>
              <a:rPr lang="he-IL" dirty="0"/>
            </a:br>
            <a:endParaRPr lang="he-IL" dirty="0"/>
          </a:p>
          <a:p>
            <a:pPr marL="0" indent="0" algn="ctr">
              <a:buNone/>
            </a:pPr>
            <a:endParaRPr lang="he-IL" dirty="0"/>
          </a:p>
          <a:p>
            <a:pPr marL="0" indent="0" algn="ctr">
              <a:buNone/>
            </a:pPr>
            <a:r>
              <a:rPr lang="he-IL" b="1" dirty="0"/>
              <a:t>בקעה</a:t>
            </a:r>
          </a:p>
          <a:p>
            <a:pPr marL="0" indent="0" algn="ctr">
              <a:buNone/>
            </a:pPr>
            <a:r>
              <a:rPr lang="he-IL" dirty="0"/>
              <a:t>חמדת, חמרה, </a:t>
            </a:r>
            <a:r>
              <a:rPr lang="he-IL" dirty="0" err="1"/>
              <a:t>ייט"ב</a:t>
            </a:r>
            <a:r>
              <a:rPr lang="he-IL" dirty="0"/>
              <a:t>, יפית, מחולה, מכורה, משואה, משכיות, </a:t>
            </a:r>
            <a:r>
              <a:rPr lang="he-IL" dirty="0" err="1"/>
              <a:t>פצאל</a:t>
            </a:r>
            <a:r>
              <a:rPr lang="he-IL" dirty="0"/>
              <a:t>, תומר, גיתית, מעלה אפרים ואספר. </a:t>
            </a:r>
          </a:p>
        </p:txBody>
      </p:sp>
      <p:sp>
        <p:nvSpPr>
          <p:cNvPr id="6" name="כותרת 4">
            <a:extLst>
              <a:ext uri="{FF2B5EF4-FFF2-40B4-BE49-F238E27FC236}">
                <a16:creationId xmlns:a16="http://schemas.microsoft.com/office/drawing/2014/main" id="{9237FACA-FA23-6F90-028E-062367A5A762}"/>
              </a:ext>
            </a:extLst>
          </p:cNvPr>
          <p:cNvSpPr txBox="1">
            <a:spLocks/>
          </p:cNvSpPr>
          <p:nvPr/>
        </p:nvSpPr>
        <p:spPr>
          <a:xfrm>
            <a:off x="1790217" y="179830"/>
            <a:ext cx="10515600" cy="812801"/>
          </a:xfrm>
          <a:prstGeom prst="rect">
            <a:avLst/>
          </a:prstGeom>
        </p:spPr>
        <p:txBody>
          <a:bodyPr vert="horz" lIns="91440" tIns="45720" rIns="91440" bIns="45720" rtlCol="1" anchor="b">
            <a:normAutofit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5400" b="1" dirty="0"/>
              <a:t>מצב קיים: נקודות פעילות 2025 - מרכז</a:t>
            </a:r>
          </a:p>
        </p:txBody>
      </p:sp>
      <p:pic>
        <p:nvPicPr>
          <p:cNvPr id="7" name="תמונה 6" descr="משרד ההתיישבות והמשימות הלאומיות">
            <a:extLst>
              <a:ext uri="{FF2B5EF4-FFF2-40B4-BE49-F238E27FC236}">
                <a16:creationId xmlns:a16="http://schemas.microsoft.com/office/drawing/2014/main" id="{3B30A90F-20FB-4D1B-7886-15C1C63B6C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563"/>
          <a:stretch>
            <a:fillRect/>
          </a:stretch>
        </p:blipFill>
        <p:spPr>
          <a:xfrm>
            <a:off x="10966400" y="5810490"/>
            <a:ext cx="1225600" cy="104750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967B8291-F363-5997-200C-730509657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0" y="5810489"/>
            <a:ext cx="1088207" cy="104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461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49B04B5-980B-031D-B715-7256E1C3B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11325"/>
            <a:ext cx="10515600" cy="435133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he-IL" b="1" dirty="0"/>
              <a:t>ירושלים והשומרון</a:t>
            </a:r>
          </a:p>
          <a:p>
            <a:pPr marL="0" indent="0" algn="ctr">
              <a:buNone/>
            </a:pPr>
            <a:r>
              <a:rPr lang="he-IL" dirty="0"/>
              <a:t>בית שמש, הר גילה, הראל, מעלה החמישה, איתמר, אלון, אפרת, נווה מיכאל, גלגל, גמזו, יפית, כפר אדומים, מבוא מודיעים, מבואות יריחו, מעון, משואה, נתיב הגדוד, עמיחי, </a:t>
            </a:r>
            <a:r>
              <a:rPr lang="he-IL" dirty="0" err="1"/>
              <a:t>פדואל</a:t>
            </a:r>
            <a:r>
              <a:rPr lang="he-IL" dirty="0"/>
              <a:t>, פורת, קדר, רותם, שומריה, שמעה, עשהאל </a:t>
            </a:r>
            <a:r>
              <a:rPr lang="he-IL" dirty="0" err="1"/>
              <a:t>ונוגוהות</a:t>
            </a:r>
            <a:r>
              <a:rPr lang="he-IL" dirty="0"/>
              <a:t>.</a:t>
            </a:r>
            <a:br>
              <a:rPr lang="he-IL" dirty="0"/>
            </a:br>
            <a:endParaRPr lang="he-IL" dirty="0"/>
          </a:p>
          <a:p>
            <a:pPr marL="0" indent="0" algn="ctr">
              <a:buNone/>
            </a:pPr>
            <a:endParaRPr lang="he-IL" dirty="0"/>
          </a:p>
          <a:p>
            <a:pPr marL="0" indent="0" algn="ctr">
              <a:buNone/>
            </a:pPr>
            <a:r>
              <a:rPr lang="he-IL" b="1" dirty="0"/>
              <a:t> נגב מערבי ועוטף עזה</a:t>
            </a:r>
          </a:p>
          <a:p>
            <a:pPr marL="0" indent="0" algn="ctr">
              <a:buNone/>
            </a:pPr>
            <a:r>
              <a:rPr lang="he-IL" dirty="0"/>
              <a:t>אוהד, אור הנר, בני דקלים, חצרים, מבטחים, מגן, ניר עקיבא, רוחמה, שומריה, תדהר ורנן. </a:t>
            </a:r>
          </a:p>
          <a:p>
            <a:pPr marL="0" indent="0" algn="ctr">
              <a:buNone/>
            </a:pPr>
            <a:br>
              <a:rPr lang="he-IL" dirty="0"/>
            </a:br>
            <a:endParaRPr lang="he-IL" dirty="0"/>
          </a:p>
          <a:p>
            <a:pPr marL="0" indent="0" algn="ctr">
              <a:buNone/>
            </a:pPr>
            <a:r>
              <a:rPr lang="he-IL" b="1" dirty="0"/>
              <a:t> הנגב והערבה</a:t>
            </a:r>
          </a:p>
          <a:p>
            <a:pPr marL="0" indent="0" algn="ctr">
              <a:buNone/>
            </a:pPr>
            <a:r>
              <a:rPr lang="he-IL" dirty="0"/>
              <a:t>אמציה, אשכולות, כמהין, להב, להבים, לכיש, עומר, נועם, ערד, </a:t>
            </a:r>
            <a:r>
              <a:rPr lang="he-IL" dirty="0" err="1"/>
              <a:t>צוחר</a:t>
            </a:r>
            <a:r>
              <a:rPr lang="he-IL" dirty="0"/>
              <a:t>, שדה בוקר, שלווה, שמעה ושקף. </a:t>
            </a:r>
          </a:p>
        </p:txBody>
      </p:sp>
      <p:sp>
        <p:nvSpPr>
          <p:cNvPr id="6" name="כותרת 4">
            <a:extLst>
              <a:ext uri="{FF2B5EF4-FFF2-40B4-BE49-F238E27FC236}">
                <a16:creationId xmlns:a16="http://schemas.microsoft.com/office/drawing/2014/main" id="{38648E57-BCED-A25F-0625-BFDE9D495187}"/>
              </a:ext>
            </a:extLst>
          </p:cNvPr>
          <p:cNvSpPr txBox="1">
            <a:spLocks/>
          </p:cNvSpPr>
          <p:nvPr/>
        </p:nvSpPr>
        <p:spPr>
          <a:xfrm>
            <a:off x="1558724" y="457622"/>
            <a:ext cx="10515600" cy="812801"/>
          </a:xfrm>
          <a:prstGeom prst="rect">
            <a:avLst/>
          </a:prstGeom>
        </p:spPr>
        <p:txBody>
          <a:bodyPr vert="horz" lIns="91440" tIns="45720" rIns="91440" bIns="45720" rtlCol="1" anchor="b">
            <a:normAutofit lnSpcReduction="100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e-IL" sz="5400" b="1" dirty="0"/>
              <a:t>מצב קיים: נקודות פעילות 2025 - דרום</a:t>
            </a:r>
          </a:p>
        </p:txBody>
      </p:sp>
      <p:pic>
        <p:nvPicPr>
          <p:cNvPr id="9" name="תמונה 8" descr="משרד ההתיישבות והמשימות הלאומיות">
            <a:extLst>
              <a:ext uri="{FF2B5EF4-FFF2-40B4-BE49-F238E27FC236}">
                <a16:creationId xmlns:a16="http://schemas.microsoft.com/office/drawing/2014/main" id="{4819E63B-F100-6BD2-625E-AC116A465B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563"/>
          <a:stretch>
            <a:fillRect/>
          </a:stretch>
        </p:blipFill>
        <p:spPr>
          <a:xfrm>
            <a:off x="10736178" y="5613722"/>
            <a:ext cx="1455822" cy="124427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49185190-4EB1-B2C3-93D0-A51C9C586B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0" y="5613721"/>
            <a:ext cx="1292621" cy="1244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39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C1C9DDC-0EC4-45CF-6850-88CB3D0ACD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154" y="-109340"/>
            <a:ext cx="10515600" cy="1055632"/>
          </a:xfrm>
        </p:spPr>
        <p:txBody>
          <a:bodyPr>
            <a:normAutofit/>
          </a:bodyPr>
          <a:lstStyle/>
          <a:p>
            <a:r>
              <a:rPr lang="he-IL" sz="3600" b="1" u="sng" dirty="0"/>
              <a:t>התקדמות הפעילות לפי מועצות – צפון – </a:t>
            </a:r>
            <a:r>
              <a:rPr lang="en-US" sz="3600" b="1" u="sng" dirty="0"/>
              <a:t>Q3</a:t>
            </a:r>
            <a:endParaRPr lang="he-IL" sz="3600" b="1" u="sng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F6A7B000-7F13-88DA-C476-100002706FD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5729510"/>
              </p:ext>
            </p:extLst>
          </p:nvPr>
        </p:nvGraphicFramePr>
        <p:xfrm>
          <a:off x="312773" y="467833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0DAC5D2C-6BED-55AF-5672-27BF369C03A5}"/>
              </a:ext>
            </a:extLst>
          </p:cNvPr>
          <p:cNvGrpSpPr/>
          <p:nvPr/>
        </p:nvGrpSpPr>
        <p:grpSpPr>
          <a:xfrm>
            <a:off x="10270823" y="6230623"/>
            <a:ext cx="1725366" cy="545081"/>
            <a:chOff x="9841086" y="818077"/>
            <a:chExt cx="1725366" cy="690146"/>
          </a:xfrm>
        </p:grpSpPr>
        <p:sp>
          <p:nvSpPr>
            <p:cNvPr id="57" name="חץ: סוגר זוויתי 56">
              <a:extLst>
                <a:ext uri="{FF2B5EF4-FFF2-40B4-BE49-F238E27FC236}">
                  <a16:creationId xmlns:a16="http://schemas.microsoft.com/office/drawing/2014/main" id="{9D3442F1-2E0D-B30F-C50C-BAB2FCA5EBE3}"/>
                </a:ext>
              </a:extLst>
            </p:cNvPr>
            <p:cNvSpPr/>
            <p:nvPr/>
          </p:nvSpPr>
          <p:spPr>
            <a:xfrm rot="10800000">
              <a:off x="9841086" y="818077"/>
              <a:ext cx="1725366" cy="690146"/>
            </a:xfrm>
            <a:prstGeom prst="chevron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58" name="חץ: סוגר זוויתי 4">
              <a:extLst>
                <a:ext uri="{FF2B5EF4-FFF2-40B4-BE49-F238E27FC236}">
                  <a16:creationId xmlns:a16="http://schemas.microsoft.com/office/drawing/2014/main" id="{B9853B64-940D-E0E2-1B8A-767AB2FF33AD}"/>
                </a:ext>
              </a:extLst>
            </p:cNvPr>
            <p:cNvSpPr txBox="1"/>
            <p:nvPr/>
          </p:nvSpPr>
          <p:spPr>
            <a:xfrm rot="21600000">
              <a:off x="10186159" y="818077"/>
              <a:ext cx="1035220" cy="69014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15875" rIns="31750" bIns="15875" numCol="1" spcCol="1270" anchor="ctr" anchorCtr="0">
              <a:noAutofit/>
            </a:bodyPr>
            <a:lstStyle/>
            <a:p>
              <a:pPr marL="0" lvl="0" indent="0" algn="r" defTabSz="111125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1400" kern="1200" dirty="0"/>
                <a:t>חצור הגלילית</a:t>
              </a:r>
            </a:p>
          </p:txBody>
        </p:sp>
      </p:grpSp>
      <p:grpSp>
        <p:nvGrpSpPr>
          <p:cNvPr id="59" name="קבוצה 58">
            <a:extLst>
              <a:ext uri="{FF2B5EF4-FFF2-40B4-BE49-F238E27FC236}">
                <a16:creationId xmlns:a16="http://schemas.microsoft.com/office/drawing/2014/main" id="{232A3594-AD8D-13D4-0F0D-E1EA7AF261BD}"/>
              </a:ext>
            </a:extLst>
          </p:cNvPr>
          <p:cNvGrpSpPr/>
          <p:nvPr/>
        </p:nvGrpSpPr>
        <p:grpSpPr>
          <a:xfrm>
            <a:off x="9056885" y="6275526"/>
            <a:ext cx="1432054" cy="472746"/>
            <a:chOff x="8627148" y="904435"/>
            <a:chExt cx="1432054" cy="572821"/>
          </a:xfrm>
        </p:grpSpPr>
        <p:sp>
          <p:nvSpPr>
            <p:cNvPr id="60" name="חץ: סוגר זוויתי 59">
              <a:extLst>
                <a:ext uri="{FF2B5EF4-FFF2-40B4-BE49-F238E27FC236}">
                  <a16:creationId xmlns:a16="http://schemas.microsoft.com/office/drawing/2014/main" id="{A83ACEF7-3C1C-8F2B-9C3E-0913937D1B5C}"/>
                </a:ext>
              </a:extLst>
            </p:cNvPr>
            <p:cNvSpPr/>
            <p:nvPr/>
          </p:nvSpPr>
          <p:spPr>
            <a:xfrm rot="10800000">
              <a:off x="8627148" y="904435"/>
              <a:ext cx="1432054" cy="572821"/>
            </a:xfrm>
            <a:prstGeom prst="chevron">
              <a:avLst/>
            </a:prstGeom>
            <a:solidFill>
              <a:schemeClr val="accent6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61" name="חץ: סוגר זוויתי 6">
              <a:extLst>
                <a:ext uri="{FF2B5EF4-FFF2-40B4-BE49-F238E27FC236}">
                  <a16:creationId xmlns:a16="http://schemas.microsoft.com/office/drawing/2014/main" id="{6165444E-6E53-03CB-567A-9FF2AEE3D012}"/>
                </a:ext>
              </a:extLst>
            </p:cNvPr>
            <p:cNvSpPr txBox="1"/>
            <p:nvPr/>
          </p:nvSpPr>
          <p:spPr>
            <a:xfrm rot="21600000">
              <a:off x="8913558" y="904435"/>
              <a:ext cx="859233" cy="572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6350" rIns="12700" bIns="6350" numCol="1" spcCol="1270" anchor="ctr" anchorCtr="0">
              <a:noAutofit/>
            </a:bodyPr>
            <a:lstStyle/>
            <a:p>
              <a:pPr marL="0" lvl="0" indent="0" algn="r" defTabSz="4445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1000" kern="1200" dirty="0"/>
                <a:t>פ.ע ראש המועצה והצגת הפרויקט</a:t>
              </a:r>
            </a:p>
          </p:txBody>
        </p:sp>
      </p:grpSp>
      <p:grpSp>
        <p:nvGrpSpPr>
          <p:cNvPr id="62" name="קבוצה 61">
            <a:extLst>
              <a:ext uri="{FF2B5EF4-FFF2-40B4-BE49-F238E27FC236}">
                <a16:creationId xmlns:a16="http://schemas.microsoft.com/office/drawing/2014/main" id="{650C0A73-7696-A44A-7FDF-73C13FEFA5DC}"/>
              </a:ext>
            </a:extLst>
          </p:cNvPr>
          <p:cNvGrpSpPr/>
          <p:nvPr/>
        </p:nvGrpSpPr>
        <p:grpSpPr>
          <a:xfrm>
            <a:off x="7865075" y="6275526"/>
            <a:ext cx="1432054" cy="472746"/>
            <a:chOff x="7435338" y="904435"/>
            <a:chExt cx="1432054" cy="572821"/>
          </a:xfrm>
        </p:grpSpPr>
        <p:sp>
          <p:nvSpPr>
            <p:cNvPr id="63" name="חץ: סוגר זוויתי 62">
              <a:extLst>
                <a:ext uri="{FF2B5EF4-FFF2-40B4-BE49-F238E27FC236}">
                  <a16:creationId xmlns:a16="http://schemas.microsoft.com/office/drawing/2014/main" id="{97064026-682A-45D5-C9F8-63111CC2856A}"/>
                </a:ext>
              </a:extLst>
            </p:cNvPr>
            <p:cNvSpPr/>
            <p:nvPr/>
          </p:nvSpPr>
          <p:spPr>
            <a:xfrm rot="10800000">
              <a:off x="7435338" y="904435"/>
              <a:ext cx="1432054" cy="572821"/>
            </a:xfrm>
            <a:prstGeom prst="chevron">
              <a:avLst/>
            </a:prstGeom>
            <a:solidFill>
              <a:schemeClr val="accent6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64" name="חץ: סוגר זוויתי 8">
              <a:extLst>
                <a:ext uri="{FF2B5EF4-FFF2-40B4-BE49-F238E27FC236}">
                  <a16:creationId xmlns:a16="http://schemas.microsoft.com/office/drawing/2014/main" id="{CDA85989-049B-0A60-63AF-F7330D8D2D01}"/>
                </a:ext>
              </a:extLst>
            </p:cNvPr>
            <p:cNvSpPr txBox="1"/>
            <p:nvPr/>
          </p:nvSpPr>
          <p:spPr>
            <a:xfrm rot="21600000">
              <a:off x="7721748" y="904435"/>
              <a:ext cx="859233" cy="572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6350" rIns="12700" bIns="6350" numCol="1" spcCol="1270" anchor="ctr" anchorCtr="0">
              <a:noAutofit/>
            </a:bodyPr>
            <a:lstStyle/>
            <a:p>
              <a:pPr marL="0" lvl="0" indent="0" algn="r" defTabSz="4445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1000" kern="1200" dirty="0"/>
                <a:t>מפגש קב"ט ותיאום הפעילות</a:t>
              </a:r>
            </a:p>
          </p:txBody>
        </p:sp>
      </p:grpSp>
      <p:grpSp>
        <p:nvGrpSpPr>
          <p:cNvPr id="65" name="קבוצה 64">
            <a:extLst>
              <a:ext uri="{FF2B5EF4-FFF2-40B4-BE49-F238E27FC236}">
                <a16:creationId xmlns:a16="http://schemas.microsoft.com/office/drawing/2014/main" id="{8FA55F7A-1786-951F-EB92-8561C83FFCE0}"/>
              </a:ext>
            </a:extLst>
          </p:cNvPr>
          <p:cNvGrpSpPr/>
          <p:nvPr/>
        </p:nvGrpSpPr>
        <p:grpSpPr>
          <a:xfrm>
            <a:off x="6633508" y="6275526"/>
            <a:ext cx="1432054" cy="472746"/>
            <a:chOff x="6203771" y="904435"/>
            <a:chExt cx="1432054" cy="572821"/>
          </a:xfrm>
        </p:grpSpPr>
        <p:sp>
          <p:nvSpPr>
            <p:cNvPr id="66" name="חץ: סוגר זוויתי 65">
              <a:extLst>
                <a:ext uri="{FF2B5EF4-FFF2-40B4-BE49-F238E27FC236}">
                  <a16:creationId xmlns:a16="http://schemas.microsoft.com/office/drawing/2014/main" id="{AA58EEFD-7699-7825-788C-1C5AFAB68FC3}"/>
                </a:ext>
              </a:extLst>
            </p:cNvPr>
            <p:cNvSpPr/>
            <p:nvPr/>
          </p:nvSpPr>
          <p:spPr>
            <a:xfrm rot="10800000">
              <a:off x="6203771" y="904435"/>
              <a:ext cx="1432054" cy="572821"/>
            </a:xfrm>
            <a:prstGeom prst="chevron">
              <a:avLst/>
            </a:prstGeom>
            <a:solidFill>
              <a:schemeClr val="accent6">
                <a:lumMod val="60000"/>
                <a:lumOff val="40000"/>
                <a:alpha val="90000"/>
              </a:schemeClr>
            </a:solidFill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67" name="חץ: סוגר זוויתי 10">
              <a:extLst>
                <a:ext uri="{FF2B5EF4-FFF2-40B4-BE49-F238E27FC236}">
                  <a16:creationId xmlns:a16="http://schemas.microsoft.com/office/drawing/2014/main" id="{9024CE48-0C30-8130-3817-BD7F82368EC2}"/>
                </a:ext>
              </a:extLst>
            </p:cNvPr>
            <p:cNvSpPr txBox="1"/>
            <p:nvPr/>
          </p:nvSpPr>
          <p:spPr>
            <a:xfrm rot="21600000">
              <a:off x="6490181" y="904435"/>
              <a:ext cx="859233" cy="57282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6350" rIns="12700" bIns="6350" numCol="1" spcCol="1270" anchor="ctr" anchorCtr="0">
              <a:noAutofit/>
            </a:bodyPr>
            <a:lstStyle/>
            <a:p>
              <a:pPr marL="0" lvl="0" indent="0" algn="ctr" defTabSz="4445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1000" kern="1200" dirty="0"/>
                <a:t>מפגש עם הקב"ט  ותא מתנדבים</a:t>
              </a:r>
            </a:p>
          </p:txBody>
        </p:sp>
      </p:grpSp>
      <p:grpSp>
        <p:nvGrpSpPr>
          <p:cNvPr id="68" name="קבוצה 67">
            <a:extLst>
              <a:ext uri="{FF2B5EF4-FFF2-40B4-BE49-F238E27FC236}">
                <a16:creationId xmlns:a16="http://schemas.microsoft.com/office/drawing/2014/main" id="{A2E392D4-6F16-A727-FA1D-103D7C52B069}"/>
              </a:ext>
            </a:extLst>
          </p:cNvPr>
          <p:cNvGrpSpPr/>
          <p:nvPr/>
        </p:nvGrpSpPr>
        <p:grpSpPr>
          <a:xfrm>
            <a:off x="5401941" y="6275526"/>
            <a:ext cx="1432054" cy="472746"/>
            <a:chOff x="4972204" y="904435"/>
            <a:chExt cx="1432054" cy="57282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69" name="חץ: סוגר זוויתי 68">
              <a:extLst>
                <a:ext uri="{FF2B5EF4-FFF2-40B4-BE49-F238E27FC236}">
                  <a16:creationId xmlns:a16="http://schemas.microsoft.com/office/drawing/2014/main" id="{C85DC394-F8C9-AA46-6620-B92E92FE7C8B}"/>
                </a:ext>
              </a:extLst>
            </p:cNvPr>
            <p:cNvSpPr/>
            <p:nvPr/>
          </p:nvSpPr>
          <p:spPr>
            <a:xfrm rot="10800000">
              <a:off x="4972204" y="904435"/>
              <a:ext cx="1432054" cy="572821"/>
            </a:xfrm>
            <a:prstGeom prst="chevron">
              <a:avLst/>
            </a:prstGeom>
            <a:solidFill>
              <a:srgbClr val="4EA72E">
                <a:lumMod val="60000"/>
                <a:lumOff val="40000"/>
                <a:alpha val="90000"/>
              </a:srgbClr>
            </a:solidFill>
            <a:ln w="19050" cap="flat" cmpd="sng" algn="ctr">
              <a:solidFill>
                <a:srgbClr val="156082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0" tIns="6350" rIns="12700" bIns="6350" numCol="1" spcCol="1270" anchor="ctr" anchorCtr="0">
              <a:noAutofit/>
            </a:bodyPr>
            <a:lstStyle/>
            <a:p>
              <a:endParaRPr lang="he-IL" sz="1000"/>
            </a:p>
          </p:txBody>
        </p:sp>
        <p:sp>
          <p:nvSpPr>
            <p:cNvPr id="70" name="חץ: סוגר זוויתי 12">
              <a:extLst>
                <a:ext uri="{FF2B5EF4-FFF2-40B4-BE49-F238E27FC236}">
                  <a16:creationId xmlns:a16="http://schemas.microsoft.com/office/drawing/2014/main" id="{AC1E759C-1937-6A4F-C142-17EBB9C93C62}"/>
                </a:ext>
              </a:extLst>
            </p:cNvPr>
            <p:cNvSpPr txBox="1"/>
            <p:nvPr/>
          </p:nvSpPr>
          <p:spPr>
            <a:xfrm rot="21600000">
              <a:off x="5258614" y="904435"/>
              <a:ext cx="859233" cy="572821"/>
            </a:xfrm>
            <a:prstGeom prst="rect">
              <a:avLst/>
            </a:prstGeom>
            <a:solidFill>
              <a:srgbClr val="4EA72E">
                <a:lumMod val="60000"/>
                <a:lumOff val="40000"/>
                <a:alpha val="90000"/>
              </a:srgbClr>
            </a:solidFill>
            <a:ln w="19050" cap="flat" cmpd="sng" algn="ctr">
              <a:solidFill>
                <a:srgbClr val="156082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0" tIns="6350" rIns="12700" bIns="6350" numCol="1" spcCol="1270" anchor="ctr" anchorCtr="0">
              <a:noAutofit/>
            </a:bodyPr>
            <a:lstStyle>
              <a:lvl1pPr marR="0" lvl="0" indent="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lvl1pPr>
            </a:lstStyle>
            <a:p>
              <a:r>
                <a:rPr lang="he-IL" sz="1000" dirty="0"/>
                <a:t>דיון במועצה כולל מנכל המועצה</a:t>
              </a:r>
            </a:p>
          </p:txBody>
        </p:sp>
      </p:grpSp>
      <p:grpSp>
        <p:nvGrpSpPr>
          <p:cNvPr id="71" name="קבוצה 70">
            <a:extLst>
              <a:ext uri="{FF2B5EF4-FFF2-40B4-BE49-F238E27FC236}">
                <a16:creationId xmlns:a16="http://schemas.microsoft.com/office/drawing/2014/main" id="{8BB6D94B-8095-906C-833F-74741D9EC3BC}"/>
              </a:ext>
            </a:extLst>
          </p:cNvPr>
          <p:cNvGrpSpPr/>
          <p:nvPr/>
        </p:nvGrpSpPr>
        <p:grpSpPr>
          <a:xfrm>
            <a:off x="4202180" y="6275526"/>
            <a:ext cx="1432054" cy="472746"/>
            <a:chOff x="3772443" y="904435"/>
            <a:chExt cx="1432054" cy="57282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2" name="חץ: סוגר זוויתי 71">
              <a:extLst>
                <a:ext uri="{FF2B5EF4-FFF2-40B4-BE49-F238E27FC236}">
                  <a16:creationId xmlns:a16="http://schemas.microsoft.com/office/drawing/2014/main" id="{02C566F4-32E5-F66F-4E78-7BB5EDE8389E}"/>
                </a:ext>
              </a:extLst>
            </p:cNvPr>
            <p:cNvSpPr/>
            <p:nvPr/>
          </p:nvSpPr>
          <p:spPr>
            <a:xfrm rot="10800000">
              <a:off x="3772443" y="904435"/>
              <a:ext cx="1432054" cy="572821"/>
            </a:xfrm>
            <a:prstGeom prst="chevron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73" name="חץ: סוגר זוויתי 14">
              <a:extLst>
                <a:ext uri="{FF2B5EF4-FFF2-40B4-BE49-F238E27FC236}">
                  <a16:creationId xmlns:a16="http://schemas.microsoft.com/office/drawing/2014/main" id="{790B22B3-C464-4C37-5C70-B4ED30BE41F1}"/>
                </a:ext>
              </a:extLst>
            </p:cNvPr>
            <p:cNvSpPr txBox="1"/>
            <p:nvPr/>
          </p:nvSpPr>
          <p:spPr>
            <a:xfrm rot="21600000">
              <a:off x="4058853" y="904435"/>
              <a:ext cx="859233" cy="57282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6350" rIns="12700" bIns="6350" numCol="1" spcCol="1270" anchor="ctr" anchorCtr="0">
              <a:noAutofit/>
            </a:bodyPr>
            <a:lstStyle/>
            <a:p>
              <a:pPr marL="0" lvl="0" indent="0" algn="ctr" defTabSz="4445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1000" kern="1200" dirty="0"/>
                <a:t>מפגש עם </a:t>
              </a:r>
              <a:r>
                <a:rPr lang="he-IL" sz="1000" dirty="0" err="1"/>
                <a:t>מתיישיבים</a:t>
              </a:r>
              <a:r>
                <a:rPr lang="he-IL" sz="1000" dirty="0"/>
                <a:t> ובעלי עסקים</a:t>
              </a:r>
              <a:endParaRPr lang="he-IL" sz="1000" kern="1200" dirty="0"/>
            </a:p>
          </p:txBody>
        </p:sp>
      </p:grpSp>
      <p:grpSp>
        <p:nvGrpSpPr>
          <p:cNvPr id="74" name="קבוצה 73">
            <a:extLst>
              <a:ext uri="{FF2B5EF4-FFF2-40B4-BE49-F238E27FC236}">
                <a16:creationId xmlns:a16="http://schemas.microsoft.com/office/drawing/2014/main" id="{B2A95AEA-1E95-BE1E-0B65-5CEBE3B3FFAF}"/>
              </a:ext>
            </a:extLst>
          </p:cNvPr>
          <p:cNvGrpSpPr/>
          <p:nvPr/>
        </p:nvGrpSpPr>
        <p:grpSpPr>
          <a:xfrm>
            <a:off x="2970613" y="6275526"/>
            <a:ext cx="1432054" cy="472746"/>
            <a:chOff x="2540876" y="904435"/>
            <a:chExt cx="1432054" cy="57282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5" name="חץ: סוגר זוויתי 74">
              <a:extLst>
                <a:ext uri="{FF2B5EF4-FFF2-40B4-BE49-F238E27FC236}">
                  <a16:creationId xmlns:a16="http://schemas.microsoft.com/office/drawing/2014/main" id="{1A3AD3D6-21C6-DD2A-D970-3E6D30DBAE77}"/>
                </a:ext>
              </a:extLst>
            </p:cNvPr>
            <p:cNvSpPr/>
            <p:nvPr/>
          </p:nvSpPr>
          <p:spPr>
            <a:xfrm rot="10800000">
              <a:off x="2540876" y="904435"/>
              <a:ext cx="1432054" cy="572821"/>
            </a:xfrm>
            <a:prstGeom prst="chevron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he-IL"/>
            </a:p>
          </p:txBody>
        </p:sp>
        <p:sp>
          <p:nvSpPr>
            <p:cNvPr id="76" name="חץ: סוגר זוויתי 16">
              <a:extLst>
                <a:ext uri="{FF2B5EF4-FFF2-40B4-BE49-F238E27FC236}">
                  <a16:creationId xmlns:a16="http://schemas.microsoft.com/office/drawing/2014/main" id="{019051FC-D166-CBCC-CC2B-5E7A20A7F8A8}"/>
                </a:ext>
              </a:extLst>
            </p:cNvPr>
            <p:cNvSpPr txBox="1"/>
            <p:nvPr/>
          </p:nvSpPr>
          <p:spPr>
            <a:xfrm rot="21600000">
              <a:off x="2827286" y="904435"/>
              <a:ext cx="859233" cy="572821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6350" rIns="12700" bIns="6350" numCol="1" spcCol="1270" anchor="ctr" anchorCtr="0">
              <a:noAutofit/>
            </a:bodyPr>
            <a:lstStyle/>
            <a:p>
              <a:pPr marL="0" lvl="0" indent="0" algn="ctr" defTabSz="4445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he-IL" sz="1000" kern="1200" dirty="0"/>
                <a:t>ערב חשיפה עם </a:t>
              </a:r>
              <a:r>
                <a:rPr lang="he-IL" sz="1000" kern="1200" dirty="0" err="1"/>
                <a:t>ר.המועצה</a:t>
              </a:r>
              <a:endParaRPr lang="he-IL" sz="1000" kern="1200" dirty="0"/>
            </a:p>
          </p:txBody>
        </p:sp>
      </p:grpSp>
      <p:grpSp>
        <p:nvGrpSpPr>
          <p:cNvPr id="77" name="קבוצה 76">
            <a:extLst>
              <a:ext uri="{FF2B5EF4-FFF2-40B4-BE49-F238E27FC236}">
                <a16:creationId xmlns:a16="http://schemas.microsoft.com/office/drawing/2014/main" id="{FD71B4CB-42A8-9F38-06A6-F796EB861621}"/>
              </a:ext>
            </a:extLst>
          </p:cNvPr>
          <p:cNvGrpSpPr/>
          <p:nvPr/>
        </p:nvGrpSpPr>
        <p:grpSpPr>
          <a:xfrm>
            <a:off x="1739046" y="6275526"/>
            <a:ext cx="1432054" cy="472746"/>
            <a:chOff x="1309309" y="904435"/>
            <a:chExt cx="1432054" cy="572821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78" name="חץ: סוגר זוויתי 77">
              <a:extLst>
                <a:ext uri="{FF2B5EF4-FFF2-40B4-BE49-F238E27FC236}">
                  <a16:creationId xmlns:a16="http://schemas.microsoft.com/office/drawing/2014/main" id="{E379936A-B9CB-BA7F-37FC-1AF9C89F6A78}"/>
                </a:ext>
              </a:extLst>
            </p:cNvPr>
            <p:cNvSpPr/>
            <p:nvPr/>
          </p:nvSpPr>
          <p:spPr>
            <a:xfrm rot="10800000">
              <a:off x="1309309" y="904435"/>
              <a:ext cx="1432054" cy="572821"/>
            </a:xfrm>
            <a:prstGeom prst="chevron">
              <a:avLst/>
            </a:prstGeom>
            <a:solidFill>
              <a:srgbClr val="4EA72E">
                <a:lumMod val="60000"/>
                <a:lumOff val="40000"/>
                <a:alpha val="90000"/>
              </a:srgbClr>
            </a:solidFill>
            <a:ln w="19050" cap="flat" cmpd="sng" algn="ctr">
              <a:solidFill>
                <a:srgbClr val="156082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0" tIns="6350" rIns="12700" bIns="6350" numCol="1" spcCol="1270" anchor="ctr" anchorCtr="0">
              <a:noAutofit/>
            </a:bodyPr>
            <a:lstStyle/>
            <a:p>
              <a:endParaRPr lang="he-IL" sz="1100"/>
            </a:p>
          </p:txBody>
        </p:sp>
        <p:sp>
          <p:nvSpPr>
            <p:cNvPr id="79" name="חץ: סוגר זוויתי 18">
              <a:extLst>
                <a:ext uri="{FF2B5EF4-FFF2-40B4-BE49-F238E27FC236}">
                  <a16:creationId xmlns:a16="http://schemas.microsoft.com/office/drawing/2014/main" id="{F0ADEAE1-BB98-D466-E920-552816BAE5DF}"/>
                </a:ext>
              </a:extLst>
            </p:cNvPr>
            <p:cNvSpPr txBox="1"/>
            <p:nvPr/>
          </p:nvSpPr>
          <p:spPr>
            <a:xfrm rot="21600000">
              <a:off x="1595719" y="904435"/>
              <a:ext cx="859233" cy="572821"/>
            </a:xfrm>
            <a:prstGeom prst="rect">
              <a:avLst/>
            </a:prstGeom>
            <a:solidFill>
              <a:srgbClr val="4EA72E">
                <a:lumMod val="60000"/>
                <a:lumOff val="40000"/>
                <a:alpha val="90000"/>
              </a:srgbClr>
            </a:solidFill>
            <a:ln w="19050" cap="flat" cmpd="sng" algn="ctr">
              <a:solidFill>
                <a:srgbClr val="156082">
                  <a:alpha val="90000"/>
                  <a:tint val="40000"/>
                  <a:hueOff val="0"/>
                  <a:satOff val="0"/>
                  <a:lumOff val="0"/>
                  <a:alphaOff val="0"/>
                </a:srgbClr>
              </a:solidFill>
              <a:prstDash val="solid"/>
              <a:miter lim="800000"/>
            </a:ln>
            <a:effectLst/>
          </p:spPr>
          <p:txBody>
            <a:bodyPr spcFirstLastPara="0" vert="horz" wrap="square" lIns="0" tIns="6350" rIns="12700" bIns="6350" numCol="1" spcCol="1270" anchor="ctr" anchorCtr="0">
              <a:noAutofit/>
            </a:bodyPr>
            <a:lstStyle>
              <a:lvl1pPr>
                <a:defRPr/>
              </a:lvl1pPr>
            </a:lstStyle>
            <a:p>
              <a:r>
                <a:rPr lang="he-IL" sz="1100" dirty="0"/>
                <a:t>תחילת שמירות</a:t>
              </a:r>
            </a:p>
          </p:txBody>
        </p:sp>
      </p:grpSp>
      <p:graphicFrame>
        <p:nvGraphicFramePr>
          <p:cNvPr id="176" name="מציין מיקום תוכן 3">
            <a:extLst>
              <a:ext uri="{FF2B5EF4-FFF2-40B4-BE49-F238E27FC236}">
                <a16:creationId xmlns:a16="http://schemas.microsoft.com/office/drawing/2014/main" id="{64BCEA62-5962-584D-23BA-A3E07D7BFC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4877062"/>
              </p:ext>
            </p:extLst>
          </p:nvPr>
        </p:nvGraphicFramePr>
        <p:xfrm>
          <a:off x="312772" y="2216061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77" name="מציין מיקום תוכן 3">
            <a:extLst>
              <a:ext uri="{FF2B5EF4-FFF2-40B4-BE49-F238E27FC236}">
                <a16:creationId xmlns:a16="http://schemas.microsoft.com/office/drawing/2014/main" id="{0ED74044-1D4E-00A4-4611-792036860F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535898"/>
              </p:ext>
            </p:extLst>
          </p:nvPr>
        </p:nvGraphicFramePr>
        <p:xfrm>
          <a:off x="382469" y="3099285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8" name="מציין מיקום תוכן 3">
            <a:extLst>
              <a:ext uri="{FF2B5EF4-FFF2-40B4-BE49-F238E27FC236}">
                <a16:creationId xmlns:a16="http://schemas.microsoft.com/office/drawing/2014/main" id="{C5FFE993-D004-BCE4-D460-ADE05AEA23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9080408"/>
              </p:ext>
            </p:extLst>
          </p:nvPr>
        </p:nvGraphicFramePr>
        <p:xfrm>
          <a:off x="392517" y="4033303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79" name="מציין מיקום תוכן 3">
            <a:extLst>
              <a:ext uri="{FF2B5EF4-FFF2-40B4-BE49-F238E27FC236}">
                <a16:creationId xmlns:a16="http://schemas.microsoft.com/office/drawing/2014/main" id="{C790D015-5DAA-0C44-0159-9C9E77FC34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57582"/>
              </p:ext>
            </p:extLst>
          </p:nvPr>
        </p:nvGraphicFramePr>
        <p:xfrm>
          <a:off x="312772" y="1382290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180" name="מציין מיקום תוכן 3">
            <a:extLst>
              <a:ext uri="{FF2B5EF4-FFF2-40B4-BE49-F238E27FC236}">
                <a16:creationId xmlns:a16="http://schemas.microsoft.com/office/drawing/2014/main" id="{F9B14EE9-5AEA-3EA6-392C-595E13A5EB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9325848"/>
              </p:ext>
            </p:extLst>
          </p:nvPr>
        </p:nvGraphicFramePr>
        <p:xfrm>
          <a:off x="388972" y="4938293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</p:spTree>
    <p:extLst>
      <p:ext uri="{BB962C8B-B14F-4D97-AF65-F5344CB8AC3E}">
        <p14:creationId xmlns:p14="http://schemas.microsoft.com/office/powerpoint/2010/main" val="3854512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67AD12-3806-7ABB-D715-36BC59222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6774978-5FD5-DD04-048A-26092B645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154" y="-109340"/>
            <a:ext cx="10515600" cy="1055632"/>
          </a:xfrm>
        </p:spPr>
        <p:txBody>
          <a:bodyPr>
            <a:normAutofit/>
          </a:bodyPr>
          <a:lstStyle/>
          <a:p>
            <a:r>
              <a:rPr lang="he-IL" sz="3600" b="1" u="sng" dirty="0"/>
              <a:t>התקדמות הפעילות לפי מועצות – מרכז – </a:t>
            </a:r>
            <a:r>
              <a:rPr lang="en-US" sz="3600" b="1" u="sng" dirty="0"/>
              <a:t>Q3</a:t>
            </a:r>
            <a:endParaRPr lang="he-IL" sz="3600" b="1" u="sng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DA55CE40-2CF5-297C-CBD1-2BB78A3701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0559390"/>
              </p:ext>
            </p:extLst>
          </p:nvPr>
        </p:nvGraphicFramePr>
        <p:xfrm>
          <a:off x="312771" y="813303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6" name="מציין מיקום תוכן 3">
            <a:extLst>
              <a:ext uri="{FF2B5EF4-FFF2-40B4-BE49-F238E27FC236}">
                <a16:creationId xmlns:a16="http://schemas.microsoft.com/office/drawing/2014/main" id="{6022F701-0B9F-B2A0-861E-E6445DFB1F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8059217"/>
              </p:ext>
            </p:extLst>
          </p:nvPr>
        </p:nvGraphicFramePr>
        <p:xfrm>
          <a:off x="312773" y="2853957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79" name="מציין מיקום תוכן 3">
            <a:extLst>
              <a:ext uri="{FF2B5EF4-FFF2-40B4-BE49-F238E27FC236}">
                <a16:creationId xmlns:a16="http://schemas.microsoft.com/office/drawing/2014/main" id="{E7A847F5-E8F2-0E19-ACC1-FA8FBD380A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6707967"/>
              </p:ext>
            </p:extLst>
          </p:nvPr>
        </p:nvGraphicFramePr>
        <p:xfrm>
          <a:off x="312771" y="1804833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3" name="מציין מיקום תוכן 3">
            <a:extLst>
              <a:ext uri="{FF2B5EF4-FFF2-40B4-BE49-F238E27FC236}">
                <a16:creationId xmlns:a16="http://schemas.microsoft.com/office/drawing/2014/main" id="{D86CEB89-2949-1C5F-413D-EA1CB33D35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3503057"/>
              </p:ext>
            </p:extLst>
          </p:nvPr>
        </p:nvGraphicFramePr>
        <p:xfrm>
          <a:off x="385924" y="4894611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E83B8815-2068-17AA-AABE-C37F5A2A35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6227215"/>
              </p:ext>
            </p:extLst>
          </p:nvPr>
        </p:nvGraphicFramePr>
        <p:xfrm>
          <a:off x="312771" y="3845487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</p:spTree>
    <p:extLst>
      <p:ext uri="{BB962C8B-B14F-4D97-AF65-F5344CB8AC3E}">
        <p14:creationId xmlns:p14="http://schemas.microsoft.com/office/powerpoint/2010/main" val="36168599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3DE5A5-5A14-4375-1D60-A4B2E2CF2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2D885C4-68E1-F1C3-30D5-75CA5C8EF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153" y="-228440"/>
            <a:ext cx="10515600" cy="1055632"/>
          </a:xfrm>
        </p:spPr>
        <p:txBody>
          <a:bodyPr>
            <a:normAutofit/>
          </a:bodyPr>
          <a:lstStyle/>
          <a:p>
            <a:r>
              <a:rPr lang="he-IL" sz="3600" b="1" u="sng" dirty="0"/>
              <a:t>התקדמות הפעילות לפי מועצות – דרום – </a:t>
            </a:r>
            <a:r>
              <a:rPr lang="en-US" sz="3600" b="1" u="sng" dirty="0"/>
              <a:t>Q3</a:t>
            </a:r>
            <a:endParaRPr lang="he-IL" sz="3600" b="1" u="sng" dirty="0"/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D1146941-ACFA-D058-6B77-4C9172814E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7488989"/>
              </p:ext>
            </p:extLst>
          </p:nvPr>
        </p:nvGraphicFramePr>
        <p:xfrm>
          <a:off x="312773" y="411479"/>
          <a:ext cx="11678981" cy="1444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76" name="מציין מיקום תוכן 3">
            <a:extLst>
              <a:ext uri="{FF2B5EF4-FFF2-40B4-BE49-F238E27FC236}">
                <a16:creationId xmlns:a16="http://schemas.microsoft.com/office/drawing/2014/main" id="{53F3D4A3-24F7-C249-A029-63DF745F0D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4948145"/>
              </p:ext>
            </p:extLst>
          </p:nvPr>
        </p:nvGraphicFramePr>
        <p:xfrm>
          <a:off x="312772" y="2024037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77" name="מציין מיקום תוכן 3">
            <a:extLst>
              <a:ext uri="{FF2B5EF4-FFF2-40B4-BE49-F238E27FC236}">
                <a16:creationId xmlns:a16="http://schemas.microsoft.com/office/drawing/2014/main" id="{4DE52252-F87F-9B4B-A1B5-C2FFB32E9F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593041"/>
              </p:ext>
            </p:extLst>
          </p:nvPr>
        </p:nvGraphicFramePr>
        <p:xfrm>
          <a:off x="382469" y="2888973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78" name="מציין מיקום תוכן 3">
            <a:extLst>
              <a:ext uri="{FF2B5EF4-FFF2-40B4-BE49-F238E27FC236}">
                <a16:creationId xmlns:a16="http://schemas.microsoft.com/office/drawing/2014/main" id="{E84373BA-F5F5-2403-E8A0-98C2B58340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6040259"/>
              </p:ext>
            </p:extLst>
          </p:nvPr>
        </p:nvGraphicFramePr>
        <p:xfrm>
          <a:off x="392517" y="3722407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179" name="מציין מיקום תוכן 3">
            <a:extLst>
              <a:ext uri="{FF2B5EF4-FFF2-40B4-BE49-F238E27FC236}">
                <a16:creationId xmlns:a16="http://schemas.microsoft.com/office/drawing/2014/main" id="{26D2AA6F-EDAF-2B5A-E8DC-2010A371C7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17199389"/>
              </p:ext>
            </p:extLst>
          </p:nvPr>
        </p:nvGraphicFramePr>
        <p:xfrm>
          <a:off x="312772" y="1245468"/>
          <a:ext cx="11678981" cy="1414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graphicFrame>
        <p:nvGraphicFramePr>
          <p:cNvPr id="3" name="מציין מיקום תוכן 3">
            <a:extLst>
              <a:ext uri="{FF2B5EF4-FFF2-40B4-BE49-F238E27FC236}">
                <a16:creationId xmlns:a16="http://schemas.microsoft.com/office/drawing/2014/main" id="{7B02F8EA-B014-7751-A700-F04112C3EB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9472488"/>
              </p:ext>
            </p:extLst>
          </p:nvPr>
        </p:nvGraphicFramePr>
        <p:xfrm>
          <a:off x="402565" y="5689129"/>
          <a:ext cx="11678981" cy="125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  <p:graphicFrame>
        <p:nvGraphicFramePr>
          <p:cNvPr id="5" name="מציין מיקום תוכן 3">
            <a:extLst>
              <a:ext uri="{FF2B5EF4-FFF2-40B4-BE49-F238E27FC236}">
                <a16:creationId xmlns:a16="http://schemas.microsoft.com/office/drawing/2014/main" id="{C938F208-0981-3E86-DCA0-437D27AD8C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699647"/>
              </p:ext>
            </p:extLst>
          </p:nvPr>
        </p:nvGraphicFramePr>
        <p:xfrm>
          <a:off x="513019" y="4672110"/>
          <a:ext cx="11678981" cy="15523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2" r:lo="rId33" r:qs="rId34" r:cs="rId35"/>
          </a:graphicData>
        </a:graphic>
      </p:graphicFrame>
    </p:spTree>
    <p:extLst>
      <p:ext uri="{BB962C8B-B14F-4D97-AF65-F5344CB8AC3E}">
        <p14:creationId xmlns:p14="http://schemas.microsoft.com/office/powerpoint/2010/main" val="3265388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8D86D-1115-8BF2-4C69-A6C39BF24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5FBB04C-45C1-A055-8A7E-B99ABE358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373" y="150730"/>
            <a:ext cx="10515600" cy="765858"/>
          </a:xfrm>
        </p:spPr>
        <p:txBody>
          <a:bodyPr>
            <a:normAutofit/>
          </a:bodyPr>
          <a:lstStyle/>
          <a:p>
            <a:r>
              <a:rPr lang="he-IL" sz="4000" b="1" u="sng" dirty="0">
                <a:cs typeface="Times New Roman"/>
              </a:rPr>
              <a:t>דוגמא להצלחה – בני יהודה</a:t>
            </a:r>
          </a:p>
        </p:txBody>
      </p:sp>
      <p:graphicFrame>
        <p:nvGraphicFramePr>
          <p:cNvPr id="7" name="דיאגרמה 6">
            <a:extLst>
              <a:ext uri="{FF2B5EF4-FFF2-40B4-BE49-F238E27FC236}">
                <a16:creationId xmlns:a16="http://schemas.microsoft.com/office/drawing/2014/main" id="{6430522A-CE78-C454-4F34-DCE88536EADA}"/>
              </a:ext>
            </a:extLst>
          </p:cNvPr>
          <p:cNvGraphicFramePr/>
          <p:nvPr/>
        </p:nvGraphicFramePr>
        <p:xfrm>
          <a:off x="597462" y="1771761"/>
          <a:ext cx="11361479" cy="1577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מלבן 5">
            <a:extLst>
              <a:ext uri="{FF2B5EF4-FFF2-40B4-BE49-F238E27FC236}">
                <a16:creationId xmlns:a16="http://schemas.microsoft.com/office/drawing/2014/main" id="{8B91D008-816F-3FBD-ECD0-82D4522C8FE6}"/>
              </a:ext>
            </a:extLst>
          </p:cNvPr>
          <p:cNvSpPr/>
          <p:nvPr/>
        </p:nvSpPr>
        <p:spPr>
          <a:xfrm>
            <a:off x="6420859" y="3281383"/>
            <a:ext cx="1585731" cy="1516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מציאת שגרירים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he-IL" sz="1600" dirty="0">
                <a:solidFill>
                  <a:schemeClr val="tx1"/>
                </a:solidFill>
                <a:cs typeface="Arial"/>
              </a:rPr>
              <a:t> בישובים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he-IL" sz="1600" dirty="0">
                <a:solidFill>
                  <a:schemeClr val="tx1"/>
                </a:solidFill>
                <a:cs typeface="Arial"/>
              </a:rPr>
              <a:t>פתיחת קבוצת </a:t>
            </a:r>
            <a:r>
              <a:rPr lang="he-IL" sz="1600" dirty="0" err="1">
                <a:solidFill>
                  <a:schemeClr val="tx1"/>
                </a:solidFill>
                <a:cs typeface="Arial"/>
              </a:rPr>
              <a:t>וואצפ</a:t>
            </a:r>
            <a:r>
              <a:rPr lang="he-IL" sz="1600" dirty="0">
                <a:solidFill>
                  <a:schemeClr val="tx1"/>
                </a:solidFill>
                <a:cs typeface="Arial"/>
              </a:rPr>
              <a:t> מקומית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פרסום פליירים </a:t>
            </a:r>
            <a:r>
              <a:rPr lang="he-IL" sz="1600" dirty="0" err="1">
                <a:solidFill>
                  <a:schemeClr val="tx1"/>
                </a:solidFill>
                <a:cs typeface="Arial"/>
              </a:rPr>
              <a:t>דיגטלי</a:t>
            </a:r>
            <a:r>
              <a:rPr lang="he-IL" sz="1600" dirty="0">
                <a:solidFill>
                  <a:schemeClr val="tx1"/>
                </a:solidFill>
                <a:cs typeface="Arial"/>
              </a:rPr>
              <a:t> ופיזי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1035EFAE-589E-F8E3-D8C6-9821CE73F1F4}"/>
              </a:ext>
            </a:extLst>
          </p:cNvPr>
          <p:cNvSpPr/>
          <p:nvPr/>
        </p:nvSpPr>
        <p:spPr>
          <a:xfrm>
            <a:off x="10258490" y="3246579"/>
            <a:ext cx="1580707" cy="756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אישור לתהליך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קביעת דרך פעולה</a:t>
            </a: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B123A47B-F123-C852-A854-80B17891E7B3}"/>
              </a:ext>
            </a:extLst>
          </p:cNvPr>
          <p:cNvSpPr/>
          <p:nvPr/>
        </p:nvSpPr>
        <p:spPr>
          <a:xfrm>
            <a:off x="8342494" y="3253721"/>
            <a:ext cx="1580707" cy="756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פריסת </a:t>
            </a:r>
            <a:r>
              <a:rPr lang="he-IL" sz="1600" dirty="0" err="1">
                <a:solidFill>
                  <a:schemeClr val="tx1"/>
                </a:solidFill>
              </a:rPr>
              <a:t>גאנט</a:t>
            </a:r>
            <a:endParaRPr lang="he-IL" sz="1600" dirty="0">
              <a:solidFill>
                <a:schemeClr val="tx1"/>
              </a:solidFill>
            </a:endParaRPr>
          </a:p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חלוקת תפקידים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1A880DA5-D979-4710-5ECB-06FB46701068}"/>
              </a:ext>
            </a:extLst>
          </p:cNvPr>
          <p:cNvSpPr/>
          <p:nvPr/>
        </p:nvSpPr>
        <p:spPr>
          <a:xfrm>
            <a:off x="4509756" y="3274552"/>
            <a:ext cx="1580707" cy="88401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יצירת קשר אישי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וגיבוש קהילה מובילה</a:t>
            </a:r>
            <a:endParaRPr lang="he-IL" sz="2000" dirty="0">
              <a:solidFill>
                <a:schemeClr val="tx1"/>
              </a:solidFill>
            </a:endParaRPr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C78C25DA-6395-8FC9-9955-12FDF04E38B3}"/>
              </a:ext>
            </a:extLst>
          </p:cNvPr>
          <p:cNvSpPr/>
          <p:nvPr/>
        </p:nvSpPr>
        <p:spPr>
          <a:xfrm>
            <a:off x="2509995" y="3284845"/>
            <a:ext cx="1674421" cy="1516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רישום משתתפים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יצירת קשרים אישיים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הפקת סרטון סיכום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גיבוש ראשי צוותים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8D19E0B8-3C55-5B6A-94B1-D75704CD7FD0}"/>
              </a:ext>
            </a:extLst>
          </p:cNvPr>
          <p:cNvSpPr/>
          <p:nvPr/>
        </p:nvSpPr>
        <p:spPr>
          <a:xfrm>
            <a:off x="598134" y="3285188"/>
            <a:ext cx="1580707" cy="69044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היכרות אישית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שמיעת משוב</a:t>
            </a:r>
            <a:endParaRPr lang="he-IL" sz="1600" dirty="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20" name="מחבר ישר 19">
            <a:extLst>
              <a:ext uri="{FF2B5EF4-FFF2-40B4-BE49-F238E27FC236}">
                <a16:creationId xmlns:a16="http://schemas.microsoft.com/office/drawing/2014/main" id="{A343748D-46F1-C4FD-E437-0BC587722BA8}"/>
              </a:ext>
            </a:extLst>
          </p:cNvPr>
          <p:cNvCxnSpPr>
            <a:cxnSpLocks/>
          </p:cNvCxnSpPr>
          <p:nvPr/>
        </p:nvCxnSpPr>
        <p:spPr>
          <a:xfrm flipH="1" flipV="1">
            <a:off x="564805" y="1750799"/>
            <a:ext cx="10664443" cy="318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מלבן 20">
            <a:extLst>
              <a:ext uri="{FF2B5EF4-FFF2-40B4-BE49-F238E27FC236}">
                <a16:creationId xmlns:a16="http://schemas.microsoft.com/office/drawing/2014/main" id="{9F8AE85F-E749-9618-81CF-6DD6A759B3ED}"/>
              </a:ext>
            </a:extLst>
          </p:cNvPr>
          <p:cNvSpPr/>
          <p:nvPr/>
        </p:nvSpPr>
        <p:spPr>
          <a:xfrm>
            <a:off x="10899638" y="1674347"/>
            <a:ext cx="616689" cy="2574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1</a:t>
            </a:r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BCAF2532-9155-CD3E-A1D4-FE32303A192D}"/>
              </a:ext>
            </a:extLst>
          </p:cNvPr>
          <p:cNvSpPr/>
          <p:nvPr/>
        </p:nvSpPr>
        <p:spPr>
          <a:xfrm>
            <a:off x="8835419" y="1664498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3</a:t>
            </a:r>
          </a:p>
        </p:txBody>
      </p:sp>
      <p:sp>
        <p:nvSpPr>
          <p:cNvPr id="23" name="מלבן 22">
            <a:extLst>
              <a:ext uri="{FF2B5EF4-FFF2-40B4-BE49-F238E27FC236}">
                <a16:creationId xmlns:a16="http://schemas.microsoft.com/office/drawing/2014/main" id="{3EC8BD9F-79FD-B3A0-C815-724C3F6B0A60}"/>
              </a:ext>
            </a:extLst>
          </p:cNvPr>
          <p:cNvSpPr/>
          <p:nvPr/>
        </p:nvSpPr>
        <p:spPr>
          <a:xfrm>
            <a:off x="6901828" y="1665309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5</a:t>
            </a:r>
            <a:endParaRPr lang="he-IL" sz="2000" dirty="0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C002833D-D20F-B198-351E-921B37DCD90D}"/>
              </a:ext>
            </a:extLst>
          </p:cNvPr>
          <p:cNvSpPr/>
          <p:nvPr/>
        </p:nvSpPr>
        <p:spPr>
          <a:xfrm>
            <a:off x="4990009" y="1666120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7</a:t>
            </a:r>
            <a:endParaRPr lang="he-IL" sz="2000" dirty="0"/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1FC4BE5A-3AA0-CA5A-A8A4-BA92C5BD36E8}"/>
              </a:ext>
            </a:extLst>
          </p:cNvPr>
          <p:cNvSpPr/>
          <p:nvPr/>
        </p:nvSpPr>
        <p:spPr>
          <a:xfrm>
            <a:off x="3208818" y="1656045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9</a:t>
            </a:r>
            <a:endParaRPr lang="he-IL" sz="2000" dirty="0"/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2C71D5FC-D553-90A5-6277-FFC7E108AEEE}"/>
              </a:ext>
            </a:extLst>
          </p:cNvPr>
          <p:cNvSpPr/>
          <p:nvPr/>
        </p:nvSpPr>
        <p:spPr>
          <a:xfrm>
            <a:off x="919210" y="1655095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10</a:t>
            </a:r>
            <a:endParaRPr lang="he-IL" sz="2000" dirty="0"/>
          </a:p>
        </p:txBody>
      </p:sp>
      <p:sp>
        <p:nvSpPr>
          <p:cNvPr id="105" name="מלבן 104">
            <a:extLst>
              <a:ext uri="{FF2B5EF4-FFF2-40B4-BE49-F238E27FC236}">
                <a16:creationId xmlns:a16="http://schemas.microsoft.com/office/drawing/2014/main" id="{28366618-5669-3CCA-192D-4812502575F0}"/>
              </a:ext>
            </a:extLst>
          </p:cNvPr>
          <p:cNvSpPr/>
          <p:nvPr/>
        </p:nvSpPr>
        <p:spPr>
          <a:xfrm>
            <a:off x="598134" y="1053616"/>
            <a:ext cx="11356078" cy="40741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dirty="0">
                <a:solidFill>
                  <a:schemeClr val="tx1"/>
                </a:solidFill>
                <a:cs typeface="Arial"/>
              </a:rPr>
              <a:t>מהתנעה להקמת המערך המקומי (לפי שבועות)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BAA553E6-EF7A-7D2A-0E2B-22ECEF520E15}"/>
              </a:ext>
            </a:extLst>
          </p:cNvPr>
          <p:cNvSpPr txBox="1"/>
          <p:nvPr/>
        </p:nvSpPr>
        <p:spPr>
          <a:xfrm>
            <a:off x="2400304" y="5364992"/>
            <a:ext cx="7380317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תושבים מקומיים מתנדבים למשמרות בקביעות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שת"פ מרשים בין התעשיינים, החקלאים וכלל התושבים באזור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הוקם בסיס יציאה מאובזר למתנדבים במפעל מקומי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תגובות חיוביות באשר לחיזוק החוסן הקהילתי</a:t>
            </a:r>
          </a:p>
        </p:txBody>
      </p:sp>
      <p:pic>
        <p:nvPicPr>
          <p:cNvPr id="4" name="תמונה 3" descr="משרד ההתיישבות והמשימות הלאומיות">
            <a:extLst>
              <a:ext uri="{FF2B5EF4-FFF2-40B4-BE49-F238E27FC236}">
                <a16:creationId xmlns:a16="http://schemas.microsoft.com/office/drawing/2014/main" id="{1B0FE40C-1368-7A32-1182-5DEC51B5E6D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" b="563"/>
          <a:stretch>
            <a:fillRect/>
          </a:stretch>
        </p:blipFill>
        <p:spPr>
          <a:xfrm>
            <a:off x="10177020" y="5135815"/>
            <a:ext cx="2014980" cy="172218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007F5516-9DAA-5F61-D2BF-BA3FF6634E6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0" y="5135814"/>
            <a:ext cx="1789096" cy="172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9879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C9B6A-9334-DD20-9EB9-65DB7CDD0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F3421B6-EE38-9F4D-9286-09F4D4439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373" y="150730"/>
            <a:ext cx="10515600" cy="765858"/>
          </a:xfrm>
        </p:spPr>
        <p:txBody>
          <a:bodyPr>
            <a:normAutofit/>
          </a:bodyPr>
          <a:lstStyle/>
          <a:p>
            <a:r>
              <a:rPr lang="he-IL" sz="4000" b="1" u="sng" dirty="0">
                <a:cs typeface="Times New Roman"/>
              </a:rPr>
              <a:t>דוגמא להצלחה - שקף</a:t>
            </a:r>
          </a:p>
        </p:txBody>
      </p:sp>
      <p:graphicFrame>
        <p:nvGraphicFramePr>
          <p:cNvPr id="7" name="דיאגרמה 6">
            <a:extLst>
              <a:ext uri="{FF2B5EF4-FFF2-40B4-BE49-F238E27FC236}">
                <a16:creationId xmlns:a16="http://schemas.microsoft.com/office/drawing/2014/main" id="{85AD19B8-3818-0975-984C-B7988495CF0A}"/>
              </a:ext>
            </a:extLst>
          </p:cNvPr>
          <p:cNvGraphicFramePr/>
          <p:nvPr/>
        </p:nvGraphicFramePr>
        <p:xfrm>
          <a:off x="597462" y="1771761"/>
          <a:ext cx="11361479" cy="1577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מלבן 5">
            <a:extLst>
              <a:ext uri="{FF2B5EF4-FFF2-40B4-BE49-F238E27FC236}">
                <a16:creationId xmlns:a16="http://schemas.microsoft.com/office/drawing/2014/main" id="{2E792A26-CBDD-F4D9-E86F-5C47518B9F02}"/>
              </a:ext>
            </a:extLst>
          </p:cNvPr>
          <p:cNvSpPr/>
          <p:nvPr/>
        </p:nvSpPr>
        <p:spPr>
          <a:xfrm>
            <a:off x="6420859" y="3281383"/>
            <a:ext cx="1585731" cy="1516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מציאת שגרירים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he-IL" sz="1600" dirty="0">
                <a:solidFill>
                  <a:schemeClr val="tx1"/>
                </a:solidFill>
                <a:cs typeface="Arial"/>
              </a:rPr>
              <a:t> בישובים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he-IL" sz="1600" dirty="0">
                <a:solidFill>
                  <a:schemeClr val="tx1"/>
                </a:solidFill>
                <a:cs typeface="Arial"/>
              </a:rPr>
              <a:t>פתיחת קבוצת </a:t>
            </a:r>
            <a:r>
              <a:rPr lang="he-IL" sz="1600" dirty="0" err="1">
                <a:solidFill>
                  <a:schemeClr val="tx1"/>
                </a:solidFill>
                <a:cs typeface="Arial"/>
              </a:rPr>
              <a:t>וואצפ</a:t>
            </a:r>
            <a:r>
              <a:rPr lang="he-IL" sz="1600" dirty="0">
                <a:solidFill>
                  <a:schemeClr val="tx1"/>
                </a:solidFill>
                <a:cs typeface="Arial"/>
              </a:rPr>
              <a:t> מקומית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פרסום פליירים </a:t>
            </a:r>
            <a:r>
              <a:rPr lang="he-IL" sz="1600" dirty="0" err="1">
                <a:solidFill>
                  <a:schemeClr val="tx1"/>
                </a:solidFill>
                <a:cs typeface="Arial"/>
              </a:rPr>
              <a:t>דיגטלי</a:t>
            </a:r>
            <a:r>
              <a:rPr lang="he-IL" sz="1600" dirty="0">
                <a:solidFill>
                  <a:schemeClr val="tx1"/>
                </a:solidFill>
                <a:cs typeface="Arial"/>
              </a:rPr>
              <a:t> ופיזי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E6300E59-008B-D825-026F-78F3F14BDAA9}"/>
              </a:ext>
            </a:extLst>
          </p:cNvPr>
          <p:cNvSpPr/>
          <p:nvPr/>
        </p:nvSpPr>
        <p:spPr>
          <a:xfrm>
            <a:off x="10258490" y="3246579"/>
            <a:ext cx="1580707" cy="756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אישור לתהליך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קביעת דרך פעולה</a:t>
            </a: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79818A2F-84D3-AA4D-D552-29FBE9FC3405}"/>
              </a:ext>
            </a:extLst>
          </p:cNvPr>
          <p:cNvSpPr/>
          <p:nvPr/>
        </p:nvSpPr>
        <p:spPr>
          <a:xfrm>
            <a:off x="8342494" y="3253721"/>
            <a:ext cx="1580707" cy="756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פריסת </a:t>
            </a:r>
            <a:r>
              <a:rPr lang="he-IL" sz="1600" dirty="0" err="1">
                <a:solidFill>
                  <a:schemeClr val="tx1"/>
                </a:solidFill>
              </a:rPr>
              <a:t>גאנט</a:t>
            </a:r>
            <a:endParaRPr lang="he-IL" sz="1600" dirty="0">
              <a:solidFill>
                <a:schemeClr val="tx1"/>
              </a:solidFill>
            </a:endParaRPr>
          </a:p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חלוקת תפקידים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37558C38-EA26-C93E-FE9C-8532E6E4A95D}"/>
              </a:ext>
            </a:extLst>
          </p:cNvPr>
          <p:cNvSpPr/>
          <p:nvPr/>
        </p:nvSpPr>
        <p:spPr>
          <a:xfrm>
            <a:off x="4509756" y="3274552"/>
            <a:ext cx="1580707" cy="88401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יצירת קשר אישי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וגיבוש קהילה מובילה</a:t>
            </a:r>
            <a:endParaRPr lang="he-IL" sz="2000" dirty="0">
              <a:solidFill>
                <a:schemeClr val="tx1"/>
              </a:solidFill>
            </a:endParaRPr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5BFCE536-1654-B3D2-5365-4FDC126878E6}"/>
              </a:ext>
            </a:extLst>
          </p:cNvPr>
          <p:cNvSpPr/>
          <p:nvPr/>
        </p:nvSpPr>
        <p:spPr>
          <a:xfrm>
            <a:off x="2509995" y="3284845"/>
            <a:ext cx="1674421" cy="1516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רישום משתתפים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יצירת קשרים אישיים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הפקת סרטון סיכום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גיבוש ראשי צוותים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C83B85AB-4557-B4F7-54C7-FDB45167DE1F}"/>
              </a:ext>
            </a:extLst>
          </p:cNvPr>
          <p:cNvSpPr/>
          <p:nvPr/>
        </p:nvSpPr>
        <p:spPr>
          <a:xfrm>
            <a:off x="598134" y="3285188"/>
            <a:ext cx="1580707" cy="69044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היכרות אישית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שמיעת משוב</a:t>
            </a:r>
            <a:endParaRPr lang="he-IL" sz="1600" dirty="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20" name="מחבר ישר 19">
            <a:extLst>
              <a:ext uri="{FF2B5EF4-FFF2-40B4-BE49-F238E27FC236}">
                <a16:creationId xmlns:a16="http://schemas.microsoft.com/office/drawing/2014/main" id="{528F3FBF-3A93-6AC1-B578-B793ACB374F7}"/>
              </a:ext>
            </a:extLst>
          </p:cNvPr>
          <p:cNvCxnSpPr>
            <a:cxnSpLocks/>
          </p:cNvCxnSpPr>
          <p:nvPr/>
        </p:nvCxnSpPr>
        <p:spPr>
          <a:xfrm flipH="1" flipV="1">
            <a:off x="564805" y="1750799"/>
            <a:ext cx="10664443" cy="318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מלבן 20">
            <a:extLst>
              <a:ext uri="{FF2B5EF4-FFF2-40B4-BE49-F238E27FC236}">
                <a16:creationId xmlns:a16="http://schemas.microsoft.com/office/drawing/2014/main" id="{38BA5802-5CE7-6C9C-6809-2865A87D676A}"/>
              </a:ext>
            </a:extLst>
          </p:cNvPr>
          <p:cNvSpPr/>
          <p:nvPr/>
        </p:nvSpPr>
        <p:spPr>
          <a:xfrm>
            <a:off x="10899638" y="1674347"/>
            <a:ext cx="616689" cy="2574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1</a:t>
            </a:r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89605807-2E49-9CF6-ED13-319CF2E56B6F}"/>
              </a:ext>
            </a:extLst>
          </p:cNvPr>
          <p:cNvSpPr/>
          <p:nvPr/>
        </p:nvSpPr>
        <p:spPr>
          <a:xfrm>
            <a:off x="8835419" y="1664498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3</a:t>
            </a:r>
          </a:p>
        </p:txBody>
      </p:sp>
      <p:sp>
        <p:nvSpPr>
          <p:cNvPr id="23" name="מלבן 22">
            <a:extLst>
              <a:ext uri="{FF2B5EF4-FFF2-40B4-BE49-F238E27FC236}">
                <a16:creationId xmlns:a16="http://schemas.microsoft.com/office/drawing/2014/main" id="{1016C42C-9640-AFC7-40FE-5F5E2563BFFC}"/>
              </a:ext>
            </a:extLst>
          </p:cNvPr>
          <p:cNvSpPr/>
          <p:nvPr/>
        </p:nvSpPr>
        <p:spPr>
          <a:xfrm>
            <a:off x="6901828" y="1665309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5</a:t>
            </a:r>
            <a:endParaRPr lang="he-IL" sz="2000" dirty="0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C4F66266-20AE-7D61-F895-4A81434E4FA8}"/>
              </a:ext>
            </a:extLst>
          </p:cNvPr>
          <p:cNvSpPr/>
          <p:nvPr/>
        </p:nvSpPr>
        <p:spPr>
          <a:xfrm>
            <a:off x="4990009" y="1666120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7</a:t>
            </a:r>
            <a:endParaRPr lang="he-IL" sz="2000" dirty="0"/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84C86892-4106-6D78-F240-B9FF5597828F}"/>
              </a:ext>
            </a:extLst>
          </p:cNvPr>
          <p:cNvSpPr/>
          <p:nvPr/>
        </p:nvSpPr>
        <p:spPr>
          <a:xfrm>
            <a:off x="3208818" y="1656045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9</a:t>
            </a:r>
            <a:endParaRPr lang="he-IL" sz="2000" dirty="0"/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8412F5AF-C690-E955-2A0D-BE1ED30BC660}"/>
              </a:ext>
            </a:extLst>
          </p:cNvPr>
          <p:cNvSpPr/>
          <p:nvPr/>
        </p:nvSpPr>
        <p:spPr>
          <a:xfrm>
            <a:off x="919210" y="1655095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10</a:t>
            </a:r>
            <a:endParaRPr lang="he-IL" sz="2000" dirty="0"/>
          </a:p>
        </p:txBody>
      </p:sp>
      <p:sp>
        <p:nvSpPr>
          <p:cNvPr id="105" name="מלבן 104">
            <a:extLst>
              <a:ext uri="{FF2B5EF4-FFF2-40B4-BE49-F238E27FC236}">
                <a16:creationId xmlns:a16="http://schemas.microsoft.com/office/drawing/2014/main" id="{03C5F578-78AA-AD03-B778-B4BAB598BFF1}"/>
              </a:ext>
            </a:extLst>
          </p:cNvPr>
          <p:cNvSpPr/>
          <p:nvPr/>
        </p:nvSpPr>
        <p:spPr>
          <a:xfrm>
            <a:off x="598134" y="1053616"/>
            <a:ext cx="11356078" cy="40741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dirty="0">
                <a:solidFill>
                  <a:schemeClr val="tx1"/>
                </a:solidFill>
                <a:cs typeface="Arial"/>
              </a:rPr>
              <a:t>מהתנעה להקמת המערך המקומי (לפי שבועות)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F60039FB-08EF-3059-6552-9EAFF3953C96}"/>
              </a:ext>
            </a:extLst>
          </p:cNvPr>
          <p:cNvSpPr txBox="1"/>
          <p:nvPr/>
        </p:nvSpPr>
        <p:spPr>
          <a:xfrm>
            <a:off x="2586014" y="5258243"/>
            <a:ext cx="7380317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המועצה מחוברת ורתומה לפעילות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תושבים מקומיים מתנדבים למשמרות בקביעות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תגובות חיוביות באשר לחיזוק החוסן הקהילתי</a:t>
            </a:r>
          </a:p>
        </p:txBody>
      </p:sp>
      <p:pic>
        <p:nvPicPr>
          <p:cNvPr id="4" name="תמונה 3" descr="משרד ההתיישבות והמשימות הלאומיות">
            <a:extLst>
              <a:ext uri="{FF2B5EF4-FFF2-40B4-BE49-F238E27FC236}">
                <a16:creationId xmlns:a16="http://schemas.microsoft.com/office/drawing/2014/main" id="{446D82C1-6AE8-8272-3E91-B709AEDBAE0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" b="563"/>
          <a:stretch>
            <a:fillRect/>
          </a:stretch>
        </p:blipFill>
        <p:spPr>
          <a:xfrm>
            <a:off x="10177020" y="5135815"/>
            <a:ext cx="2014980" cy="172218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0C7129C-C87F-A253-0967-9064AE518E2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0" y="5135814"/>
            <a:ext cx="1789096" cy="172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8233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95F3F-007A-8C1E-29F4-F8CE5D2AF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774BA03-C8E0-4CEC-57E9-F5E6F063A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527" y="150730"/>
            <a:ext cx="10887446" cy="765858"/>
          </a:xfrm>
        </p:spPr>
        <p:txBody>
          <a:bodyPr>
            <a:normAutofit fontScale="90000"/>
          </a:bodyPr>
          <a:lstStyle/>
          <a:p>
            <a:r>
              <a:rPr lang="he-IL" sz="4000" b="1" u="sng" dirty="0">
                <a:cs typeface="Times New Roman"/>
              </a:rPr>
              <a:t>דוגמא להמשך הפעילות הנדרשת - מועצה אזורית עמק המעיינות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B047249D-7A8D-6E2F-1C61-B3CA43491F95}"/>
              </a:ext>
            </a:extLst>
          </p:cNvPr>
          <p:cNvSpPr txBox="1"/>
          <p:nvPr/>
        </p:nvSpPr>
        <p:spPr>
          <a:xfrm>
            <a:off x="4946574" y="2446490"/>
            <a:ext cx="6797400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הצורך עולה מהתושבים המקומיים ובעלי העניין השונים באזור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המועצה מגויסת לטובת הצלחת הפרויקט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נדרשת העמקת ההיכרות עם הפרויקט והפעילות אל מול התושבים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נדרש לגייס תושבים המחויבים לפרויקט</a:t>
            </a:r>
          </a:p>
        </p:txBody>
      </p:sp>
      <p:pic>
        <p:nvPicPr>
          <p:cNvPr id="8" name="תמונה 7">
            <a:extLst>
              <a:ext uri="{FF2B5EF4-FFF2-40B4-BE49-F238E27FC236}">
                <a16:creationId xmlns:a16="http://schemas.microsoft.com/office/drawing/2014/main" id="{3917E39D-21AF-4ADB-0C4B-896FE3B16E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170" y="1304743"/>
            <a:ext cx="11691659" cy="923329"/>
          </a:xfrm>
          <a:prstGeom prst="rect">
            <a:avLst/>
          </a:prstGeom>
        </p:spPr>
      </p:pic>
      <p:pic>
        <p:nvPicPr>
          <p:cNvPr id="9" name="תמונה 8" descr="משרד ההתיישבות והמשימות הלאומיות">
            <a:extLst>
              <a:ext uri="{FF2B5EF4-FFF2-40B4-BE49-F238E27FC236}">
                <a16:creationId xmlns:a16="http://schemas.microsoft.com/office/drawing/2014/main" id="{5C9D155B-29B9-9ED3-04DF-1C3898EEB3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" b="563"/>
          <a:stretch>
            <a:fillRect/>
          </a:stretch>
        </p:blipFill>
        <p:spPr>
          <a:xfrm>
            <a:off x="10177020" y="5135815"/>
            <a:ext cx="2014980" cy="172218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522CBDC8-06DF-CB90-A9B6-AEC4DCCF9A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0" y="5135814"/>
            <a:ext cx="1789096" cy="1722186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0C97CFBE-CC00-617D-0718-07ADF234FD25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7000"/>
          </a:blip>
          <a:stretch>
            <a:fillRect/>
          </a:stretch>
        </p:blipFill>
        <p:spPr>
          <a:xfrm>
            <a:off x="2883115" y="3935975"/>
            <a:ext cx="6425769" cy="2922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94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A31246-78A6-D74B-FD2E-7B4321B70D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AB4BC7D-E2F9-4E2D-A325-59D0C9497D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373" y="150730"/>
            <a:ext cx="10515600" cy="765858"/>
          </a:xfrm>
        </p:spPr>
        <p:txBody>
          <a:bodyPr>
            <a:normAutofit/>
          </a:bodyPr>
          <a:lstStyle/>
          <a:p>
            <a:r>
              <a:rPr lang="he-IL" sz="4000" b="1" u="sng" dirty="0">
                <a:cs typeface="Times New Roman"/>
              </a:rPr>
              <a:t>דוגמא להמשך הפעילות הנדרשת - בית אריה</a:t>
            </a:r>
          </a:p>
        </p:txBody>
      </p:sp>
      <p:graphicFrame>
        <p:nvGraphicFramePr>
          <p:cNvPr id="7" name="דיאגרמה 6">
            <a:extLst>
              <a:ext uri="{FF2B5EF4-FFF2-40B4-BE49-F238E27FC236}">
                <a16:creationId xmlns:a16="http://schemas.microsoft.com/office/drawing/2014/main" id="{B54C4C69-9A08-C40B-B55C-4883CFDE97B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5618395"/>
              </p:ext>
            </p:extLst>
          </p:nvPr>
        </p:nvGraphicFramePr>
        <p:xfrm>
          <a:off x="597462" y="1771761"/>
          <a:ext cx="11361479" cy="1577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מלבן 5">
            <a:extLst>
              <a:ext uri="{FF2B5EF4-FFF2-40B4-BE49-F238E27FC236}">
                <a16:creationId xmlns:a16="http://schemas.microsoft.com/office/drawing/2014/main" id="{C774AD99-8691-5383-3B30-2D7323C382B5}"/>
              </a:ext>
            </a:extLst>
          </p:cNvPr>
          <p:cNvSpPr/>
          <p:nvPr/>
        </p:nvSpPr>
        <p:spPr>
          <a:xfrm>
            <a:off x="6420859" y="3281383"/>
            <a:ext cx="1585731" cy="1516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מציאת שגרירים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he-IL" sz="1600" dirty="0">
                <a:solidFill>
                  <a:schemeClr val="tx1"/>
                </a:solidFill>
                <a:cs typeface="Arial"/>
              </a:rPr>
              <a:t> בישובים</a:t>
            </a:r>
            <a:br>
              <a:rPr lang="en-US" sz="1600" dirty="0">
                <a:solidFill>
                  <a:schemeClr val="tx1"/>
                </a:solidFill>
              </a:rPr>
            </a:br>
            <a:r>
              <a:rPr lang="he-IL" sz="1600" dirty="0">
                <a:solidFill>
                  <a:schemeClr val="tx1"/>
                </a:solidFill>
                <a:cs typeface="Arial"/>
              </a:rPr>
              <a:t>פתיחת קבוצת </a:t>
            </a:r>
            <a:r>
              <a:rPr lang="he-IL" sz="1600" dirty="0" err="1">
                <a:solidFill>
                  <a:schemeClr val="tx1"/>
                </a:solidFill>
                <a:cs typeface="Arial"/>
              </a:rPr>
              <a:t>וואצפ</a:t>
            </a:r>
            <a:r>
              <a:rPr lang="he-IL" sz="1600" dirty="0">
                <a:solidFill>
                  <a:schemeClr val="tx1"/>
                </a:solidFill>
                <a:cs typeface="Arial"/>
              </a:rPr>
              <a:t> מקומית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פרסום פליירים </a:t>
            </a:r>
            <a:r>
              <a:rPr lang="he-IL" sz="1600" dirty="0" err="1">
                <a:solidFill>
                  <a:schemeClr val="tx1"/>
                </a:solidFill>
                <a:cs typeface="Arial"/>
              </a:rPr>
              <a:t>דיגטלי</a:t>
            </a:r>
            <a:r>
              <a:rPr lang="he-IL" sz="1600" dirty="0">
                <a:solidFill>
                  <a:schemeClr val="tx1"/>
                </a:solidFill>
                <a:cs typeface="Arial"/>
              </a:rPr>
              <a:t> ופיזי</a:t>
            </a:r>
          </a:p>
        </p:txBody>
      </p:sp>
      <p:sp>
        <p:nvSpPr>
          <p:cNvPr id="14" name="מלבן 13">
            <a:extLst>
              <a:ext uri="{FF2B5EF4-FFF2-40B4-BE49-F238E27FC236}">
                <a16:creationId xmlns:a16="http://schemas.microsoft.com/office/drawing/2014/main" id="{9D2851A6-167B-9A1A-0186-45C8F1EDB125}"/>
              </a:ext>
            </a:extLst>
          </p:cNvPr>
          <p:cNvSpPr/>
          <p:nvPr/>
        </p:nvSpPr>
        <p:spPr>
          <a:xfrm>
            <a:off x="10258490" y="3246579"/>
            <a:ext cx="1580707" cy="756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אישור לתהליך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קביעת דרך פעולה</a:t>
            </a:r>
          </a:p>
        </p:txBody>
      </p:sp>
      <p:sp>
        <p:nvSpPr>
          <p:cNvPr id="15" name="מלבן 14">
            <a:extLst>
              <a:ext uri="{FF2B5EF4-FFF2-40B4-BE49-F238E27FC236}">
                <a16:creationId xmlns:a16="http://schemas.microsoft.com/office/drawing/2014/main" id="{CE1F0023-77CD-8FAD-3E31-F9A3581522F8}"/>
              </a:ext>
            </a:extLst>
          </p:cNvPr>
          <p:cNvSpPr/>
          <p:nvPr/>
        </p:nvSpPr>
        <p:spPr>
          <a:xfrm>
            <a:off x="8342494" y="3253721"/>
            <a:ext cx="1580707" cy="75672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פריסת </a:t>
            </a:r>
            <a:r>
              <a:rPr lang="he-IL" sz="1600" dirty="0" err="1">
                <a:solidFill>
                  <a:schemeClr val="tx1"/>
                </a:solidFill>
              </a:rPr>
              <a:t>גאנט</a:t>
            </a:r>
            <a:endParaRPr lang="he-IL" sz="1600" dirty="0">
              <a:solidFill>
                <a:schemeClr val="tx1"/>
              </a:solidFill>
            </a:endParaRPr>
          </a:p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חלוקת תפקידים</a:t>
            </a:r>
          </a:p>
        </p:txBody>
      </p:sp>
      <p:sp>
        <p:nvSpPr>
          <p:cNvPr id="16" name="מלבן 15">
            <a:extLst>
              <a:ext uri="{FF2B5EF4-FFF2-40B4-BE49-F238E27FC236}">
                <a16:creationId xmlns:a16="http://schemas.microsoft.com/office/drawing/2014/main" id="{51395C8D-2A6B-3434-E557-B7A751640F59}"/>
              </a:ext>
            </a:extLst>
          </p:cNvPr>
          <p:cNvSpPr/>
          <p:nvPr/>
        </p:nvSpPr>
        <p:spPr>
          <a:xfrm>
            <a:off x="4509756" y="3274552"/>
            <a:ext cx="1580707" cy="88401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יצירת קשר אישי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  <a:cs typeface="Arial"/>
              </a:rPr>
              <a:t>וגיבוש קהילה מובילה</a:t>
            </a:r>
            <a:endParaRPr lang="he-IL" sz="2000" dirty="0">
              <a:solidFill>
                <a:schemeClr val="tx1"/>
              </a:solidFill>
            </a:endParaRPr>
          </a:p>
        </p:txBody>
      </p:sp>
      <p:sp>
        <p:nvSpPr>
          <p:cNvPr id="17" name="מלבן 16">
            <a:extLst>
              <a:ext uri="{FF2B5EF4-FFF2-40B4-BE49-F238E27FC236}">
                <a16:creationId xmlns:a16="http://schemas.microsoft.com/office/drawing/2014/main" id="{F86939CE-26B8-C7B6-19FB-FCE8B025F28B}"/>
              </a:ext>
            </a:extLst>
          </p:cNvPr>
          <p:cNvSpPr/>
          <p:nvPr/>
        </p:nvSpPr>
        <p:spPr>
          <a:xfrm>
            <a:off x="2509995" y="3284845"/>
            <a:ext cx="1674421" cy="151644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רישום משתתפים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יצירת קשרים אישיים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הפקת סרטון סיכום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גיבוש ראשי צוותים</a:t>
            </a: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30D96E43-3E66-55C7-B2D5-9B8788E01198}"/>
              </a:ext>
            </a:extLst>
          </p:cNvPr>
          <p:cNvSpPr/>
          <p:nvPr/>
        </p:nvSpPr>
        <p:spPr>
          <a:xfrm>
            <a:off x="598134" y="3285188"/>
            <a:ext cx="1580707" cy="69044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1600" dirty="0">
                <a:solidFill>
                  <a:schemeClr val="tx1"/>
                </a:solidFill>
              </a:rPr>
              <a:t>היכרות אישית</a:t>
            </a:r>
          </a:p>
          <a:p>
            <a:pPr algn="ctr"/>
            <a:r>
              <a:rPr lang="he-IL" sz="1600" dirty="0">
                <a:solidFill>
                  <a:schemeClr val="tx1"/>
                </a:solidFill>
              </a:rPr>
              <a:t>שמיעת משוב</a:t>
            </a:r>
            <a:endParaRPr lang="he-IL" sz="1600" dirty="0">
              <a:solidFill>
                <a:schemeClr val="tx1"/>
              </a:solidFill>
              <a:cs typeface="Arial"/>
            </a:endParaRPr>
          </a:p>
        </p:txBody>
      </p:sp>
      <p:cxnSp>
        <p:nvCxnSpPr>
          <p:cNvPr id="20" name="מחבר ישר 19">
            <a:extLst>
              <a:ext uri="{FF2B5EF4-FFF2-40B4-BE49-F238E27FC236}">
                <a16:creationId xmlns:a16="http://schemas.microsoft.com/office/drawing/2014/main" id="{CEA81E6D-F687-42A2-5741-580CFCF80E86}"/>
              </a:ext>
            </a:extLst>
          </p:cNvPr>
          <p:cNvCxnSpPr>
            <a:cxnSpLocks/>
          </p:cNvCxnSpPr>
          <p:nvPr/>
        </p:nvCxnSpPr>
        <p:spPr>
          <a:xfrm flipH="1" flipV="1">
            <a:off x="564805" y="1750799"/>
            <a:ext cx="10664443" cy="318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מלבן 20">
            <a:extLst>
              <a:ext uri="{FF2B5EF4-FFF2-40B4-BE49-F238E27FC236}">
                <a16:creationId xmlns:a16="http://schemas.microsoft.com/office/drawing/2014/main" id="{6B190B12-14F9-7CA9-B8BE-1D54275C6FD2}"/>
              </a:ext>
            </a:extLst>
          </p:cNvPr>
          <p:cNvSpPr/>
          <p:nvPr/>
        </p:nvSpPr>
        <p:spPr>
          <a:xfrm>
            <a:off x="10899638" y="1674347"/>
            <a:ext cx="616689" cy="25748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1</a:t>
            </a:r>
          </a:p>
        </p:txBody>
      </p:sp>
      <p:sp>
        <p:nvSpPr>
          <p:cNvPr id="22" name="מלבן 21">
            <a:extLst>
              <a:ext uri="{FF2B5EF4-FFF2-40B4-BE49-F238E27FC236}">
                <a16:creationId xmlns:a16="http://schemas.microsoft.com/office/drawing/2014/main" id="{A34153F2-07D7-3245-E5A4-958C04726BD9}"/>
              </a:ext>
            </a:extLst>
          </p:cNvPr>
          <p:cNvSpPr/>
          <p:nvPr/>
        </p:nvSpPr>
        <p:spPr>
          <a:xfrm>
            <a:off x="8835419" y="1664498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3</a:t>
            </a:r>
          </a:p>
        </p:txBody>
      </p:sp>
      <p:sp>
        <p:nvSpPr>
          <p:cNvPr id="23" name="מלבן 22">
            <a:extLst>
              <a:ext uri="{FF2B5EF4-FFF2-40B4-BE49-F238E27FC236}">
                <a16:creationId xmlns:a16="http://schemas.microsoft.com/office/drawing/2014/main" id="{26F6C8A3-8FD0-B4AD-ED4E-9368DC55D086}"/>
              </a:ext>
            </a:extLst>
          </p:cNvPr>
          <p:cNvSpPr/>
          <p:nvPr/>
        </p:nvSpPr>
        <p:spPr>
          <a:xfrm>
            <a:off x="6901828" y="1665309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5</a:t>
            </a:r>
            <a:endParaRPr lang="he-IL" sz="2000" dirty="0"/>
          </a:p>
        </p:txBody>
      </p:sp>
      <p:sp>
        <p:nvSpPr>
          <p:cNvPr id="24" name="מלבן 23">
            <a:extLst>
              <a:ext uri="{FF2B5EF4-FFF2-40B4-BE49-F238E27FC236}">
                <a16:creationId xmlns:a16="http://schemas.microsoft.com/office/drawing/2014/main" id="{E45119F3-8408-4418-BAAA-B0145589C046}"/>
              </a:ext>
            </a:extLst>
          </p:cNvPr>
          <p:cNvSpPr/>
          <p:nvPr/>
        </p:nvSpPr>
        <p:spPr>
          <a:xfrm>
            <a:off x="4990009" y="1666120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7</a:t>
            </a:r>
            <a:endParaRPr lang="he-IL" sz="2000" dirty="0"/>
          </a:p>
        </p:txBody>
      </p:sp>
      <p:sp>
        <p:nvSpPr>
          <p:cNvPr id="25" name="מלבן 24">
            <a:extLst>
              <a:ext uri="{FF2B5EF4-FFF2-40B4-BE49-F238E27FC236}">
                <a16:creationId xmlns:a16="http://schemas.microsoft.com/office/drawing/2014/main" id="{913DCFE2-BC10-296A-3E92-4A9FE1FFFA43}"/>
              </a:ext>
            </a:extLst>
          </p:cNvPr>
          <p:cNvSpPr/>
          <p:nvPr/>
        </p:nvSpPr>
        <p:spPr>
          <a:xfrm>
            <a:off x="3208818" y="1656045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9</a:t>
            </a:r>
            <a:endParaRPr lang="he-IL" sz="2000" dirty="0"/>
          </a:p>
        </p:txBody>
      </p:sp>
      <p:sp>
        <p:nvSpPr>
          <p:cNvPr id="26" name="מלבן 25">
            <a:extLst>
              <a:ext uri="{FF2B5EF4-FFF2-40B4-BE49-F238E27FC236}">
                <a16:creationId xmlns:a16="http://schemas.microsoft.com/office/drawing/2014/main" id="{CB3BF59E-8DC3-047D-9577-BC298178FFAB}"/>
              </a:ext>
            </a:extLst>
          </p:cNvPr>
          <p:cNvSpPr/>
          <p:nvPr/>
        </p:nvSpPr>
        <p:spPr>
          <a:xfrm>
            <a:off x="919210" y="1655095"/>
            <a:ext cx="616689" cy="23467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sz="2000" dirty="0">
                <a:cs typeface="Arial"/>
              </a:rPr>
              <a:t>10</a:t>
            </a:r>
            <a:endParaRPr lang="he-IL" sz="2000" dirty="0"/>
          </a:p>
        </p:txBody>
      </p:sp>
      <p:sp>
        <p:nvSpPr>
          <p:cNvPr id="105" name="מלבן 104">
            <a:extLst>
              <a:ext uri="{FF2B5EF4-FFF2-40B4-BE49-F238E27FC236}">
                <a16:creationId xmlns:a16="http://schemas.microsoft.com/office/drawing/2014/main" id="{9E2ED7B5-A5F6-8C2E-1FEF-D18CC94756D0}"/>
              </a:ext>
            </a:extLst>
          </p:cNvPr>
          <p:cNvSpPr/>
          <p:nvPr/>
        </p:nvSpPr>
        <p:spPr>
          <a:xfrm>
            <a:off x="598134" y="1053616"/>
            <a:ext cx="11356078" cy="40741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1" anchor="ctr"/>
          <a:lstStyle/>
          <a:p>
            <a:pPr algn="ctr"/>
            <a:r>
              <a:rPr lang="he-IL" dirty="0">
                <a:solidFill>
                  <a:schemeClr val="tx1"/>
                </a:solidFill>
                <a:cs typeface="Arial"/>
              </a:rPr>
              <a:t>מהתנעה להקמת המערך המקומי (לפי שבועות)</a:t>
            </a:r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B151D202-2FE2-F470-407A-0E741334697E}"/>
              </a:ext>
            </a:extLst>
          </p:cNvPr>
          <p:cNvSpPr txBox="1"/>
          <p:nvPr/>
        </p:nvSpPr>
        <p:spPr>
          <a:xfrm>
            <a:off x="2586014" y="5258243"/>
            <a:ext cx="7380317" cy="147732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ראש המועצה מחובר ורתום לפעילות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תושבים מקומיים ראשונים כבר התחייבו למשמרות בקביעות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הוכנו אתרים לאורך גזרת הפעילות לתצפית ומנוחה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תגובות חיוביות ראשוניות באשר לחיזוק החוסן הקהילתי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e-IL" dirty="0"/>
              <a:t>נדרשת המשך הפעלת הפרויקט על מנת לחזק ולייצב את מערך המשמרות</a:t>
            </a:r>
          </a:p>
        </p:txBody>
      </p:sp>
      <p:pic>
        <p:nvPicPr>
          <p:cNvPr id="4" name="תמונה 3" descr="משרד ההתיישבות והמשימות הלאומיות">
            <a:extLst>
              <a:ext uri="{FF2B5EF4-FFF2-40B4-BE49-F238E27FC236}">
                <a16:creationId xmlns:a16="http://schemas.microsoft.com/office/drawing/2014/main" id="{8D3534E1-0A14-ACAF-1A7E-12121D210E3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3" b="563"/>
          <a:stretch>
            <a:fillRect/>
          </a:stretch>
        </p:blipFill>
        <p:spPr>
          <a:xfrm>
            <a:off x="10177020" y="5135815"/>
            <a:ext cx="2014980" cy="172218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F036EFDD-7D88-1502-4877-A7C59B702B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0" y="5135814"/>
            <a:ext cx="1789096" cy="172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523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5B9CA8-37AF-8113-E435-EADDACD9F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32495F0-C5CB-4823-AE70-EED61EBAB1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E09C528B-2E07-7739-C766-B48FB341BE76}"/>
              </a:ext>
            </a:extLst>
          </p:cNvPr>
          <p:cNvSpPr txBox="1"/>
          <p:nvPr/>
        </p:nvSpPr>
        <p:spPr>
          <a:xfrm>
            <a:off x="4953965" y="160517"/>
            <a:ext cx="7017992" cy="2898648"/>
          </a:xfrm>
          <a:prstGeom prst="rect">
            <a:avLst/>
          </a:prstGeom>
        </p:spPr>
        <p:txBody>
          <a:bodyPr rtlCol="1">
            <a:normAutofit/>
          </a:bodyPr>
          <a:lstStyle/>
          <a:p>
            <a:pPr>
              <a:spcAft>
                <a:spcPts val="600"/>
              </a:spcAft>
            </a:pPr>
            <a:r>
              <a:rPr lang="he-IL" sz="3600" b="1" dirty="0"/>
              <a:t>סטטוס כוח אדם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8B9C25-D80D-48EC-B83A-231219A80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82975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תמונה 5" descr="משרד ההתיישבות והמשימות הלאומיות">
            <a:extLst>
              <a:ext uri="{FF2B5EF4-FFF2-40B4-BE49-F238E27FC236}">
                <a16:creationId xmlns:a16="http://schemas.microsoft.com/office/drawing/2014/main" id="{9F689828-758B-D417-E034-D07E19B1AF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563"/>
          <a:stretch>
            <a:fillRect/>
          </a:stretch>
        </p:blipFill>
        <p:spPr>
          <a:xfrm>
            <a:off x="10177020" y="5135815"/>
            <a:ext cx="2014980" cy="1722185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01CC70B-8875-45A1-8AFD-7D546E3C0C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53897" y="4177748"/>
            <a:ext cx="4824407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1731FA9-A015-58CF-CB5B-A600FFB66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0" y="5135814"/>
            <a:ext cx="1789096" cy="1722186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597F4FB-440F-D3A8-BF67-21309F7D4D4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6000"/>
          </a:blip>
          <a:stretch>
            <a:fillRect/>
          </a:stretch>
        </p:blipFill>
        <p:spPr>
          <a:xfrm>
            <a:off x="0" y="0"/>
            <a:ext cx="4824406" cy="6858000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E0D26C0C-21A8-B1EE-AEA1-FFEE25BD5439}"/>
              </a:ext>
            </a:extLst>
          </p:cNvPr>
          <p:cNvSpPr txBox="1"/>
          <p:nvPr/>
        </p:nvSpPr>
        <p:spPr>
          <a:xfrm>
            <a:off x="4953965" y="1198840"/>
            <a:ext cx="7017992" cy="2230159"/>
          </a:xfrm>
          <a:prstGeom prst="rect">
            <a:avLst/>
          </a:prstGeom>
        </p:spPr>
        <p:txBody>
          <a:bodyPr rtlCol="1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he-IL" sz="2400" dirty="0"/>
              <a:t>היקף כוח האדם המתוקצב מכוח ההסכם והמועסק על ידי הארגון לטובת הפרויקט עומד על 50 משרות נכון לחודש יולי. </a:t>
            </a:r>
          </a:p>
          <a:p>
            <a:pPr>
              <a:spcAft>
                <a:spcPts val="600"/>
              </a:spcAft>
            </a:pPr>
            <a:r>
              <a:rPr lang="he-IL" sz="2400" dirty="0"/>
              <a:t>יצוין כי מאז היקף המשמרות גדל וצפוי שהתייצב על הכמות הנדרשת בהסכם, כך שגם היקף המשרות צפוי להתייצב על הכמות הנדרשת בהסכם. </a:t>
            </a:r>
          </a:p>
        </p:txBody>
      </p:sp>
    </p:spTree>
    <p:extLst>
      <p:ext uri="{BB962C8B-B14F-4D97-AF65-F5344CB8AC3E}">
        <p14:creationId xmlns:p14="http://schemas.microsoft.com/office/powerpoint/2010/main" val="107241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7301A-8EC0-2604-F7A3-F343F1003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14C34400-8A44-F3CC-27A5-44013884D9B1}"/>
              </a:ext>
            </a:extLst>
          </p:cNvPr>
          <p:cNvSpPr txBox="1"/>
          <p:nvPr/>
        </p:nvSpPr>
        <p:spPr>
          <a:xfrm>
            <a:off x="1828213" y="160517"/>
            <a:ext cx="10143744" cy="868183"/>
          </a:xfrm>
          <a:prstGeom prst="rect">
            <a:avLst/>
          </a:prstGeom>
        </p:spPr>
        <p:txBody>
          <a:bodyPr rtlCol="1">
            <a:normAutofit/>
          </a:bodyPr>
          <a:lstStyle/>
          <a:p>
            <a:pPr>
              <a:spcAft>
                <a:spcPts val="600"/>
              </a:spcAft>
            </a:pPr>
            <a:r>
              <a:rPr lang="he-IL" sz="4400" b="1" dirty="0"/>
              <a:t>שיווק הפרויקט</a:t>
            </a:r>
            <a:endParaRPr lang="he-IL" sz="4400" b="1" dirty="0">
              <a:highlight>
                <a:srgbClr val="FFFF00"/>
              </a:highlight>
            </a:endParaRPr>
          </a:p>
        </p:txBody>
      </p:sp>
      <p:pic>
        <p:nvPicPr>
          <p:cNvPr id="6" name="תמונה 5" descr="משרד ההתיישבות והמשימות הלאומיות">
            <a:extLst>
              <a:ext uri="{FF2B5EF4-FFF2-40B4-BE49-F238E27FC236}">
                <a16:creationId xmlns:a16="http://schemas.microsoft.com/office/drawing/2014/main" id="{22C072D5-8579-952F-4B7E-D0BE71EFE3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563"/>
          <a:stretch>
            <a:fillRect/>
          </a:stretch>
        </p:blipFill>
        <p:spPr>
          <a:xfrm>
            <a:off x="10177020" y="5135815"/>
            <a:ext cx="2014980" cy="172218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12A91A70-77B9-F4F9-E4F2-5F9E315F06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2275"/>
          <a:stretch>
            <a:fillRect/>
          </a:stretch>
        </p:blipFill>
        <p:spPr>
          <a:xfrm>
            <a:off x="0" y="5135814"/>
            <a:ext cx="1789096" cy="1722186"/>
          </a:xfrm>
          <a:prstGeom prst="rect">
            <a:avLst/>
          </a:prstGeom>
        </p:spPr>
      </p:pic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174959B8-1022-70D1-2997-C13ECA6E301A}"/>
              </a:ext>
            </a:extLst>
          </p:cNvPr>
          <p:cNvSpPr txBox="1"/>
          <p:nvPr/>
        </p:nvSpPr>
        <p:spPr>
          <a:xfrm>
            <a:off x="5220181" y="1288093"/>
            <a:ext cx="6751775" cy="3563307"/>
          </a:xfrm>
          <a:prstGeom prst="rect">
            <a:avLst/>
          </a:prstGeom>
        </p:spPr>
        <p:txBody>
          <a:bodyPr rtlCol="1">
            <a:normAutofit/>
          </a:bodyPr>
          <a:lstStyle/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e-IL" sz="2800" dirty="0"/>
              <a:t>העלאת קמפיינים במיקוד אל מול ישובים רלוונטיים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e-IL" sz="2800" dirty="0"/>
              <a:t>איתור </a:t>
            </a:r>
            <a:r>
              <a:rPr lang="he-IL" sz="2800" dirty="0" err="1"/>
              <a:t>משפיענים</a:t>
            </a:r>
            <a:r>
              <a:rPr lang="he-IL" sz="2800" dirty="0"/>
              <a:t> ומובילי דעה בישובים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e-IL" sz="2800" dirty="0"/>
              <a:t>הסטת תקציבים לטובת פעילויות שיווק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e-IL" sz="2800" dirty="0"/>
              <a:t>מיתוג הפרויקט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he-IL" sz="2800" dirty="0"/>
              <a:t>צ'ופרים למתנדבים</a:t>
            </a:r>
          </a:p>
          <a:p>
            <a:pPr marL="571500" indent="-571500"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he-IL" sz="4400" b="1" dirty="0">
              <a:highlight>
                <a:srgbClr val="FFFF00"/>
              </a:highlight>
            </a:endParaRPr>
          </a:p>
        </p:txBody>
      </p:sp>
      <p:pic>
        <p:nvPicPr>
          <p:cNvPr id="7" name="תמונה 6">
            <a:extLst>
              <a:ext uri="{FF2B5EF4-FFF2-40B4-BE49-F238E27FC236}">
                <a16:creationId xmlns:a16="http://schemas.microsoft.com/office/drawing/2014/main" id="{BE0981A4-F536-1D9D-012D-F45903D0C04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7000"/>
          </a:blip>
          <a:stretch>
            <a:fillRect/>
          </a:stretch>
        </p:blipFill>
        <p:spPr>
          <a:xfrm>
            <a:off x="0" y="0"/>
            <a:ext cx="50299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417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75643B-B928-C66C-2D36-43FA04703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כותרת 1">
            <a:extLst>
              <a:ext uri="{FF2B5EF4-FFF2-40B4-BE49-F238E27FC236}">
                <a16:creationId xmlns:a16="http://schemas.microsoft.com/office/drawing/2014/main" id="{BF3BEC81-761B-E455-BA0B-8F2076CCC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228" y="150730"/>
            <a:ext cx="10933745" cy="765858"/>
          </a:xfrm>
        </p:spPr>
        <p:txBody>
          <a:bodyPr>
            <a:normAutofit fontScale="90000"/>
          </a:bodyPr>
          <a:lstStyle/>
          <a:p>
            <a:r>
              <a:rPr lang="he-IL" sz="4000" b="1" dirty="0">
                <a:cs typeface="Times New Roman"/>
              </a:rPr>
              <a:t>סיכום, ומבט לעתיד – </a:t>
            </a:r>
            <a:br>
              <a:rPr lang="he-IL" sz="4000" b="1" dirty="0">
                <a:cs typeface="Times New Roman"/>
              </a:rPr>
            </a:br>
            <a:r>
              <a:rPr lang="he-IL" sz="4000" b="1" dirty="0">
                <a:cs typeface="Times New Roman"/>
              </a:rPr>
              <a:t>בניית החוסן הקהילתי בישראל, 2026 והלאה</a:t>
            </a:r>
            <a:endParaRPr lang="he-IL" dirty="0"/>
          </a:p>
        </p:txBody>
      </p:sp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0A813A9C-8135-4A89-567E-B88036B62D82}"/>
              </a:ext>
            </a:extLst>
          </p:cNvPr>
          <p:cNvSpPr txBox="1"/>
          <p:nvPr/>
        </p:nvSpPr>
        <p:spPr>
          <a:xfrm>
            <a:off x="525713" y="1085522"/>
            <a:ext cx="11502774" cy="5032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he-IL" sz="2000" b="1" u="sng" dirty="0">
                <a:latin typeface="Times New Roman"/>
              </a:rPr>
              <a:t>סיכום שנה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1600" dirty="0">
                <a:latin typeface="Times New Roman"/>
              </a:rPr>
              <a:t>תהליך הקמה מורכב ומאתגר – אורך זמן (לא 3 חודשים), מתוך מבט כלל-מערכתי (ראש המועצה, ועד היישוב, קב"ט, מג"ב, משטרה ועוד).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1600" dirty="0">
                <a:latin typeface="Times New Roman"/>
              </a:rPr>
              <a:t>לאחר שנת פעילות מלאה, יצרנו מנגנון מבוסס לכניסה למועצה וליישובים בהם הצורך בולט.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1600" dirty="0">
                <a:latin typeface="Times New Roman"/>
              </a:rPr>
              <a:t>מצויים בסופה של שנת הסדרה ובניית אמון בין כלל הגופים: משטרה, מג"ב, רשויות והאזרח, מועצה, הנהלת היישוב, המשרד ועוד.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1600" dirty="0">
                <a:latin typeface="Times New Roman"/>
              </a:rPr>
              <a:t>ביישובים בהם האיום קיים, והמענה של הפרויקט מוכר – ההצלחות בולטות וקיימת מגמת התנדבות לפרויקט.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1600" dirty="0">
                <a:latin typeface="Times New Roman"/>
              </a:rPr>
              <a:t>הסקר השני צפוי להסתיים בימים הקרובים</a:t>
            </a:r>
          </a:p>
          <a:p>
            <a:pPr>
              <a:lnSpc>
                <a:spcPct val="150000"/>
              </a:lnSpc>
            </a:pPr>
            <a:r>
              <a:rPr lang="he-IL" sz="2000" b="1" u="sng" dirty="0">
                <a:latin typeface="Times New Roman"/>
              </a:rPr>
              <a:t>מבט לעתיד החוסן הקהילתי בישראל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1600" dirty="0">
                <a:latin typeface="Times New Roman"/>
              </a:rPr>
              <a:t>לאחר שנת הקמה מאומצת ומאתגרת – הזמן להמשך הפעילות ולקטיפת הפירות, ולא להורדה לטמיון של החוסן הקהילתי שנבנה עד כה.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1600" dirty="0">
                <a:latin typeface="Times New Roman"/>
              </a:rPr>
              <a:t>שנתיים של לחימה ועומס על מאגר המתנדבים הפוטנציאלי מסתיימות – הזדמנות לרתום ולהגדיל את מאגר המתנדבים המקומיים.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1600" dirty="0">
                <a:latin typeface="Times New Roman"/>
              </a:rPr>
              <a:t>המתנדבים הבאים ממרכז הארץ - הזדמנות לחיבור ערכי ו"חוסני" בין האוכלוסיות במרכז ובפריפריה.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he-IL" sz="1600" dirty="0">
                <a:latin typeface="Times New Roman"/>
              </a:rPr>
              <a:t>נבנתה תוכנית מסודרת לייצוב והרחבת הפרויקט לשנת 2026 והלאה.</a:t>
            </a:r>
            <a:endParaRPr lang="he-IL" sz="1600" dirty="0">
              <a:solidFill>
                <a:srgbClr val="FF0000"/>
              </a:solidFill>
              <a:latin typeface="Times New Roman"/>
            </a:endParaRPr>
          </a:p>
          <a:p>
            <a:pPr marL="514350" indent="-514350">
              <a:lnSpc>
                <a:spcPct val="150000"/>
              </a:lnSpc>
              <a:buFont typeface="+mj-cs"/>
              <a:buAutoNum type="arabicPeriod"/>
            </a:pPr>
            <a:r>
              <a:rPr lang="he-IL" sz="1600" dirty="0">
                <a:latin typeface="Times New Roman"/>
              </a:rPr>
              <a:t>פרויקט "חוסן קהילתי" כמנוף לחיזוק החוסן הלאומי בעם כולו.</a:t>
            </a:r>
          </a:p>
          <a:p>
            <a:pPr marL="514350" indent="-514350">
              <a:lnSpc>
                <a:spcPct val="150000"/>
              </a:lnSpc>
              <a:buFont typeface="+mj-cs"/>
              <a:buAutoNum type="arabicPeriod"/>
            </a:pPr>
            <a:r>
              <a:rPr lang="he-IL" sz="1600" dirty="0">
                <a:latin typeface="Times New Roman"/>
              </a:rPr>
              <a:t>עולה ביקוש מטעם האוכלוסייה המקומית בישובים ברחבי הארץ.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55580BDE-8B55-9A2E-0786-A979EFB61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57590"/>
            <a:ext cx="3731421" cy="1900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6930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6BE85-F147-112C-A49B-DABF0A73E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9784DEB-0493-2C03-05AB-1336DC30B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64888" y="5218072"/>
            <a:ext cx="1448003" cy="793650"/>
          </a:xfrm>
        </p:spPr>
        <p:txBody>
          <a:bodyPr>
            <a:normAutofit fontScale="90000"/>
          </a:bodyPr>
          <a:lstStyle/>
          <a:p>
            <a:pPr algn="l"/>
            <a:r>
              <a:rPr lang="he-IL" sz="5100" b="1" dirty="0">
                <a:cs typeface="Times New Roman"/>
              </a:rPr>
              <a:t>תודה!</a:t>
            </a:r>
            <a:endParaRPr lang="he-IL" sz="5100" dirty="0"/>
          </a:p>
        </p:txBody>
      </p:sp>
      <p:pic>
        <p:nvPicPr>
          <p:cNvPr id="8" name="תמונה 7" descr="משרד ההתיישבות והמשימות הלאומיות">
            <a:extLst>
              <a:ext uri="{FF2B5EF4-FFF2-40B4-BE49-F238E27FC236}">
                <a16:creationId xmlns:a16="http://schemas.microsoft.com/office/drawing/2014/main" id="{817C3F75-C3A8-5C98-77A6-950D958F7AB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51" r="4199" b="1"/>
          <a:stretch>
            <a:fillRect/>
          </a:stretch>
        </p:blipFill>
        <p:spPr>
          <a:xfrm>
            <a:off x="6041841" y="413674"/>
            <a:ext cx="4123157" cy="4123157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8466847-829D-4DF6-6932-D246648BB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" r="2" b="2"/>
          <a:stretch>
            <a:fillRect/>
          </a:stretch>
        </p:blipFill>
        <p:spPr>
          <a:xfrm>
            <a:off x="8740198" y="3396784"/>
            <a:ext cx="3047542" cy="3047542"/>
          </a:xfrm>
          <a:custGeom>
            <a:avLst/>
            <a:gdLst/>
            <a:ahLst/>
            <a:cxnLst/>
            <a:rect l="l" t="t" r="r" b="b"/>
            <a:pathLst>
              <a:path w="2283868" h="2283868">
                <a:moveTo>
                  <a:pt x="1141934" y="0"/>
                </a:moveTo>
                <a:cubicBezTo>
                  <a:pt x="1772607" y="0"/>
                  <a:pt x="2283868" y="511261"/>
                  <a:pt x="2283868" y="1141934"/>
                </a:cubicBezTo>
                <a:cubicBezTo>
                  <a:pt x="2283868" y="1772607"/>
                  <a:pt x="1772607" y="2283868"/>
                  <a:pt x="1141934" y="2283868"/>
                </a:cubicBezTo>
                <a:cubicBezTo>
                  <a:pt x="511261" y="2283868"/>
                  <a:pt x="0" y="1772607"/>
                  <a:pt x="0" y="1141934"/>
                </a:cubicBezTo>
                <a:cubicBezTo>
                  <a:pt x="0" y="511261"/>
                  <a:pt x="511261" y="0"/>
                  <a:pt x="1141934" y="0"/>
                </a:cubicBezTo>
                <a:close/>
              </a:path>
            </a:pathLst>
          </a:cu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D600E58B-2C0B-76CA-4739-864D95473E1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7000"/>
          </a:blip>
          <a:stretch>
            <a:fillRect/>
          </a:stretch>
        </p:blipFill>
        <p:spPr>
          <a:xfrm>
            <a:off x="0" y="-653761"/>
            <a:ext cx="5637581" cy="760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5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C550FE4BDB0E5746893BE949D2940B05" ma:contentTypeVersion="19" ma:contentTypeDescription="צור מסמך חדש." ma:contentTypeScope="" ma:versionID="cec2b686e29a369c7615334ee869bde6">
  <xsd:schema xmlns:xsd="http://www.w3.org/2001/XMLSchema" xmlns:xs="http://www.w3.org/2001/XMLSchema" xmlns:p="http://schemas.microsoft.com/office/2006/metadata/properties" xmlns:ns2="f9d297a7-2453-4e10-a5cd-aa8b86c02c59" xmlns:ns3="b42ce276-d6db-4b2c-a4ca-607066d255a2" targetNamespace="http://schemas.microsoft.com/office/2006/metadata/properties" ma:root="true" ma:fieldsID="cefd7d29ddd72a29ac40471e1d2577ed" ns2:_="" ns3:_="">
    <xsd:import namespace="f9d297a7-2453-4e10-a5cd-aa8b86c02c59"/>
    <xsd:import namespace="b42ce276-d6db-4b2c-a4ca-607066d255a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d297a7-2453-4e10-a5cd-aa8b86c02c5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משותף עם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משותף עם פרטים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a267e15-2393-4de7-984d-18eebbeef52e}" ma:internalName="TaxCatchAll" ma:showField="CatchAllData" ma:web="f9d297a7-2453-4e10-a5cd-aa8b86c02c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ce276-d6db-4b2c-a4ca-607066d255a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תגיות תמונה" ma:readOnly="false" ma:fieldId="{5cf76f15-5ced-4ddc-b409-7134ff3c332f}" ma:taxonomyMulti="true" ma:sspId="bbfaf555-2751-48bb-be26-f13bc84f1c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2ce276-d6db-4b2c-a4ca-607066d255a2">
      <Terms xmlns="http://schemas.microsoft.com/office/infopath/2007/PartnerControls"/>
    </lcf76f155ced4ddcb4097134ff3c332f>
    <TaxCatchAll xmlns="f9d297a7-2453-4e10-a5cd-aa8b86c02c59" xsi:nil="true"/>
  </documentManagement>
</p:properties>
</file>

<file path=customXml/itemProps1.xml><?xml version="1.0" encoding="utf-8"?>
<ds:datastoreItem xmlns:ds="http://schemas.openxmlformats.org/officeDocument/2006/customXml" ds:itemID="{19053DE4-E1F4-4A52-A79D-2F8E889E6FA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9d297a7-2453-4e10-a5cd-aa8b86c02c59"/>
    <ds:schemaRef ds:uri="b42ce276-d6db-4b2c-a4ca-607066d255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7E5DAF-EB07-46EF-93F5-E3B2E227CC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413D5E-F996-4DBC-ADCA-C7956FF2668D}">
  <ds:schemaRefs>
    <ds:schemaRef ds:uri="http://schemas.openxmlformats.org/package/2006/metadata/core-properties"/>
    <ds:schemaRef ds:uri="f9d297a7-2453-4e10-a5cd-aa8b86c02c59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schemas.microsoft.com/office/infopath/2007/PartnerControls"/>
    <ds:schemaRef ds:uri="http://purl.org/dc/terms/"/>
    <ds:schemaRef ds:uri="b42ce276-d6db-4b2c-a4ca-607066d255a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856</TotalTime>
  <Words>2090</Words>
  <Application>Microsoft Office PowerPoint</Application>
  <PresentationFormat>מסך רחב</PresentationFormat>
  <Paragraphs>394</Paragraphs>
  <Slides>17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17</vt:i4>
      </vt:variant>
    </vt:vector>
  </HeadingPairs>
  <TitlesOfParts>
    <vt:vector size="25" baseType="lpstr">
      <vt:lpstr>Aptos</vt:lpstr>
      <vt:lpstr>Aptos Display</vt:lpstr>
      <vt:lpstr>Arial</vt:lpstr>
      <vt:lpstr>Calibri</vt:lpstr>
      <vt:lpstr>David</vt:lpstr>
      <vt:lpstr>Times New Roman</vt:lpstr>
      <vt:lpstr>Wingdings</vt:lpstr>
      <vt:lpstr>ערכת נושא Office</vt:lpstr>
      <vt:lpstr>פרויקט חוסן קהילתי   משרד ההתיישבות והמשימות הלאומיות </vt:lpstr>
      <vt:lpstr>תוכן עניינים</vt:lpstr>
      <vt:lpstr>תפיסת התנעת הפעילות - כניסה לתא שטח חדש (מועצה/יישוב)</vt:lpstr>
      <vt:lpstr>מצגת של PowerPoint‏</vt:lpstr>
      <vt:lpstr>מצגת של PowerPoint‏</vt:lpstr>
      <vt:lpstr>מצגת של PowerPoint‏</vt:lpstr>
      <vt:lpstr>התקדמות הפעילות לפי מועצות – צפון – Q3</vt:lpstr>
      <vt:lpstr>התקדמות הפעילות לפי מועצות – מרכז – Q3</vt:lpstr>
      <vt:lpstr>התקדמות הפעילות לפי מועצות – דרום – Q3</vt:lpstr>
      <vt:lpstr>דוגמא להצלחה – בני יהודה</vt:lpstr>
      <vt:lpstr>דוגמא להצלחה - שקף</vt:lpstr>
      <vt:lpstr>דוגמא להמשך הפעילות הנדרשת - מועצה אזורית עמק המעיינות</vt:lpstr>
      <vt:lpstr>דוגמא להמשך הפעילות הנדרשת - בית אריה</vt:lpstr>
      <vt:lpstr>מצגת של PowerPoint‏</vt:lpstr>
      <vt:lpstr>מצגת של PowerPoint‏</vt:lpstr>
      <vt:lpstr>סיכום, ומבט לעתיד –  בניית החוסן הקהילתי בישראל, 2026 והלאה</vt:lpstr>
      <vt:lpstr>תודה!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פרויקט חוסן קהילתי   משרד ההתיישבות והמשימות הלאומיות</dc:title>
  <dc:creator>בצלאל גנוסר</dc:creator>
  <cp:lastModifiedBy>עדן גלעדי דניאל</cp:lastModifiedBy>
  <cp:revision>462</cp:revision>
  <cp:lastPrinted>2025-11-18T09:07:58Z</cp:lastPrinted>
  <dcterms:created xsi:type="dcterms:W3CDTF">2025-08-10T07:25:57Z</dcterms:created>
  <dcterms:modified xsi:type="dcterms:W3CDTF">2025-11-18T11:17:02Z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0x010100C550FE4BDB0E5746893BE949D2940B05</vt:lpwstr>
  </property>
</Properties>
</file>