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2" r:id="rId1"/>
    <p:sldMasterId id="2147483964" r:id="rId2"/>
  </p:sldMasterIdLst>
  <p:notesMasterIdLst>
    <p:notesMasterId r:id="rId5"/>
  </p:notesMasterIdLst>
  <p:handoutMasterIdLst>
    <p:handoutMasterId r:id="rId6"/>
  </p:handoutMasterIdLst>
  <p:sldIdLst>
    <p:sldId id="565" r:id="rId3"/>
    <p:sldId id="537" r:id="rId4"/>
  </p:sldIdLst>
  <p:sldSz cx="9144000" cy="6858000" type="screen4x3"/>
  <p:notesSz cx="6799263" cy="99298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יואב שרפי[Yoav Sharfi]" initials="יש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סגנון ערכת נושא 1 - הדגשה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סגנון ערכת נושא 1 - הדגשה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סגנון ערכת נושא 1 - הדגשה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סגנון ערכת נושא 1 - הדגשה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סגנון ערכת נושא 1 - הדגשה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סגנון בהיר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סגנון בהיר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סגנון בהיר 1 - הדגשה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סגנון בהיר 1 - הדגשה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8FB837D-C827-4EFA-A057-4D05807E0F7C}" styleName="סגנון ערכת נושא 1 - הדגשה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סגנון בהיר 2 - הדגשה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25E5076-3810-47DD-B79F-674D7AD40C01}" styleName="סגנון כהה 1 - הדגשה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סגנון כהה 1 - הדגשה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38B1855-1B75-4FBE-930C-398BA8C253C6}" styleName="סגנון ערכת נושא 2 - הדגשה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49" autoAdjust="0"/>
    <p:restoredTop sz="94575" autoAdjust="0"/>
  </p:normalViewPr>
  <p:slideViewPr>
    <p:cSldViewPr>
      <p:cViewPr varScale="1">
        <p:scale>
          <a:sx n="111" d="100"/>
          <a:sy n="111" d="100"/>
        </p:scale>
        <p:origin x="184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766"/>
    </p:cViewPr>
  </p:sorterViewPr>
  <p:notesViewPr>
    <p:cSldViewPr>
      <p:cViewPr varScale="1">
        <p:scale>
          <a:sx n="97" d="100"/>
          <a:sy n="97" d="100"/>
        </p:scale>
        <p:origin x="-4026" y="-102"/>
      </p:cViewPr>
      <p:guideLst>
        <p:guide orient="horz" pos="312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917" y="1"/>
            <a:ext cx="2946347" cy="496316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1553" y="1"/>
            <a:ext cx="2946347" cy="496316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l">
              <a:defRPr sz="1200"/>
            </a:lvl1pPr>
          </a:lstStyle>
          <a:p>
            <a:fld id="{B418396F-C424-4B21-B265-B78468B94C90}" type="datetimeFigureOut">
              <a:rPr lang="he-IL" smtClean="0"/>
              <a:t>י"ד/שבט/תש"פ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52917" y="9431746"/>
            <a:ext cx="2946347" cy="496316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1553" y="9431746"/>
            <a:ext cx="2946347" cy="496316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l">
              <a:defRPr sz="1200"/>
            </a:lvl1pPr>
          </a:lstStyle>
          <a:p>
            <a:fld id="{46FBF383-265B-4337-916E-EE8F0187A8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674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2917" y="2"/>
            <a:ext cx="2946347" cy="496491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7" y="2"/>
            <a:ext cx="2946347" cy="496491"/>
          </a:xfrm>
          <a:prstGeom prst="rect">
            <a:avLst/>
          </a:prstGeom>
        </p:spPr>
        <p:txBody>
          <a:bodyPr vert="horz" lIns="95771" tIns="47885" rIns="95771" bIns="47885" rtlCol="1"/>
          <a:lstStyle>
            <a:lvl1pPr algn="l">
              <a:defRPr sz="1200"/>
            </a:lvl1pPr>
          </a:lstStyle>
          <a:p>
            <a:fld id="{EE3C5618-5DE2-4FF7-8850-5C23B60C606A}" type="datetimeFigureOut">
              <a:rPr lang="he-IL" smtClean="0"/>
              <a:t>י"ד/שבט/תש"פ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57763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71" tIns="47885" rIns="95771" bIns="47885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928" y="4716663"/>
            <a:ext cx="5439410" cy="4468416"/>
          </a:xfrm>
          <a:prstGeom prst="rect">
            <a:avLst/>
          </a:prstGeom>
        </p:spPr>
        <p:txBody>
          <a:bodyPr vert="horz" lIns="95771" tIns="47885" rIns="95771" bIns="47885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2917" y="9431600"/>
            <a:ext cx="2946347" cy="496491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7" y="9431600"/>
            <a:ext cx="2946347" cy="496491"/>
          </a:xfrm>
          <a:prstGeom prst="rect">
            <a:avLst/>
          </a:prstGeom>
        </p:spPr>
        <p:txBody>
          <a:bodyPr vert="horz" lIns="95771" tIns="47885" rIns="95771" bIns="47885" rtlCol="1" anchor="b"/>
          <a:lstStyle>
            <a:lvl1pPr algn="l">
              <a:defRPr sz="1200"/>
            </a:lvl1pPr>
          </a:lstStyle>
          <a:p>
            <a:fld id="{A6943BA3-7D2A-4667-8E4C-321A86B5D8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909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89598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9171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0615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6492875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510874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75486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6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9797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8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0955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5666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510874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7918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16416" y="6381328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222842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59038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6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170074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416" y="6471194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0"/>
            <a:ext cx="1366858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582845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e-IL" dirty="0" smtClean="0"/>
              <a:t>לחץ כדי לערוך סגנון כותרת של תבנית בסיס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AD21024-C0AD-4457-BB4A-7E477D28B83D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 dirty="0"/>
          </a:p>
        </p:txBody>
      </p:sp>
      <p:sp>
        <p:nvSpPr>
          <p:cNvPr id="7" name="מציין מיקום של תאריך 3"/>
          <p:cNvSpPr txBox="1">
            <a:spLocks/>
          </p:cNvSpPr>
          <p:nvPr userDrawn="1"/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EF2E4A-EC15-4935-985B-D7B471B44027}" type="datetime8">
              <a:rPr lang="he-IL" smtClean="0"/>
              <a:pPr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1307444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כותרת, טקסט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1" y="277814"/>
            <a:ext cx="8229600" cy="11398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half" idx="1"/>
          </p:nvPr>
        </p:nvSpPr>
        <p:spPr>
          <a:xfrm>
            <a:off x="457201" y="1600201"/>
            <a:ext cx="4038600" cy="4530725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1" y="1600201"/>
            <a:ext cx="4038600" cy="4530725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16416" y="6453336"/>
            <a:ext cx="762000" cy="365125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6CC78-4BB4-4CB6-99BE-DEB000D56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מציין מיקום של תאריך 3"/>
          <p:cNvSpPr>
            <a:spLocks noGrp="1"/>
          </p:cNvSpPr>
          <p:nvPr>
            <p:ph type="dt" sz="half" idx="13"/>
          </p:nvPr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4532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8316416" y="6492875"/>
            <a:ext cx="762000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9020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270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6328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712601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21338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664134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4101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1711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08172818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384141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677399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794652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6235735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5885609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367336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F2E4A-EC15-4935-985B-D7B471B44027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3616348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21024-C0AD-4457-BB4A-7E477D28B83D}" type="datetime8">
              <a:rPr lang="he-IL" smtClean="0"/>
              <a:t>09 פברואר 20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FEA97-486A-4B3A-B672-DA7712DF9D59}" type="slidenum">
              <a:rPr lang="he-IL" smtClean="0"/>
              <a:t>‹#›</a:t>
            </a:fld>
            <a:endParaRPr lang="he-IL" dirty="0"/>
          </a:p>
        </p:txBody>
      </p:sp>
      <p:sp>
        <p:nvSpPr>
          <p:cNvPr id="8" name="מציין מיקום של תאריך 3"/>
          <p:cNvSpPr txBox="1">
            <a:spLocks/>
          </p:cNvSpPr>
          <p:nvPr userDrawn="1"/>
        </p:nvSpPr>
        <p:spPr>
          <a:xfrm>
            <a:off x="684862" y="0"/>
            <a:ext cx="1438866" cy="365125"/>
          </a:xfrm>
          <a:prstGeom prst="rect">
            <a:avLst/>
          </a:prstGeom>
        </p:spPr>
        <p:txBody>
          <a:bodyPr/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FEF2E4A-EC15-4935-985B-D7B471B44027}" type="datetime8">
              <a:rPr lang="he-IL" smtClean="0"/>
              <a:pPr/>
              <a:t>09 פברואר 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5974105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341497" y="6453336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  <p:pic>
        <p:nvPicPr>
          <p:cNvPr id="16" name="תמונה 1"/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443654" y="25167"/>
            <a:ext cx="683568" cy="626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rc_ilrp_i" descr="https://encrypted-tbn3.gstatic.com/images?q=tbn:ANd9GcSxXoHTOZ-jg4KYA3smXgZRlXfxSi6VsgVrmn4QwgAkba7tsIlQ"/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279"/>
            <a:ext cx="684862" cy="53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84862" y="73220"/>
            <a:ext cx="1078826" cy="188640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he-IL" smtClean="0"/>
              <a:t>28.01.2015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0938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2" r:id="rId9"/>
    <p:sldLayoutId id="2147483713" r:id="rId10"/>
    <p:sldLayoutId id="2147483714" r:id="rId11"/>
    <p:sldLayoutId id="214748371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e-IL" smtClean="0"/>
              <a:t>28.01.2015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F0FEA97-486A-4B3A-B672-DA7712DF9D59}" type="slidenum">
              <a:rPr lang="he-IL" smtClean="0"/>
              <a:t>‹#›</a:t>
            </a:fld>
            <a:endParaRPr lang="he-IL"/>
          </a:p>
        </p:txBody>
      </p:sp>
      <p:pic>
        <p:nvPicPr>
          <p:cNvPr id="34" name="irc_ilrp_i" descr="https://encrypted-tbn3.gstatic.com/images?q=tbn:ANd9GcSxXoHTOZ-jg4KYA3smXgZRlXfxSi6VsgVrmn4QwgAkba7tsIlQ"/>
          <p:cNvPicPr>
            <a:picLocks noChangeAspect="1" noChangeArrowheads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279"/>
            <a:ext cx="684862" cy="53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858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  <p:sldLayoutId id="2147483976" r:id="rId12"/>
    <p:sldLayoutId id="2147483977" r:id="rId13"/>
    <p:sldLayoutId id="2147483978" r:id="rId14"/>
    <p:sldLayoutId id="2147483979" r:id="rId15"/>
    <p:sldLayoutId id="2147483980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19672" y="476672"/>
            <a:ext cx="547260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 smtClean="0">
                <a:solidFill>
                  <a:srgbClr val="FF0000"/>
                </a:solidFill>
              </a:rPr>
              <a:t>תיקי שיווק – נתוני שיווק ופיתוח מגרשים לפי יישוב- עירוני</a:t>
            </a:r>
            <a:endParaRPr lang="he-IL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1960" y="6021288"/>
            <a:ext cx="4392488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dirty="0" smtClean="0"/>
              <a:t>נתוני שיווק – מדוח </a:t>
            </a:r>
            <a:r>
              <a:rPr lang="he-IL" sz="1400" dirty="0" err="1" smtClean="0"/>
              <a:t>עיסקאות</a:t>
            </a:r>
            <a:r>
              <a:rPr lang="he-IL" sz="1400" dirty="0" smtClean="0"/>
              <a:t>. </a:t>
            </a:r>
            <a:r>
              <a:rPr lang="he-IL" sz="1400" dirty="0" err="1" smtClean="0"/>
              <a:t>רמ"י</a:t>
            </a:r>
            <a:r>
              <a:rPr lang="he-IL" sz="1400" dirty="0" smtClean="0"/>
              <a:t> . רק </a:t>
            </a:r>
            <a:r>
              <a:rPr lang="he-IL" sz="1400" dirty="0" err="1" smtClean="0"/>
              <a:t>עיסקאות</a:t>
            </a:r>
            <a:r>
              <a:rPr lang="he-IL" sz="1400" dirty="0" smtClean="0"/>
              <a:t> מאושרות</a:t>
            </a:r>
            <a:endParaRPr lang="he-IL" sz="1400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02362"/>
            <a:ext cx="9170126" cy="285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91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19672" y="476672"/>
            <a:ext cx="547260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dirty="0" smtClean="0">
                <a:solidFill>
                  <a:srgbClr val="FF0000"/>
                </a:solidFill>
              </a:rPr>
              <a:t>תיקי שיווק – נתוני שיווק ופיתוח מגרשים לפי יישוב- כפרי</a:t>
            </a:r>
            <a:endParaRPr lang="he-IL" sz="2800" b="1" dirty="0">
              <a:solidFill>
                <a:srgbClr val="FF0000"/>
              </a:solidFill>
            </a:endParaRP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060848"/>
            <a:ext cx="9036496" cy="241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3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רימה">
  <a:themeElements>
    <a:clrScheme name="זרימה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ימ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שן מתפתל">
  <a:themeElements>
    <a:clrScheme name="עשן מתפתל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עשן מתפתל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עשן מתפתל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13840</TotalTime>
  <Words>31</Words>
  <Application>Microsoft Office PowerPoint</Application>
  <PresentationFormat>‫הצגה על המסך (4:3)</PresentationFormat>
  <Paragraphs>3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2</vt:i4>
      </vt:variant>
    </vt:vector>
  </HeadingPairs>
  <TitlesOfParts>
    <vt:vector size="12" baseType="lpstr">
      <vt:lpstr>Arial</vt:lpstr>
      <vt:lpstr>Calibri</vt:lpstr>
      <vt:lpstr>Century Gothic</vt:lpstr>
      <vt:lpstr>Constantia</vt:lpstr>
      <vt:lpstr>David</vt:lpstr>
      <vt:lpstr>Gisha</vt:lpstr>
      <vt:lpstr>Wingdings 2</vt:lpstr>
      <vt:lpstr>Wingdings 3</vt:lpstr>
      <vt:lpstr>זרימה</vt:lpstr>
      <vt:lpstr>עשן מתפתל</vt:lpstr>
      <vt:lpstr>מצגת של PowerPoint</vt:lpstr>
      <vt:lpstr>מצגת של PowerPoint</vt:lpstr>
    </vt:vector>
  </TitlesOfParts>
  <Company>משרד השיכון ובינוי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L09</dc:creator>
  <cp:lastModifiedBy>אילת אלון בוקר [Eilat Elon Boker]</cp:lastModifiedBy>
  <cp:revision>663</cp:revision>
  <cp:lastPrinted>2019-01-13T09:50:36Z</cp:lastPrinted>
  <dcterms:created xsi:type="dcterms:W3CDTF">2014-10-22T12:52:25Z</dcterms:created>
  <dcterms:modified xsi:type="dcterms:W3CDTF">2020-02-09T13:39:51Z</dcterms:modified>
</cp:coreProperties>
</file>