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2" r:id="rId1"/>
    <p:sldMasterId id="2147483754" r:id="rId2"/>
  </p:sldMasterIdLst>
  <p:notesMasterIdLst>
    <p:notesMasterId r:id="rId4"/>
  </p:notesMasterIdLst>
  <p:handoutMasterIdLst>
    <p:handoutMasterId r:id="rId5"/>
  </p:handoutMasterIdLst>
  <p:sldIdLst>
    <p:sldId id="527" r:id="rId3"/>
  </p:sldIdLst>
  <p:sldSz cx="9144000" cy="6858000" type="screen4x3"/>
  <p:notesSz cx="6799263" cy="99298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יואב שרפי[Yoav Sharfi]" initials="יש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סגנון ערכת נושא 1 - הדגשה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סגנון ערכת נושא 1 - הדגשה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663" autoAdjust="0"/>
    <p:restoredTop sz="94575" autoAdjust="0"/>
  </p:normalViewPr>
  <p:slideViewPr>
    <p:cSldViewPr>
      <p:cViewPr varScale="1">
        <p:scale>
          <a:sx n="111" d="100"/>
          <a:sy n="111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66"/>
    </p:cViewPr>
  </p:sorterViewPr>
  <p:notesViewPr>
    <p:cSldViewPr>
      <p:cViewPr varScale="1">
        <p:scale>
          <a:sx n="97" d="100"/>
          <a:sy n="97" d="100"/>
        </p:scale>
        <p:origin x="-4026" y="-102"/>
      </p:cViewPr>
      <p:guideLst>
        <p:guide orient="horz" pos="312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917" y="1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53" y="1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B418396F-C424-4B21-B265-B78468B94C90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917" y="9431746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53" y="9431746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46FBF383-265B-4337-916E-EE8F0187A8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674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917" y="2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7" y="2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EE3C5618-5DE2-4FF7-8850-5C23B60C606A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57763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71" tIns="47885" rIns="95771" bIns="47885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928" y="4716663"/>
            <a:ext cx="5439410" cy="4468416"/>
          </a:xfrm>
          <a:prstGeom prst="rect">
            <a:avLst/>
          </a:prstGeom>
        </p:spPr>
        <p:txBody>
          <a:bodyPr vert="horz" lIns="95771" tIns="47885" rIns="95771" bIns="47885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917" y="9431600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7" y="9431600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A6943BA3-7D2A-4667-8E4C-321A86B5D8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0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8959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9171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0615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5486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9797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095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666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7918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222842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590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170074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71194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58284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dirty="0" smtClean="0"/>
              <a:t>לחץ כדי לערוך סגנון כותרת של תבנית בסיס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D21024-C0AD-4457-BB4A-7E477D28B83D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7" name="מציין מיקום של תאריך 3"/>
          <p:cNvSpPr txBox="1">
            <a:spLocks/>
          </p:cNvSpPr>
          <p:nvPr userDrawn="1"/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EF2E4A-EC15-4935-985B-D7B471B44027}" type="datetime8">
              <a:rPr lang="he-IL" smtClean="0"/>
              <a:pPr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30744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77814"/>
            <a:ext cx="8229600" cy="11398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57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6CC78-4BB4-4CB6-99BE-DEB000D56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532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16416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9020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2527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7641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232406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7551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4299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0386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9425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036351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643254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7624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028324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845271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913184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322533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278272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1024-C0AD-4457-BB4A-7E477D28B83D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7" name="מציין מיקום של תאריך 3"/>
          <p:cNvSpPr txBox="1">
            <a:spLocks/>
          </p:cNvSpPr>
          <p:nvPr userDrawn="1"/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EF2E4A-EC15-4935-985B-D7B471B44027}" type="datetime8">
              <a:rPr lang="he-IL" smtClean="0"/>
              <a:pPr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632924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341497" y="645333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6" name="תמונה 1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43654" y="25167"/>
            <a:ext cx="683568" cy="62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rc_ilrp_i" descr="https://encrypted-tbn3.gstatic.com/images?q=tbn:ANd9GcSxXoHTOZ-jg4KYA3smXgZRlXfxSi6VsgVrmn4QwgAkba7tsIlQ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9"/>
            <a:ext cx="684862" cy="5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73220"/>
            <a:ext cx="1078826" cy="18864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he-IL" smtClean="0"/>
              <a:t>28.01.2015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0938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2" r:id="rId9"/>
    <p:sldLayoutId id="2147483713" r:id="rId10"/>
    <p:sldLayoutId id="2147483714" r:id="rId11"/>
    <p:sldLayoutId id="214748371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pic>
        <p:nvPicPr>
          <p:cNvPr id="18" name="irc_ilrp_i" descr="https://encrypted-tbn3.gstatic.com/images?q=tbn:ANd9GcSxXoHTOZ-jg4KYA3smXgZRlXfxSi6VsgVrmn4QwgAkba7tsIlQ"/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9"/>
            <a:ext cx="684862" cy="5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361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8" y="908720"/>
            <a:ext cx="3072341" cy="1728192"/>
          </a:xfrm>
          <a:prstGeom prst="rect">
            <a:avLst/>
          </a:prstGeom>
          <a:effectLst>
            <a:reflection blurRad="6350" stA="15000" endPos="40000" dist="101600" dir="5400000" sy="-100000" algn="bl" rotWithShape="0"/>
          </a:effec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59632" y="260648"/>
            <a:ext cx="6768752" cy="420656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 smtClean="0"/>
              <a:t>מגרשים שפותחו 2017</a:t>
            </a:r>
            <a:endParaRPr lang="he-IL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312551"/>
              </p:ext>
            </p:extLst>
          </p:nvPr>
        </p:nvGraphicFramePr>
        <p:xfrm>
          <a:off x="2843808" y="1844824"/>
          <a:ext cx="5904655" cy="4858312"/>
        </p:xfrm>
        <a:graphic>
          <a:graphicData uri="http://schemas.openxmlformats.org/drawingml/2006/table">
            <a:tbl>
              <a:tblPr rtl="1"/>
              <a:tblGrid>
                <a:gridCol w="2249393"/>
                <a:gridCol w="975839"/>
                <a:gridCol w="893141"/>
                <a:gridCol w="893141"/>
                <a:gridCol w="893141"/>
              </a:tblGrid>
              <a:tr h="97357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יישוב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סה"כ מגרשים למגורים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סה"כ פותחו שלב א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פותחו שלב א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בפיתוח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אבו </a:t>
                      </a:r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קרינאת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אום בטין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אל סייד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ביר הדאג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דריגאת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חורה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כסייפה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לקיה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מולדה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מכחול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ערערה בנגב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קאסר</a:t>
                      </a:r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א סיר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רהט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שגב שלום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תל שבע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תראבין</a:t>
                      </a:r>
                      <a:endParaRPr lang="he-IL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סכום כולל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32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פיאה">
  <a:themeElements>
    <a:clrScheme name="פיאה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פיאה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פיאה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10742</TotalTime>
  <Words>111</Words>
  <Application>Microsoft Office PowerPoint</Application>
  <PresentationFormat>‫הצגה על המסך (4:3)</PresentationFormat>
  <Paragraphs>91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1</vt:i4>
      </vt:variant>
    </vt:vector>
  </HeadingPairs>
  <TitlesOfParts>
    <vt:vector size="11" baseType="lpstr">
      <vt:lpstr>Arial</vt:lpstr>
      <vt:lpstr>Calibri</vt:lpstr>
      <vt:lpstr>Constantia</vt:lpstr>
      <vt:lpstr>David</vt:lpstr>
      <vt:lpstr>Gisha</vt:lpstr>
      <vt:lpstr>Trebuchet MS</vt:lpstr>
      <vt:lpstr>Wingdings 2</vt:lpstr>
      <vt:lpstr>Wingdings 3</vt:lpstr>
      <vt:lpstr>זרימה</vt:lpstr>
      <vt:lpstr>פיאה</vt:lpstr>
      <vt:lpstr>מגרשים שפותחו 2017</vt:lpstr>
    </vt:vector>
  </TitlesOfParts>
  <Company>משרד השיכון ובינוי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L09</dc:creator>
  <cp:lastModifiedBy>אילת אלון בוקר [Eilat Elon Boker]</cp:lastModifiedBy>
  <cp:revision>531</cp:revision>
  <cp:lastPrinted>2018-01-10T09:06:36Z</cp:lastPrinted>
  <dcterms:created xsi:type="dcterms:W3CDTF">2014-10-22T12:52:25Z</dcterms:created>
  <dcterms:modified xsi:type="dcterms:W3CDTF">2020-02-09T13:40:07Z</dcterms:modified>
</cp:coreProperties>
</file>