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2" r:id="rId1"/>
  </p:sldMasterIdLst>
  <p:notesMasterIdLst>
    <p:notesMasterId r:id="rId3"/>
  </p:notesMasterIdLst>
  <p:handoutMasterIdLst>
    <p:handoutMasterId r:id="rId4"/>
  </p:handoutMasterIdLst>
  <p:sldIdLst>
    <p:sldId id="537" r:id="rId2"/>
  </p:sldIdLst>
  <p:sldSz cx="9144000" cy="6858000" type="screen4x3"/>
  <p:notesSz cx="7315200" cy="96012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5">
          <p15:clr>
            <a:srgbClr val="A4A3A4"/>
          </p15:clr>
        </p15:guide>
        <p15:guide id="2" pos="230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יואב שרפי[Yoav Sharfi]" initials="יש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ללא סגנון, ללא רשת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סגנון ערכת נושא 1 - הדגשה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סגנון ערכת נושא 1 - הדגשה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סגנון ערכת נושא 1 - הדגשה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סגנון ערכת נושא 1 - הדגשה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EC20E35-A176-4012-BC5E-935CFFF8708E}" styleName="סגנון ביניים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663" autoAdjust="0"/>
    <p:restoredTop sz="94575" autoAdjust="0"/>
  </p:normalViewPr>
  <p:slideViewPr>
    <p:cSldViewPr>
      <p:cViewPr varScale="1">
        <p:scale>
          <a:sx n="111" d="100"/>
          <a:sy n="111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766"/>
    </p:cViewPr>
  </p:sorterViewPr>
  <p:notesViewPr>
    <p:cSldViewPr>
      <p:cViewPr varScale="1">
        <p:scale>
          <a:sx n="97" d="100"/>
          <a:sy n="97" d="100"/>
        </p:scale>
        <p:origin x="-4026" y="-102"/>
      </p:cViewPr>
      <p:guideLst>
        <p:guide orient="horz" pos="3025"/>
        <p:guide pos="23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145281" y="1"/>
            <a:ext cx="3169920" cy="479891"/>
          </a:xfrm>
          <a:prstGeom prst="rect">
            <a:avLst/>
          </a:prstGeom>
        </p:spPr>
        <p:txBody>
          <a:bodyPr vert="horz" lIns="95771" tIns="47885" rIns="95771" bIns="47885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671" y="1"/>
            <a:ext cx="3169920" cy="479891"/>
          </a:xfrm>
          <a:prstGeom prst="rect">
            <a:avLst/>
          </a:prstGeom>
        </p:spPr>
        <p:txBody>
          <a:bodyPr vert="horz" lIns="95771" tIns="47885" rIns="95771" bIns="47885" rtlCol="1"/>
          <a:lstStyle>
            <a:lvl1pPr algn="l">
              <a:defRPr sz="1200"/>
            </a:lvl1pPr>
          </a:lstStyle>
          <a:p>
            <a:fld id="{B418396F-C424-4B21-B265-B78468B94C90}" type="datetimeFigureOut">
              <a:rPr lang="he-IL" smtClean="0"/>
              <a:t>י"ד/שבט/תש"פ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4145281" y="9119615"/>
            <a:ext cx="3169920" cy="479891"/>
          </a:xfrm>
          <a:prstGeom prst="rect">
            <a:avLst/>
          </a:prstGeom>
        </p:spPr>
        <p:txBody>
          <a:bodyPr vert="horz" lIns="95771" tIns="47885" rIns="95771" bIns="47885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671" y="9119615"/>
            <a:ext cx="3169920" cy="479891"/>
          </a:xfrm>
          <a:prstGeom prst="rect">
            <a:avLst/>
          </a:prstGeom>
        </p:spPr>
        <p:txBody>
          <a:bodyPr vert="horz" lIns="95771" tIns="47885" rIns="95771" bIns="47885" rtlCol="1" anchor="b"/>
          <a:lstStyle>
            <a:lvl1pPr algn="l">
              <a:defRPr sz="1200"/>
            </a:lvl1pPr>
          </a:lstStyle>
          <a:p>
            <a:fld id="{46FBF383-265B-4337-916E-EE8F0187A8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6742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145281" y="2"/>
            <a:ext cx="3169920" cy="480060"/>
          </a:xfrm>
          <a:prstGeom prst="rect">
            <a:avLst/>
          </a:prstGeom>
        </p:spPr>
        <p:txBody>
          <a:bodyPr vert="horz" lIns="95771" tIns="47885" rIns="95771" bIns="47885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696" y="2"/>
            <a:ext cx="3169920" cy="480060"/>
          </a:xfrm>
          <a:prstGeom prst="rect">
            <a:avLst/>
          </a:prstGeom>
        </p:spPr>
        <p:txBody>
          <a:bodyPr vert="horz" lIns="95771" tIns="47885" rIns="95771" bIns="47885" rtlCol="1"/>
          <a:lstStyle>
            <a:lvl1pPr algn="l">
              <a:defRPr sz="1200"/>
            </a:lvl1pPr>
          </a:lstStyle>
          <a:p>
            <a:fld id="{EE3C5618-5DE2-4FF7-8850-5C23B60C606A}" type="datetimeFigureOut">
              <a:rPr lang="he-IL" smtClean="0"/>
              <a:t>י"ד/שבט/תש"פ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258888" y="720725"/>
            <a:ext cx="4797425" cy="3597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71" tIns="47885" rIns="95771" bIns="47885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731522" y="4560572"/>
            <a:ext cx="5852160" cy="4320540"/>
          </a:xfrm>
          <a:prstGeom prst="rect">
            <a:avLst/>
          </a:prstGeom>
        </p:spPr>
        <p:txBody>
          <a:bodyPr vert="horz" lIns="95771" tIns="47885" rIns="95771" bIns="47885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4145281" y="9119475"/>
            <a:ext cx="3169920" cy="480060"/>
          </a:xfrm>
          <a:prstGeom prst="rect">
            <a:avLst/>
          </a:prstGeom>
        </p:spPr>
        <p:txBody>
          <a:bodyPr vert="horz" lIns="95771" tIns="47885" rIns="95771" bIns="47885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696" y="9119475"/>
            <a:ext cx="3169920" cy="480060"/>
          </a:xfrm>
          <a:prstGeom prst="rect">
            <a:avLst/>
          </a:prstGeom>
        </p:spPr>
        <p:txBody>
          <a:bodyPr vert="horz" lIns="95771" tIns="47885" rIns="95771" bIns="47885" rtlCol="1" anchor="b"/>
          <a:lstStyle>
            <a:lvl1pPr algn="l">
              <a:defRPr sz="1200"/>
            </a:lvl1pPr>
          </a:lstStyle>
          <a:p>
            <a:fld id="{A6943BA3-7D2A-4667-8E4C-321A86B5D8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5909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438866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89598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49171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438866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0615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6492875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510874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75486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6" name="מציין מיקום של תאריך 3"/>
          <p:cNvSpPr>
            <a:spLocks noGrp="1"/>
          </p:cNvSpPr>
          <p:nvPr>
            <p:ph type="dt" sz="half" idx="13"/>
          </p:nvPr>
        </p:nvSpPr>
        <p:spPr>
          <a:xfrm>
            <a:off x="684862" y="0"/>
            <a:ext cx="1366858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19797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8" name="מציין מיקום של תאריך 3"/>
          <p:cNvSpPr>
            <a:spLocks noGrp="1"/>
          </p:cNvSpPr>
          <p:nvPr>
            <p:ph type="dt" sz="half" idx="13"/>
          </p:nvPr>
        </p:nvSpPr>
        <p:spPr>
          <a:xfrm>
            <a:off x="684862" y="0"/>
            <a:ext cx="1366858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10955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56666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510874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7918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6381328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222842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85903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6" name="מציין מיקום של תאריך 3"/>
          <p:cNvSpPr>
            <a:spLocks noGrp="1"/>
          </p:cNvSpPr>
          <p:nvPr>
            <p:ph type="dt" sz="half" idx="13"/>
          </p:nvPr>
        </p:nvSpPr>
        <p:spPr>
          <a:xfrm>
            <a:off x="684862" y="0"/>
            <a:ext cx="1366858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3170074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6416" y="6471194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366858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582845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e-IL" dirty="0" smtClean="0"/>
              <a:t>לחץ כדי לערוך סגנון כותרת של תבנית בסיס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D21024-C0AD-4457-BB4A-7E477D28B83D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 dirty="0"/>
          </a:p>
        </p:txBody>
      </p:sp>
      <p:sp>
        <p:nvSpPr>
          <p:cNvPr id="7" name="מציין מיקום של תאריך 3"/>
          <p:cNvSpPr txBox="1">
            <a:spLocks/>
          </p:cNvSpPr>
          <p:nvPr userDrawn="1"/>
        </p:nvSpPr>
        <p:spPr>
          <a:xfrm>
            <a:off x="684862" y="0"/>
            <a:ext cx="1438866" cy="365125"/>
          </a:xfrm>
          <a:prstGeom prst="rect">
            <a:avLst/>
          </a:prstGeom>
        </p:spPr>
        <p:txBody>
          <a:bodyPr/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EF2E4A-EC15-4935-985B-D7B471B44027}" type="datetime8">
              <a:rPr lang="he-IL" smtClean="0"/>
              <a:pPr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1307444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כותרת, טקסט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1" y="277814"/>
            <a:ext cx="8229600" cy="11398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half" idx="1"/>
          </p:nvPr>
        </p:nvSpPr>
        <p:spPr>
          <a:xfrm>
            <a:off x="457201" y="1600201"/>
            <a:ext cx="4038600" cy="4530725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1" y="1600201"/>
            <a:ext cx="4038600" cy="4530725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16416" y="6453336"/>
            <a:ext cx="762000" cy="36512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6CC78-4BB4-4CB6-99BE-DEB000D562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מציין מיקום של תאריך 3"/>
          <p:cNvSpPr>
            <a:spLocks noGrp="1"/>
          </p:cNvSpPr>
          <p:nvPr>
            <p:ph type="dt" sz="half" idx="13"/>
          </p:nvPr>
        </p:nvSpPr>
        <p:spPr>
          <a:xfrm>
            <a:off x="684862" y="0"/>
            <a:ext cx="1438866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94532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16416" y="6492875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9020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341497" y="6453336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  <p:pic>
        <p:nvPicPr>
          <p:cNvPr id="16" name="תמונה 1"/>
          <p:cNvPicPr>
            <a:picLocks noChangeAspect="1" noChangeArrowheads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43654" y="25167"/>
            <a:ext cx="683568" cy="626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rc_ilrp_i" descr="https://encrypted-tbn3.gstatic.com/images?q=tbn:ANd9GcSxXoHTOZ-jg4KYA3smXgZRlXfxSi6VsgVrmn4QwgAkba7tsIlQ"/>
          <p:cNvPicPr>
            <a:picLocks noChangeAspect="1" noChangeArrowheads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279"/>
            <a:ext cx="684862" cy="533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73220"/>
            <a:ext cx="1078826" cy="18864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he-IL" smtClean="0"/>
              <a:t>28.01.2015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09382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2" r:id="rId9"/>
    <p:sldLayoutId id="2147483713" r:id="rId10"/>
    <p:sldLayoutId id="2147483714" r:id="rId11"/>
    <p:sldLayoutId id="214748371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27784" y="58122"/>
            <a:ext cx="43924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פרויקטים תיקי שיווק</a:t>
            </a:r>
            <a:endParaRPr lang="he-IL" sz="2800" dirty="0"/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615111"/>
              </p:ext>
            </p:extLst>
          </p:nvPr>
        </p:nvGraphicFramePr>
        <p:xfrm>
          <a:off x="737828" y="1124744"/>
          <a:ext cx="8172399" cy="5048250"/>
        </p:xfrm>
        <a:graphic>
          <a:graphicData uri="http://schemas.openxmlformats.org/drawingml/2006/table">
            <a:tbl>
              <a:tblPr rtl="1"/>
              <a:tblGrid>
                <a:gridCol w="985066"/>
                <a:gridCol w="985066"/>
                <a:gridCol w="985066"/>
                <a:gridCol w="1276937"/>
                <a:gridCol w="985066"/>
                <a:gridCol w="985066"/>
                <a:gridCol w="985066"/>
                <a:gridCol w="985066"/>
              </a:tblGrid>
              <a:tr h="659977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היישוב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מספר פרוייקטים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י"חד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מגרשים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מגרשים שפותחו שלב א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שיווק מצטבר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סה"כ יח"ד ששוקו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שיווק 2016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אבו קרינאת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אום בטין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אל סייד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6983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ביר הדאג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דריגאת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חורה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כסייפה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לקיה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מולדה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מכחול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ערוער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קאסר א סיר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רהט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7994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שגב שלום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תל שבע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תראבין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992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סכום כולל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39368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13871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6073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35896" y="6381328"/>
            <a:ext cx="439248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dirty="0" smtClean="0"/>
              <a:t>נתוני שיווק – מדוח </a:t>
            </a:r>
            <a:r>
              <a:rPr lang="he-IL" sz="1400" dirty="0" err="1" smtClean="0"/>
              <a:t>עיסקאות</a:t>
            </a:r>
            <a:r>
              <a:rPr lang="he-IL" sz="1400" dirty="0" smtClean="0"/>
              <a:t>. </a:t>
            </a:r>
            <a:r>
              <a:rPr lang="he-IL" sz="1400" dirty="0" err="1" smtClean="0"/>
              <a:t>רמ"י</a:t>
            </a:r>
            <a:r>
              <a:rPr lang="he-IL" sz="1400" dirty="0" smtClean="0"/>
              <a:t> . רק </a:t>
            </a:r>
            <a:r>
              <a:rPr lang="he-IL" sz="1400" dirty="0" err="1" smtClean="0"/>
              <a:t>עיסקאות</a:t>
            </a:r>
            <a:r>
              <a:rPr lang="he-IL" sz="1400" dirty="0" smtClean="0"/>
              <a:t> מאושרות</a:t>
            </a:r>
            <a:endParaRPr lang="he-IL" sz="1400" dirty="0"/>
          </a:p>
        </p:txBody>
      </p:sp>
    </p:spTree>
    <p:extLst>
      <p:ext uri="{BB962C8B-B14F-4D97-AF65-F5344CB8AC3E}">
        <p14:creationId xmlns:p14="http://schemas.microsoft.com/office/powerpoint/2010/main" val="268373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זרימה">
  <a:themeElements>
    <a:clrScheme name="זרימה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זרימה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זרימ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8538</TotalTime>
  <Words>175</Words>
  <Application>Microsoft Office PowerPoint</Application>
  <PresentationFormat>‫הצגה על המסך (4:3)</PresentationFormat>
  <Paragraphs>146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7" baseType="lpstr">
      <vt:lpstr>Arial</vt:lpstr>
      <vt:lpstr>Calibri</vt:lpstr>
      <vt:lpstr>Constantia</vt:lpstr>
      <vt:lpstr>David</vt:lpstr>
      <vt:lpstr>Wingdings 2</vt:lpstr>
      <vt:lpstr>זרימה</vt:lpstr>
      <vt:lpstr>מצגת של PowerPoint</vt:lpstr>
    </vt:vector>
  </TitlesOfParts>
  <Company>משרד השיכון ובינוי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L09</dc:creator>
  <cp:lastModifiedBy>אילת אלון בוקר [Eilat Elon Boker]</cp:lastModifiedBy>
  <cp:revision>425</cp:revision>
  <cp:lastPrinted>2015-06-23T05:40:32Z</cp:lastPrinted>
  <dcterms:created xsi:type="dcterms:W3CDTF">2014-10-22T12:52:25Z</dcterms:created>
  <dcterms:modified xsi:type="dcterms:W3CDTF">2020-02-09T13:39:37Z</dcterms:modified>
</cp:coreProperties>
</file>