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56" r:id="rId3"/>
    <p:sldId id="257" r:id="rId4"/>
    <p:sldId id="261" r:id="rId5"/>
    <p:sldId id="258" r:id="rId6"/>
    <p:sldId id="259" r:id="rId7"/>
  </p:sldIdLst>
  <p:sldSz cx="12192000" cy="6858000"/>
  <p:notesSz cx="6819900" cy="99187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04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879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98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4551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021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562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03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168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3198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976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418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64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FF4B1-C968-42F1-A0F5-6C8D59F3168E}" type="datetimeFigureOut">
              <a:rPr lang="he-IL" smtClean="0"/>
              <a:t>ל'/שבט/תשפ"ג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6895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אזורי מעבר שעתיים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202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39971" y="1192768"/>
            <a:ext cx="495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מטריצת תעריפים אזורי מעבר שעתיים פברואר 2021</a:t>
            </a:r>
          </a:p>
        </p:txBody>
      </p:sp>
      <p:grpSp>
        <p:nvGrpSpPr>
          <p:cNvPr id="9" name="קבוצה 8"/>
          <p:cNvGrpSpPr/>
          <p:nvPr/>
        </p:nvGrpSpPr>
        <p:grpSpPr>
          <a:xfrm>
            <a:off x="229931" y="161924"/>
            <a:ext cx="6091080" cy="6583363"/>
            <a:chOff x="420431" y="-1"/>
            <a:chExt cx="6091080" cy="6583363"/>
          </a:xfrm>
        </p:grpSpPr>
        <p:pic>
          <p:nvPicPr>
            <p:cNvPr id="4" name="תמונה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431" y="-1"/>
              <a:ext cx="6091080" cy="6583363"/>
            </a:xfrm>
            <a:prstGeom prst="rect">
              <a:avLst/>
            </a:prstGeom>
          </p:spPr>
        </p:pic>
        <p:sp>
          <p:nvSpPr>
            <p:cNvPr id="8" name="מלבן 7"/>
            <p:cNvSpPr/>
            <p:nvPr/>
          </p:nvSpPr>
          <p:spPr>
            <a:xfrm>
              <a:off x="2494347" y="2228179"/>
              <a:ext cx="391026" cy="13849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1" anchor="ctr">
              <a:spAutoFit/>
            </a:bodyPr>
            <a:lstStyle/>
            <a:p>
              <a:pPr algn="ctr"/>
              <a:r>
                <a:rPr lang="he-IL" sz="900" b="1" dirty="0">
                  <a:solidFill>
                    <a:srgbClr val="FF66FF"/>
                  </a:solidFill>
                </a:rPr>
                <a:t>3100</a:t>
              </a:r>
            </a:p>
          </p:txBody>
        </p:sp>
      </p:grp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682351"/>
              </p:ext>
            </p:extLst>
          </p:nvPr>
        </p:nvGraphicFramePr>
        <p:xfrm>
          <a:off x="6614571" y="1761890"/>
          <a:ext cx="4978400" cy="241935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3103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3104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3221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מספר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שם אזור 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חיפה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קריות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רכסים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עתלית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יקנעם עילית קרית טבעון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חיפה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6.0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3103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קריות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5.0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3104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רכסים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5.0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3221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עתלית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5.0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יקנעם עילית קרית טבעון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 dirty="0">
                          <a:effectLst/>
                        </a:rPr>
                        <a:t>₪ 5.0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276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6279357" cy="6172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9357" y="1205468"/>
            <a:ext cx="49530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/>
              <a:t>אזורי מעבר שעתי מטריצת תעריפים - גוש דן פברואר 2021</a:t>
            </a:r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996827"/>
              </p:ext>
            </p:extLst>
          </p:nvPr>
        </p:nvGraphicFramePr>
        <p:xfrm>
          <a:off x="7386080" y="1669163"/>
          <a:ext cx="3751476" cy="170345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710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51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9809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2100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2210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2220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79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מספר אזור 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שם אזור 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1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21 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22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618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2100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1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6.00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618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2210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21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9.00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6.00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618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2220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22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9.00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9.00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 dirty="0">
                          <a:effectLst/>
                        </a:rPr>
                        <a:t>₪ 6.00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78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632314" y="365125"/>
            <a:ext cx="5721485" cy="1325563"/>
          </a:xfrm>
        </p:spPr>
        <p:txBody>
          <a:bodyPr>
            <a:normAutofit fontScale="90000"/>
          </a:bodyPr>
          <a:lstStyle/>
          <a:p>
            <a:r>
              <a:rPr lang="he-IL" dirty="0"/>
              <a:t>אזור פתח תקווה אזור משולב טבעת 1 וטבעת 22 תעריף 6.0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324600" y="1825625"/>
            <a:ext cx="5029200" cy="4351338"/>
          </a:xfrm>
        </p:spPr>
        <p:txBody>
          <a:bodyPr/>
          <a:lstStyle/>
          <a:p>
            <a:r>
              <a:rPr lang="he-IL" dirty="0"/>
              <a:t>אזור פתח תקווה אזור מעבר 90 דקות משותף במחיר 6.0 לאזור 22 ולאזור 1.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58" y="152014"/>
            <a:ext cx="4630561" cy="6024949"/>
          </a:xfrm>
          <a:prstGeom prst="rect">
            <a:avLst/>
          </a:prstGeom>
        </p:spPr>
      </p:pic>
      <p:sp>
        <p:nvSpPr>
          <p:cNvPr id="5" name="צורה חופשית 4"/>
          <p:cNvSpPr/>
          <p:nvPr/>
        </p:nvSpPr>
        <p:spPr>
          <a:xfrm>
            <a:off x="2676525" y="2271713"/>
            <a:ext cx="1428750" cy="1081087"/>
          </a:xfrm>
          <a:custGeom>
            <a:avLst/>
            <a:gdLst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33350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90488 w 1428750"/>
              <a:gd name="connsiteY6" fmla="*/ 238125 h 1081087"/>
              <a:gd name="connsiteX7" fmla="*/ 0 w 1428750"/>
              <a:gd name="connsiteY7" fmla="*/ 585787 h 1081087"/>
              <a:gd name="connsiteX8" fmla="*/ 0 w 1428750"/>
              <a:gd name="connsiteY8" fmla="*/ 719137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33350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90488 w 1428750"/>
              <a:gd name="connsiteY6" fmla="*/ 238125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33350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97744 w 1428750"/>
              <a:gd name="connsiteY22" fmla="*/ 278606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97744 w 1428750"/>
              <a:gd name="connsiteY22" fmla="*/ 278606 h 1081087"/>
              <a:gd name="connsiteX23" fmla="*/ 1131094 w 1428750"/>
              <a:gd name="connsiteY23" fmla="*/ 252412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1004887 w 1428750"/>
              <a:gd name="connsiteY21" fmla="*/ 452437 h 1081087"/>
              <a:gd name="connsiteX22" fmla="*/ 997744 w 1428750"/>
              <a:gd name="connsiteY22" fmla="*/ 278606 h 1081087"/>
              <a:gd name="connsiteX23" fmla="*/ 1131094 w 1428750"/>
              <a:gd name="connsiteY23" fmla="*/ 252412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8750" h="1081087">
                <a:moveTo>
                  <a:pt x="1023938" y="61912"/>
                </a:moveTo>
                <a:lnTo>
                  <a:pt x="747713" y="19050"/>
                </a:lnTo>
                <a:lnTo>
                  <a:pt x="619125" y="85725"/>
                </a:lnTo>
                <a:lnTo>
                  <a:pt x="490538" y="121444"/>
                </a:lnTo>
                <a:lnTo>
                  <a:pt x="171450" y="0"/>
                </a:lnTo>
                <a:lnTo>
                  <a:pt x="123825" y="71437"/>
                </a:lnTo>
                <a:lnTo>
                  <a:pt x="80963" y="235744"/>
                </a:lnTo>
                <a:lnTo>
                  <a:pt x="0" y="585787"/>
                </a:lnTo>
                <a:cubicBezTo>
                  <a:pt x="794" y="619918"/>
                  <a:pt x="1587" y="654050"/>
                  <a:pt x="2381" y="688181"/>
                </a:cubicBezTo>
                <a:lnTo>
                  <a:pt x="180975" y="714375"/>
                </a:lnTo>
                <a:lnTo>
                  <a:pt x="171450" y="823912"/>
                </a:lnTo>
                <a:lnTo>
                  <a:pt x="242888" y="790575"/>
                </a:lnTo>
                <a:lnTo>
                  <a:pt x="242888" y="1038225"/>
                </a:lnTo>
                <a:lnTo>
                  <a:pt x="371475" y="1004887"/>
                </a:lnTo>
                <a:lnTo>
                  <a:pt x="585788" y="1019175"/>
                </a:lnTo>
                <a:lnTo>
                  <a:pt x="866775" y="1062037"/>
                </a:lnTo>
                <a:lnTo>
                  <a:pt x="933450" y="1081087"/>
                </a:lnTo>
                <a:lnTo>
                  <a:pt x="1428750" y="1042987"/>
                </a:lnTo>
                <a:lnTo>
                  <a:pt x="1347788" y="709612"/>
                </a:lnTo>
                <a:lnTo>
                  <a:pt x="1257300" y="633412"/>
                </a:lnTo>
                <a:lnTo>
                  <a:pt x="1090613" y="552450"/>
                </a:lnTo>
                <a:lnTo>
                  <a:pt x="1004887" y="452437"/>
                </a:lnTo>
                <a:lnTo>
                  <a:pt x="997744" y="278606"/>
                </a:lnTo>
                <a:lnTo>
                  <a:pt x="1131094" y="252412"/>
                </a:lnTo>
                <a:lnTo>
                  <a:pt x="1147763" y="128587"/>
                </a:lnTo>
                <a:lnTo>
                  <a:pt x="1133475" y="80962"/>
                </a:lnTo>
                <a:lnTo>
                  <a:pt x="1023938" y="61912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2828925" y="2645922"/>
            <a:ext cx="796925" cy="237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00" dirty="0"/>
              <a:t>פתח תקווה</a:t>
            </a:r>
          </a:p>
        </p:txBody>
      </p:sp>
    </p:spTree>
    <p:extLst>
      <p:ext uri="{BB962C8B-B14F-4D97-AF65-F5344CB8AC3E}">
        <p14:creationId xmlns:p14="http://schemas.microsoft.com/office/powerpoint/2010/main" val="1971765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628650"/>
            <a:ext cx="6343650" cy="5448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87357" y="1218168"/>
            <a:ext cx="4953000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/>
              <a:t>מטריצת תעריפים אזורי מעבר שעתיים ירושלים פברואר 2021 </a:t>
            </a:r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728212"/>
              </p:ext>
            </p:extLst>
          </p:nvPr>
        </p:nvGraphicFramePr>
        <p:xfrm>
          <a:off x="7858897" y="1728809"/>
          <a:ext cx="3019167" cy="142628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006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6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63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6434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מספר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שם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ירושלים עירוני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>
                          <a:effectLst/>
                        </a:rPr>
                        <a:t>1100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ירושלים עיורוני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 dirty="0">
                          <a:effectLst/>
                        </a:rPr>
                        <a:t>₪ 6.0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323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0"/>
            <a:ext cx="6172200" cy="6562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9000" y="888655"/>
            <a:ext cx="495300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/>
              <a:t>מטריצת תעריפים אזורי מעבר שעתיים באר שבע – פברואר 2021</a:t>
            </a:r>
          </a:p>
          <a:p>
            <a:endParaRPr lang="he-IL" dirty="0"/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918154"/>
              </p:ext>
            </p:extLst>
          </p:nvPr>
        </p:nvGraphicFramePr>
        <p:xfrm>
          <a:off x="8171934" y="1488818"/>
          <a:ext cx="3072714" cy="1682749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024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2231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מספר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שם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באר שבע עירוני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518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>
                          <a:effectLst/>
                        </a:rPr>
                        <a:t>4100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באר שבע עירוני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 dirty="0">
                          <a:effectLst/>
                        </a:rPr>
                        <a:t>₪ 4.0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32340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197</Words>
  <Application>Microsoft Office PowerPoint</Application>
  <PresentationFormat>מסך רחב</PresentationFormat>
  <Paragraphs>95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David</vt:lpstr>
      <vt:lpstr>Times New Roman</vt:lpstr>
      <vt:lpstr>ערכת נושא Office</vt:lpstr>
      <vt:lpstr>אזורי מעבר שעתיים</vt:lpstr>
      <vt:lpstr>מצגת של PowerPoint‏</vt:lpstr>
      <vt:lpstr>מצגת של PowerPoint‏</vt:lpstr>
      <vt:lpstr>אזור פתח תקווה אזור משולב טבעת 1 וטבעת 22 תעריף 6.0</vt:lpstr>
      <vt:lpstr>מצגת של PowerPoint‏</vt:lpstr>
      <vt:lpstr>מצגת של PowerPoint‏</vt:lpstr>
    </vt:vector>
  </TitlesOfParts>
  <Company>MOT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Benny Nissim</dc:creator>
  <cp:lastModifiedBy>ברכה לאה קורקוס</cp:lastModifiedBy>
  <cp:revision>15</cp:revision>
  <cp:lastPrinted>2021-02-02T07:29:12Z</cp:lastPrinted>
  <dcterms:created xsi:type="dcterms:W3CDTF">2018-08-19T08:20:43Z</dcterms:created>
  <dcterms:modified xsi:type="dcterms:W3CDTF">2023-02-21T11:15:11Z</dcterms:modified>
</cp:coreProperties>
</file>