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customXml/itemProps1.xml" ContentType="application/vnd.openxmlformats-officedocument.customXmlProperti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Default Extension="png" ContentType="image/png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Default Extension="jpeg" ContentType="image/jpeg"/>
  <Default Extension="emf" ContentType="image/x-emf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Default Extension="rels" ContentType="application/vnd.openxmlformats-package.relationships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  <p:sldMasterId id="2147483705" r:id="rId2"/>
    <p:sldMasterId id="2147483714" r:id="rId3"/>
    <p:sldMasterId id="2147483729" r:id="rId4"/>
  </p:sldMasterIdLst>
  <p:notesMasterIdLst>
    <p:notesMasterId r:id="rId13"/>
  </p:notesMasterIdLst>
  <p:handoutMasterIdLst>
    <p:handoutMasterId r:id="rId14"/>
  </p:handoutMasterIdLst>
  <p:sldIdLst>
    <p:sldId id="256" r:id="rId5"/>
    <p:sldId id="462" r:id="rId6"/>
    <p:sldId id="463" r:id="rId7"/>
    <p:sldId id="464" r:id="rId8"/>
    <p:sldId id="466" r:id="rId9"/>
    <p:sldId id="467" r:id="rId10"/>
    <p:sldId id="465" r:id="rId11"/>
    <p:sldId id="262" r:id="rId12"/>
  </p:sldIdLst>
  <p:sldSz cx="9144000" cy="6858000" type="screen4x3"/>
  <p:notesSz cx="67691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420" userDrawn="1">
          <p15:clr>
            <a:srgbClr val="A4A3A4"/>
          </p15:clr>
        </p15:guide>
        <p15:guide id="3" pos="385" userDrawn="1">
          <p15:clr>
            <a:srgbClr val="A4A3A4"/>
          </p15:clr>
        </p15:guide>
        <p15:guide id="7" orient="horz" pos="1071" userDrawn="1">
          <p15:clr>
            <a:srgbClr val="A4A3A4"/>
          </p15:clr>
        </p15:guide>
        <p15:guide id="8" orient="horz" pos="116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1" userDrawn="1">
          <p15:clr>
            <a:srgbClr val="A4A3A4"/>
          </p15:clr>
        </p15:guide>
        <p15:guide id="2" pos="213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B5B"/>
    <a:srgbClr val="8799A8"/>
    <a:srgbClr val="8CD2FA"/>
    <a:srgbClr val="6E3C89"/>
    <a:srgbClr val="6E325A"/>
    <a:srgbClr val="DC325A"/>
    <a:srgbClr val="5A145A"/>
    <a:srgbClr val="EAEFF7"/>
    <a:srgbClr val="D2DEEF"/>
    <a:srgbClr val="3C46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774" y="114"/>
      </p:cViewPr>
      <p:guideLst>
        <p:guide orient="horz" pos="2160"/>
        <p:guide pos="5420"/>
        <p:guide pos="385"/>
        <p:guide orient="horz" pos="1071"/>
        <p:guide orient="horz" pos="116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-3870" y="-108"/>
      </p:cViewPr>
      <p:guideLst>
        <p:guide orient="horz" pos="3121"/>
        <p:guide pos="21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customXml" Target="../customXml/item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35826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70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76A3F1F-AB65-440C-81D2-1031F19EB613}" type="datetimeFigureOut">
              <a:rPr lang="he-IL" smtClean="0"/>
              <a:pPr/>
              <a:t>כ'/שבט/תשע"ח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35826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70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E914A68-1863-43A6-8D71-9A013C86913E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83227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33277" cy="4970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34259" y="0"/>
            <a:ext cx="2933277" cy="4970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59392-3A78-4C77-9DE1-A920F733778C}" type="datetimeFigureOut">
              <a:rPr lang="en-GB" smtClean="0"/>
              <a:pPr/>
              <a:t>05/02/2018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5700" y="1238250"/>
            <a:ext cx="44577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910" y="4767265"/>
            <a:ext cx="5415280" cy="39004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08984"/>
            <a:ext cx="2933277" cy="4970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34259" y="9408984"/>
            <a:ext cx="2933277" cy="4970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17E368-6FB8-41AF-BE25-25E6630D99F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500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7E368-6FB8-41AF-BE25-25E6630D99FF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1171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he-IL" smtClean="0"/>
          </a:p>
        </p:txBody>
      </p:sp>
    </p:spTree>
    <p:extLst>
      <p:ext uri="{BB962C8B-B14F-4D97-AF65-F5344CB8AC3E}">
        <p14:creationId xmlns:p14="http://schemas.microsoft.com/office/powerpoint/2010/main" val="4243630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he-IL" smtClean="0"/>
          </a:p>
        </p:txBody>
      </p:sp>
    </p:spTree>
    <p:extLst>
      <p:ext uri="{BB962C8B-B14F-4D97-AF65-F5344CB8AC3E}">
        <p14:creationId xmlns:p14="http://schemas.microsoft.com/office/powerpoint/2010/main" val="3619941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he-IL" smtClean="0"/>
          </a:p>
        </p:txBody>
      </p:sp>
    </p:spTree>
    <p:extLst>
      <p:ext uri="{BB962C8B-B14F-4D97-AF65-F5344CB8AC3E}">
        <p14:creationId xmlns:p14="http://schemas.microsoft.com/office/powerpoint/2010/main" val="2603811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0" y="1452563"/>
            <a:ext cx="9144000" cy="3671887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על הסמל כדי להוסיף תמונה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229" y="2293333"/>
            <a:ext cx="8156121" cy="925831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tIns="108000" bIns="108000" anchor="t">
            <a:normAutofit/>
          </a:bodyPr>
          <a:lstStyle>
            <a:lvl1pPr algn="r">
              <a:lnSpc>
                <a:spcPts val="3400"/>
              </a:lnSpc>
              <a:defRPr sz="4000">
                <a:solidFill>
                  <a:srgbClr val="6E3C89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286" y="3314700"/>
            <a:ext cx="7981224" cy="853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rgbClr val="6E3C89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59229" y="4282520"/>
            <a:ext cx="8166281" cy="4111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000">
                <a:solidFill>
                  <a:srgbClr val="6E3C89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FontTx/>
              <a:buNone/>
              <a:defRPr sz="1600">
                <a:solidFill>
                  <a:srgbClr val="6E3C89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FontTx/>
              <a:buNone/>
              <a:defRPr sz="1600">
                <a:solidFill>
                  <a:srgbClr val="6E3C89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FontTx/>
              <a:buNone/>
              <a:defRPr sz="1600">
                <a:solidFill>
                  <a:srgbClr val="6E3C89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FontTx/>
              <a:buNone/>
              <a:defRPr sz="1600">
                <a:solidFill>
                  <a:srgbClr val="6E3C89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 flipH="1">
            <a:off x="0" y="1452789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8CD2FA"/>
                </a:gs>
                <a:gs pos="100000">
                  <a:srgbClr val="5A145A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 flipH="1">
            <a:off x="0" y="5123998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ross 47"/>
          <p:cNvSpPr/>
          <p:nvPr userDrawn="1"/>
        </p:nvSpPr>
        <p:spPr>
          <a:xfrm>
            <a:off x="8441058" y="1947749"/>
            <a:ext cx="432000" cy="432000"/>
          </a:xfrm>
          <a:prstGeom prst="plus">
            <a:avLst>
              <a:gd name="adj" fmla="val 36773"/>
            </a:avLst>
          </a:prstGeom>
          <a:solidFill>
            <a:srgbClr val="6E3C89"/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1" name="תמונה 30" descr="16577B_nayeret_minhal_header.jpg"/>
          <p:cNvPicPr>
            <a:picLocks noChangeAspect="1"/>
          </p:cNvPicPr>
          <p:nvPr userDrawn="1"/>
        </p:nvPicPr>
        <p:blipFill>
          <a:blip r:embed="rId2" cstate="print"/>
          <a:srcRect t="36824" r="72090" b="21059"/>
          <a:stretch>
            <a:fillRect/>
          </a:stretch>
        </p:blipFill>
        <p:spPr>
          <a:xfrm>
            <a:off x="-1" y="5401997"/>
            <a:ext cx="2866031" cy="1456004"/>
          </a:xfrm>
          <a:prstGeom prst="rect">
            <a:avLst/>
          </a:prstGeom>
        </p:spPr>
      </p:pic>
      <p:pic>
        <p:nvPicPr>
          <p:cNvPr id="17" name="תמונה 16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307" y="5700087"/>
            <a:ext cx="2133600" cy="933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6347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537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-22860" y="1452789"/>
            <a:ext cx="9166860" cy="3677559"/>
          </a:xfrm>
          <a:prstGeom prst="rect">
            <a:avLst/>
          </a:prstGeom>
          <a:gradFill>
            <a:gsLst>
              <a:gs pos="0">
                <a:srgbClr val="8CD2FA"/>
              </a:gs>
              <a:gs pos="100000">
                <a:srgbClr val="6E3C8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14" y="2388870"/>
            <a:ext cx="7764236" cy="777240"/>
          </a:xfrm>
          <a:prstGeom prst="rect">
            <a:avLst/>
          </a:prstGeom>
        </p:spPr>
        <p:txBody>
          <a:bodyPr/>
          <a:lstStyle>
            <a:lvl1pPr>
              <a:lnSpc>
                <a:spcPts val="3600"/>
              </a:lnSpc>
              <a:defRPr sz="40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71" y="3334385"/>
            <a:ext cx="7121979" cy="82613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 algn="r">
              <a:buNone/>
              <a:defRPr sz="24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 algn="r">
              <a:buNone/>
              <a:defRPr sz="24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 algn="r">
              <a:buNone/>
              <a:defRPr sz="24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 algn="r">
              <a:buNone/>
              <a:defRPr sz="24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0" y="1452789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H="1">
            <a:off x="0" y="5123998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" t="80843" r="70163" b="-206"/>
          <a:stretch/>
        </p:blipFill>
        <p:spPr>
          <a:xfrm>
            <a:off x="0" y="5530211"/>
            <a:ext cx="2732314" cy="132778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070" y="1969525"/>
            <a:ext cx="376063" cy="376063"/>
          </a:xfrm>
          <a:prstGeom prst="rect">
            <a:avLst/>
          </a:prstGeom>
        </p:spPr>
      </p:pic>
      <p:pic>
        <p:nvPicPr>
          <p:cNvPr id="17" name="תמונה 16" descr="16577B_nayeret_minhal_header.jpg"/>
          <p:cNvPicPr>
            <a:picLocks noChangeAspect="1"/>
          </p:cNvPicPr>
          <p:nvPr userDrawn="1"/>
        </p:nvPicPr>
        <p:blipFill>
          <a:blip r:embed="rId4" cstate="print"/>
          <a:srcRect t="36824" r="72090" b="21059"/>
          <a:stretch>
            <a:fillRect/>
          </a:stretch>
        </p:blipFill>
        <p:spPr>
          <a:xfrm>
            <a:off x="-1" y="5401997"/>
            <a:ext cx="2866031" cy="1456004"/>
          </a:xfrm>
          <a:prstGeom prst="rect">
            <a:avLst/>
          </a:prstGeom>
        </p:spPr>
      </p:pic>
      <p:pic>
        <p:nvPicPr>
          <p:cNvPr id="18" name="תמונה 17"/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307" y="5700087"/>
            <a:ext cx="2133600" cy="933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0240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2900" y="468630"/>
            <a:ext cx="9070658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600"/>
              </a:lnSpc>
              <a:defRPr sz="4000">
                <a:gradFill>
                  <a:gsLst>
                    <a:gs pos="0">
                      <a:srgbClr val="6E3C89"/>
                    </a:gs>
                    <a:gs pos="100000">
                      <a:srgbClr val="8CD2FA"/>
                    </a:gs>
                  </a:gsLst>
                  <a:lin ang="10800000" scaled="0"/>
                </a:gra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14149" y="1760561"/>
            <a:ext cx="8106770" cy="3821373"/>
          </a:xfrm>
          <a:prstGeom prst="rect">
            <a:avLst/>
          </a:prstGeom>
        </p:spPr>
        <p:txBody>
          <a:bodyPr/>
          <a:lstStyle>
            <a:lvl1pPr marL="342900" indent="-342900">
              <a:buFont typeface="FbReforma Regular" panose="02020603050405020304" pitchFamily="18" charset="-79"/>
              <a:buChar char="+"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57188" indent="-182563" defTabSz="715963">
              <a:lnSpc>
                <a:spcPct val="100000"/>
              </a:lnSpc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77813" indent="-277813">
              <a:lnSpc>
                <a:spcPct val="100000"/>
              </a:lnSpc>
            </a:pPr>
            <a:r>
              <a:rPr lang="he-IL" dirty="0" err="1" smtClean="0"/>
              <a:t>מנמהנ</a:t>
            </a:r>
            <a:r>
              <a:rPr lang="he-IL" dirty="0" smtClean="0"/>
              <a:t>.</a:t>
            </a:r>
          </a:p>
          <a:p>
            <a:pPr marL="357188" lvl="1" indent="-182563" defTabSz="715963">
              <a:lnSpc>
                <a:spcPct val="100000"/>
              </a:lnSpc>
              <a:buSzPct val="100000"/>
              <a:buFont typeface="Arial" panose="020B0604020202020204" pitchFamily="34" charset="0"/>
              <a:buChar char="•"/>
            </a:pPr>
            <a:r>
              <a:rPr lang="he-IL" sz="2400" dirty="0" err="1" smtClean="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יחיעיע</a:t>
            </a:r>
            <a:endParaRPr lang="he-IL" sz="2400" dirty="0" smtClean="0">
              <a:solidFill>
                <a:srgbClr val="8799A8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39750" lvl="2" indent="-182563" defTabSz="804863">
              <a:lnSpc>
                <a:spcPct val="10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he-IL" sz="2400" dirty="0" err="1" smtClean="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חממנמנ</a:t>
            </a:r>
            <a:endParaRPr lang="en-GB" sz="2400" dirty="0" smtClean="0">
              <a:solidFill>
                <a:srgbClr val="8799A8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28751" y="948531"/>
            <a:ext cx="7299008" cy="3203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pic>
        <p:nvPicPr>
          <p:cNvPr id="5" name="תמונה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" y="222265"/>
            <a:ext cx="1025090" cy="49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קבוצה 10"/>
          <p:cNvGrpSpPr/>
          <p:nvPr userDrawn="1"/>
        </p:nvGrpSpPr>
        <p:grpSpPr>
          <a:xfrm>
            <a:off x="295275" y="6061642"/>
            <a:ext cx="8851699" cy="216000"/>
            <a:chOff x="295275" y="6061642"/>
            <a:chExt cx="8851699" cy="216000"/>
          </a:xfrm>
        </p:grpSpPr>
        <p:sp>
          <p:nvSpPr>
            <p:cNvPr id="7" name="מלבן 6"/>
            <p:cNvSpPr/>
            <p:nvPr userDrawn="1"/>
          </p:nvSpPr>
          <p:spPr>
            <a:xfrm rot="10800000">
              <a:off x="607774" y="6142642"/>
              <a:ext cx="8539200" cy="54000"/>
            </a:xfrm>
            <a:prstGeom prst="rect">
              <a:avLst/>
            </a:prstGeom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Cross 31"/>
            <p:cNvSpPr/>
            <p:nvPr userDrawn="1"/>
          </p:nvSpPr>
          <p:spPr>
            <a:xfrm>
              <a:off x="295275" y="6061642"/>
              <a:ext cx="216000" cy="216000"/>
            </a:xfrm>
            <a:prstGeom prst="plus">
              <a:avLst>
                <a:gd name="adj" fmla="val 36773"/>
              </a:avLst>
            </a:prstGeom>
            <a:solidFill>
              <a:srgbClr val="8CD2FA"/>
            </a:solidFill>
            <a:ln w="381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657476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5" y="468630"/>
            <a:ext cx="8470583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600"/>
              </a:lnSpc>
              <a:defRPr sz="4000">
                <a:gradFill>
                  <a:gsLst>
                    <a:gs pos="0">
                      <a:srgbClr val="6E3C89"/>
                    </a:gs>
                    <a:gs pos="100000">
                      <a:srgbClr val="8CD2FA"/>
                    </a:gs>
                  </a:gsLst>
                  <a:lin ang="10800000" scaled="0"/>
                </a:gra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695451" y="948531"/>
            <a:ext cx="7032308" cy="3203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sp>
        <p:nvSpPr>
          <p:cNvPr id="10" name="Table Placeholder 9"/>
          <p:cNvSpPr>
            <a:spLocks noGrp="1"/>
          </p:cNvSpPr>
          <p:nvPr>
            <p:ph type="tbl" sz="quarter" idx="14"/>
          </p:nvPr>
        </p:nvSpPr>
        <p:spPr>
          <a:xfrm>
            <a:off x="628650" y="1749425"/>
            <a:ext cx="8001000" cy="3690938"/>
          </a:xfrm>
          <a:prstGeom prst="rect">
            <a:avLst/>
          </a:prstGeom>
        </p:spPr>
        <p:txBody>
          <a:bodyPr/>
          <a:lstStyle>
            <a:lvl1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על הסמל כדי להוסיף טבלה</a:t>
            </a:r>
            <a:endParaRPr lang="en-GB" dirty="0"/>
          </a:p>
        </p:txBody>
      </p:sp>
      <p:pic>
        <p:nvPicPr>
          <p:cNvPr id="5" name="תמונה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" y="222265"/>
            <a:ext cx="1025090" cy="49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קבוצה 10"/>
          <p:cNvGrpSpPr/>
          <p:nvPr userDrawn="1"/>
        </p:nvGrpSpPr>
        <p:grpSpPr>
          <a:xfrm>
            <a:off x="295275" y="6061642"/>
            <a:ext cx="8851699" cy="216000"/>
            <a:chOff x="295275" y="6061642"/>
            <a:chExt cx="8851699" cy="216000"/>
          </a:xfrm>
        </p:grpSpPr>
        <p:sp>
          <p:nvSpPr>
            <p:cNvPr id="7" name="מלבן 6"/>
            <p:cNvSpPr/>
            <p:nvPr userDrawn="1"/>
          </p:nvSpPr>
          <p:spPr>
            <a:xfrm rot="10800000">
              <a:off x="607774" y="6142642"/>
              <a:ext cx="8539200" cy="54000"/>
            </a:xfrm>
            <a:prstGeom prst="rect">
              <a:avLst/>
            </a:prstGeom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Cross 31"/>
            <p:cNvSpPr/>
            <p:nvPr userDrawn="1"/>
          </p:nvSpPr>
          <p:spPr>
            <a:xfrm>
              <a:off x="295275" y="6061642"/>
              <a:ext cx="216000" cy="216000"/>
            </a:xfrm>
            <a:prstGeom prst="plus">
              <a:avLst>
                <a:gd name="adj" fmla="val 36773"/>
              </a:avLst>
            </a:prstGeom>
            <a:solidFill>
              <a:srgbClr val="8CD2FA"/>
            </a:solidFill>
            <a:ln w="381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607808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 rot="5400000">
            <a:off x="4793570" y="1205365"/>
            <a:ext cx="5555795" cy="3145065"/>
          </a:xfrm>
          <a:prstGeom prst="rect">
            <a:avLst/>
          </a:prstGeom>
          <a:gradFill>
            <a:gsLst>
              <a:gs pos="0">
                <a:srgbClr val="8CD2FA"/>
              </a:gs>
              <a:gs pos="91000">
                <a:srgbClr val="6E3C8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4"/>
          </p:nvPr>
        </p:nvSpPr>
        <p:spPr>
          <a:xfrm>
            <a:off x="628650" y="1965325"/>
            <a:ext cx="5002213" cy="3806825"/>
          </a:xfrm>
          <a:prstGeom prst="rect">
            <a:avLst/>
          </a:prstGeom>
        </p:spPr>
        <p:txBody>
          <a:bodyPr/>
          <a:lstStyle>
            <a:lvl1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על הסמל כדי להוסיף תרשים</a:t>
            </a:r>
            <a:endParaRPr lang="en-GB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468630"/>
            <a:ext cx="5711550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600"/>
              </a:lnSpc>
              <a:defRPr sz="4000">
                <a:gradFill>
                  <a:gsLst>
                    <a:gs pos="0">
                      <a:srgbClr val="6E3C89"/>
                    </a:gs>
                    <a:gs pos="100000">
                      <a:srgbClr val="8CD2FA"/>
                    </a:gs>
                  </a:gsLst>
                  <a:lin ang="10800000" scaled="0"/>
                </a:gra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-1" y="948531"/>
            <a:ext cx="5711551" cy="375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pic>
        <p:nvPicPr>
          <p:cNvPr id="8" name="תמונה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" y="222265"/>
            <a:ext cx="1025090" cy="49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קבוצה 10"/>
          <p:cNvGrpSpPr/>
          <p:nvPr userDrawn="1"/>
        </p:nvGrpSpPr>
        <p:grpSpPr>
          <a:xfrm>
            <a:off x="295275" y="6061642"/>
            <a:ext cx="8851699" cy="216000"/>
            <a:chOff x="295275" y="6061642"/>
            <a:chExt cx="8851699" cy="216000"/>
          </a:xfrm>
        </p:grpSpPr>
        <p:sp>
          <p:nvSpPr>
            <p:cNvPr id="11" name="מלבן 10"/>
            <p:cNvSpPr/>
            <p:nvPr userDrawn="1"/>
          </p:nvSpPr>
          <p:spPr>
            <a:xfrm rot="10800000">
              <a:off x="607774" y="6142642"/>
              <a:ext cx="8539200" cy="54000"/>
            </a:xfrm>
            <a:prstGeom prst="rect">
              <a:avLst/>
            </a:prstGeom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2" name="Cross 31"/>
            <p:cNvSpPr/>
            <p:nvPr userDrawn="1"/>
          </p:nvSpPr>
          <p:spPr>
            <a:xfrm>
              <a:off x="295275" y="6061642"/>
              <a:ext cx="216000" cy="216000"/>
            </a:xfrm>
            <a:prstGeom prst="plus">
              <a:avLst>
                <a:gd name="adj" fmla="val 36773"/>
              </a:avLst>
            </a:prstGeom>
            <a:solidFill>
              <a:srgbClr val="8CD2FA"/>
            </a:solidFill>
            <a:ln w="381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568912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/>
          <p:cNvSpPr>
            <a:spLocks noGrp="1"/>
          </p:cNvSpPr>
          <p:nvPr>
            <p:ph type="chart" sz="quarter" idx="14"/>
          </p:nvPr>
        </p:nvSpPr>
        <p:spPr>
          <a:xfrm>
            <a:off x="628650" y="1965325"/>
            <a:ext cx="7886700" cy="3806825"/>
          </a:xfrm>
          <a:prstGeom prst="rect">
            <a:avLst/>
          </a:prstGeom>
        </p:spPr>
        <p:txBody>
          <a:bodyPr/>
          <a:lstStyle>
            <a:lvl1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על הסמל כדי להוסיף תרשים</a:t>
            </a:r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-342900" y="468630"/>
            <a:ext cx="9070658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600"/>
              </a:lnSpc>
              <a:defRPr sz="4000">
                <a:gradFill>
                  <a:gsLst>
                    <a:gs pos="0">
                      <a:srgbClr val="6E3C89"/>
                    </a:gs>
                    <a:gs pos="100000">
                      <a:srgbClr val="8CD2FA"/>
                    </a:gs>
                  </a:gsLst>
                  <a:lin ang="10800000" scaled="0"/>
                </a:gra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28751" y="948531"/>
            <a:ext cx="7299008" cy="3203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pic>
        <p:nvPicPr>
          <p:cNvPr id="5" name="תמונה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" y="222265"/>
            <a:ext cx="1025090" cy="49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קבוצה 10"/>
          <p:cNvGrpSpPr/>
          <p:nvPr userDrawn="1"/>
        </p:nvGrpSpPr>
        <p:grpSpPr>
          <a:xfrm>
            <a:off x="295275" y="6061642"/>
            <a:ext cx="8851699" cy="216000"/>
            <a:chOff x="295275" y="6061642"/>
            <a:chExt cx="8851699" cy="216000"/>
          </a:xfrm>
        </p:grpSpPr>
        <p:sp>
          <p:nvSpPr>
            <p:cNvPr id="8" name="מלבן 7"/>
            <p:cNvSpPr/>
            <p:nvPr userDrawn="1"/>
          </p:nvSpPr>
          <p:spPr>
            <a:xfrm rot="10800000">
              <a:off x="607774" y="6142642"/>
              <a:ext cx="8539200" cy="54000"/>
            </a:xfrm>
            <a:prstGeom prst="rect">
              <a:avLst/>
            </a:prstGeom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Cross 31"/>
            <p:cNvSpPr/>
            <p:nvPr userDrawn="1"/>
          </p:nvSpPr>
          <p:spPr>
            <a:xfrm>
              <a:off x="295275" y="6061642"/>
              <a:ext cx="216000" cy="216000"/>
            </a:xfrm>
            <a:prstGeom prst="plus">
              <a:avLst>
                <a:gd name="adj" fmla="val 36773"/>
              </a:avLst>
            </a:prstGeom>
            <a:solidFill>
              <a:srgbClr val="8CD2FA"/>
            </a:solidFill>
            <a:ln w="381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35769775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4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452789"/>
            <a:ext cx="9144000" cy="3677559"/>
          </a:xfrm>
          <a:prstGeom prst="rect">
            <a:avLst/>
          </a:prstGeom>
          <a:gradFill>
            <a:gsLst>
              <a:gs pos="0">
                <a:srgbClr val="8CD2FA"/>
              </a:gs>
              <a:gs pos="100000">
                <a:srgbClr val="6E3C8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0" y="1452789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0" y="5123998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440" y="2738439"/>
            <a:ext cx="2114550" cy="82772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72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575" y="1994535"/>
            <a:ext cx="628650" cy="628650"/>
          </a:xfrm>
          <a:prstGeom prst="rect">
            <a:avLst/>
          </a:prstGeom>
        </p:spPr>
      </p:pic>
      <p:pic>
        <p:nvPicPr>
          <p:cNvPr id="13" name="תמונה 12" descr="16577B_nayeret_minhal_header.jpg"/>
          <p:cNvPicPr>
            <a:picLocks noChangeAspect="1"/>
          </p:cNvPicPr>
          <p:nvPr userDrawn="1"/>
        </p:nvPicPr>
        <p:blipFill>
          <a:blip r:embed="rId3" cstate="print"/>
          <a:srcRect t="36824" r="72090" b="21059"/>
          <a:stretch>
            <a:fillRect/>
          </a:stretch>
        </p:blipFill>
        <p:spPr>
          <a:xfrm>
            <a:off x="-1" y="5401997"/>
            <a:ext cx="2866031" cy="1456004"/>
          </a:xfrm>
          <a:prstGeom prst="rect">
            <a:avLst/>
          </a:prstGeom>
        </p:spPr>
      </p:pic>
      <p:pic>
        <p:nvPicPr>
          <p:cNvPr id="14" name="תמונה 13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307" y="5700087"/>
            <a:ext cx="2133600" cy="933450"/>
          </a:xfrm>
          <a:prstGeom prst="rect">
            <a:avLst/>
          </a:prstGeom>
          <a:noFill/>
        </p:spPr>
      </p:pic>
      <p:pic>
        <p:nvPicPr>
          <p:cNvPr id="11" name="תמונה 1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" y="222265"/>
            <a:ext cx="1025090" cy="49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071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-342900" y="468630"/>
            <a:ext cx="9070658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600"/>
              </a:lnSpc>
              <a:defRPr sz="4000">
                <a:gradFill>
                  <a:gsLst>
                    <a:gs pos="0">
                      <a:srgbClr val="6E3C89"/>
                    </a:gs>
                    <a:gs pos="100000">
                      <a:srgbClr val="8CD2FA"/>
                    </a:gs>
                  </a:gsLst>
                  <a:lin ang="10800000" scaled="0"/>
                </a:gra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28751" y="948531"/>
            <a:ext cx="7299008" cy="3203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pic>
        <p:nvPicPr>
          <p:cNvPr id="4" name="תמונה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" y="222265"/>
            <a:ext cx="1025090" cy="49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קבוצה 10"/>
          <p:cNvGrpSpPr/>
          <p:nvPr userDrawn="1"/>
        </p:nvGrpSpPr>
        <p:grpSpPr>
          <a:xfrm>
            <a:off x="295275" y="6061642"/>
            <a:ext cx="8851699" cy="216000"/>
            <a:chOff x="295275" y="6061642"/>
            <a:chExt cx="8851699" cy="216000"/>
          </a:xfrm>
        </p:grpSpPr>
        <p:sp>
          <p:nvSpPr>
            <p:cNvPr id="6" name="מלבן 5"/>
            <p:cNvSpPr/>
            <p:nvPr userDrawn="1"/>
          </p:nvSpPr>
          <p:spPr>
            <a:xfrm rot="10800000">
              <a:off x="607774" y="6142642"/>
              <a:ext cx="8539200" cy="54000"/>
            </a:xfrm>
            <a:prstGeom prst="rect">
              <a:avLst/>
            </a:prstGeom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" name="Cross 31"/>
            <p:cNvSpPr/>
            <p:nvPr userDrawn="1"/>
          </p:nvSpPr>
          <p:spPr>
            <a:xfrm>
              <a:off x="295275" y="6061642"/>
              <a:ext cx="216000" cy="216000"/>
            </a:xfrm>
            <a:prstGeom prst="plus">
              <a:avLst>
                <a:gd name="adj" fmla="val 36773"/>
              </a:avLst>
            </a:prstGeom>
            <a:solidFill>
              <a:srgbClr val="8CD2FA"/>
            </a:solidFill>
            <a:ln w="381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13156831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42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0" y="1452563"/>
            <a:ext cx="9144000" cy="3671887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על הסמל כדי להוסיף תמונה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229" y="2293333"/>
            <a:ext cx="8156121" cy="925831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tIns="108000" bIns="108000" anchor="t">
            <a:normAutofit/>
          </a:bodyPr>
          <a:lstStyle>
            <a:lvl1pPr algn="r">
              <a:lnSpc>
                <a:spcPts val="3400"/>
              </a:lnSpc>
              <a:defRPr sz="4000">
                <a:solidFill>
                  <a:srgbClr val="6E3C89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286" y="3314700"/>
            <a:ext cx="7981224" cy="853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rgbClr val="6E3C89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59229" y="4282520"/>
            <a:ext cx="8166281" cy="4111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000">
                <a:solidFill>
                  <a:srgbClr val="6E3C89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FontTx/>
              <a:buNone/>
              <a:defRPr sz="1600">
                <a:solidFill>
                  <a:srgbClr val="6E3C89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FontTx/>
              <a:buNone/>
              <a:defRPr sz="1600">
                <a:solidFill>
                  <a:srgbClr val="6E3C89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FontTx/>
              <a:buNone/>
              <a:defRPr sz="1600">
                <a:solidFill>
                  <a:srgbClr val="6E3C89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FontTx/>
              <a:buNone/>
              <a:defRPr sz="1600">
                <a:solidFill>
                  <a:srgbClr val="6E3C89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 flipH="1">
            <a:off x="0" y="1452789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8CD2FA"/>
                </a:gs>
                <a:gs pos="100000">
                  <a:srgbClr val="5A145A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 flipH="1">
            <a:off x="0" y="5123998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ross 47"/>
          <p:cNvSpPr/>
          <p:nvPr userDrawn="1"/>
        </p:nvSpPr>
        <p:spPr>
          <a:xfrm>
            <a:off x="8441058" y="1947749"/>
            <a:ext cx="432000" cy="432000"/>
          </a:xfrm>
          <a:prstGeom prst="plus">
            <a:avLst>
              <a:gd name="adj" fmla="val 36773"/>
            </a:avLst>
          </a:prstGeom>
          <a:solidFill>
            <a:srgbClr val="6E3C89"/>
          </a:solidFill>
          <a:ln w="381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1" name="תמונה 30" descr="16577B_nayeret_minhal_header.jpg"/>
          <p:cNvPicPr>
            <a:picLocks noChangeAspect="1"/>
          </p:cNvPicPr>
          <p:nvPr userDrawn="1"/>
        </p:nvPicPr>
        <p:blipFill>
          <a:blip r:embed="rId2" cstate="print"/>
          <a:srcRect t="36824" r="72090" b="21059"/>
          <a:stretch>
            <a:fillRect/>
          </a:stretch>
        </p:blipFill>
        <p:spPr>
          <a:xfrm>
            <a:off x="-1" y="5401997"/>
            <a:ext cx="2866031" cy="1456004"/>
          </a:xfrm>
          <a:prstGeom prst="rect">
            <a:avLst/>
          </a:prstGeom>
        </p:spPr>
      </p:pic>
      <p:pic>
        <p:nvPicPr>
          <p:cNvPr id="17" name="תמונה 16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307" y="5700087"/>
            <a:ext cx="2133600" cy="933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27815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537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-22860" y="1452789"/>
            <a:ext cx="9166860" cy="3677559"/>
          </a:xfrm>
          <a:prstGeom prst="rect">
            <a:avLst/>
          </a:prstGeom>
          <a:gradFill>
            <a:gsLst>
              <a:gs pos="0">
                <a:srgbClr val="8CD2FA"/>
              </a:gs>
              <a:gs pos="100000">
                <a:srgbClr val="6E3C8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14" y="2388870"/>
            <a:ext cx="7764236" cy="777240"/>
          </a:xfrm>
          <a:prstGeom prst="rect">
            <a:avLst/>
          </a:prstGeom>
        </p:spPr>
        <p:txBody>
          <a:bodyPr/>
          <a:lstStyle>
            <a:lvl1pPr>
              <a:lnSpc>
                <a:spcPts val="3600"/>
              </a:lnSpc>
              <a:defRPr sz="40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71" y="3334385"/>
            <a:ext cx="7121979" cy="82613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 algn="r">
              <a:buNone/>
              <a:defRPr sz="24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 algn="r">
              <a:buNone/>
              <a:defRPr sz="24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 algn="r">
              <a:buNone/>
              <a:defRPr sz="24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 algn="r">
              <a:buNone/>
              <a:defRPr sz="24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0" y="1452789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H="1">
            <a:off x="0" y="5123998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" t="80843" r="70163" b="-206"/>
          <a:stretch/>
        </p:blipFill>
        <p:spPr>
          <a:xfrm>
            <a:off x="0" y="5530211"/>
            <a:ext cx="2732314" cy="132778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070" y="1969525"/>
            <a:ext cx="376063" cy="376063"/>
          </a:xfrm>
          <a:prstGeom prst="rect">
            <a:avLst/>
          </a:prstGeom>
        </p:spPr>
      </p:pic>
      <p:pic>
        <p:nvPicPr>
          <p:cNvPr id="17" name="תמונה 16" descr="16577B_nayeret_minhal_header.jpg"/>
          <p:cNvPicPr>
            <a:picLocks noChangeAspect="1"/>
          </p:cNvPicPr>
          <p:nvPr userDrawn="1"/>
        </p:nvPicPr>
        <p:blipFill>
          <a:blip r:embed="rId4" cstate="print"/>
          <a:srcRect t="36824" r="72090" b="21059"/>
          <a:stretch>
            <a:fillRect/>
          </a:stretch>
        </p:blipFill>
        <p:spPr>
          <a:xfrm>
            <a:off x="-1" y="5401997"/>
            <a:ext cx="2866031" cy="1456004"/>
          </a:xfrm>
          <a:prstGeom prst="rect">
            <a:avLst/>
          </a:prstGeom>
        </p:spPr>
      </p:pic>
      <p:pic>
        <p:nvPicPr>
          <p:cNvPr id="18" name="תמונה 17"/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307" y="5700087"/>
            <a:ext cx="2133600" cy="933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8785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2900" y="468630"/>
            <a:ext cx="9070658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600"/>
              </a:lnSpc>
              <a:defRPr sz="4000">
                <a:gradFill>
                  <a:gsLst>
                    <a:gs pos="0">
                      <a:srgbClr val="6E3C89"/>
                    </a:gs>
                    <a:gs pos="100000">
                      <a:srgbClr val="8CD2FA"/>
                    </a:gs>
                  </a:gsLst>
                  <a:lin ang="10800000" scaled="0"/>
                </a:gra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14149" y="1760561"/>
            <a:ext cx="8106770" cy="3821373"/>
          </a:xfrm>
          <a:prstGeom prst="rect">
            <a:avLst/>
          </a:prstGeom>
        </p:spPr>
        <p:txBody>
          <a:bodyPr/>
          <a:lstStyle>
            <a:lvl1pPr marL="342900" indent="-342900">
              <a:buFont typeface="FbReforma Regular" panose="02020603050405020304" pitchFamily="18" charset="-79"/>
              <a:buChar char="+"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57188" indent="-182563" defTabSz="715963">
              <a:lnSpc>
                <a:spcPct val="100000"/>
              </a:lnSpc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277813" indent="-277813">
              <a:lnSpc>
                <a:spcPct val="100000"/>
              </a:lnSpc>
            </a:pPr>
            <a:r>
              <a:rPr lang="he-IL" dirty="0" err="1" smtClean="0"/>
              <a:t>מנמהנ</a:t>
            </a:r>
            <a:r>
              <a:rPr lang="he-IL" dirty="0" smtClean="0"/>
              <a:t>.</a:t>
            </a:r>
          </a:p>
          <a:p>
            <a:pPr marL="357188" lvl="1" indent="-182563" defTabSz="715963">
              <a:lnSpc>
                <a:spcPct val="100000"/>
              </a:lnSpc>
              <a:buSzPct val="100000"/>
              <a:buFont typeface="Arial" panose="020B0604020202020204" pitchFamily="34" charset="0"/>
              <a:buChar char="•"/>
            </a:pPr>
            <a:r>
              <a:rPr lang="he-IL" sz="2400" dirty="0" err="1" smtClean="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יחיעיע</a:t>
            </a:r>
            <a:endParaRPr lang="he-IL" sz="2400" dirty="0" smtClean="0">
              <a:solidFill>
                <a:srgbClr val="8799A8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539750" lvl="2" indent="-182563" defTabSz="804863">
              <a:lnSpc>
                <a:spcPct val="10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he-IL" sz="2400" dirty="0" err="1" smtClean="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חממנמנ</a:t>
            </a:r>
            <a:endParaRPr lang="en-GB" sz="2400" dirty="0" smtClean="0">
              <a:solidFill>
                <a:srgbClr val="8799A8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28751" y="948531"/>
            <a:ext cx="7299008" cy="3203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pic>
        <p:nvPicPr>
          <p:cNvPr id="5" name="תמונה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" y="222265"/>
            <a:ext cx="1025090" cy="49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קבוצה 10"/>
          <p:cNvGrpSpPr/>
          <p:nvPr userDrawn="1"/>
        </p:nvGrpSpPr>
        <p:grpSpPr>
          <a:xfrm>
            <a:off x="295275" y="6061642"/>
            <a:ext cx="8851699" cy="216000"/>
            <a:chOff x="295275" y="6061642"/>
            <a:chExt cx="8851699" cy="216000"/>
          </a:xfrm>
        </p:grpSpPr>
        <p:sp>
          <p:nvSpPr>
            <p:cNvPr id="7" name="מלבן 6"/>
            <p:cNvSpPr/>
            <p:nvPr userDrawn="1"/>
          </p:nvSpPr>
          <p:spPr>
            <a:xfrm rot="10800000">
              <a:off x="607774" y="6142642"/>
              <a:ext cx="8539200" cy="54000"/>
            </a:xfrm>
            <a:prstGeom prst="rect">
              <a:avLst/>
            </a:prstGeom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prstClr val="white"/>
                </a:solidFill>
              </a:endParaRPr>
            </a:p>
          </p:txBody>
        </p:sp>
        <p:sp>
          <p:nvSpPr>
            <p:cNvPr id="9" name="Cross 31"/>
            <p:cNvSpPr/>
            <p:nvPr userDrawn="1"/>
          </p:nvSpPr>
          <p:spPr>
            <a:xfrm>
              <a:off x="295275" y="6061642"/>
              <a:ext cx="216000" cy="216000"/>
            </a:xfrm>
            <a:prstGeom prst="plus">
              <a:avLst>
                <a:gd name="adj" fmla="val 36773"/>
              </a:avLst>
            </a:prstGeom>
            <a:solidFill>
              <a:srgbClr val="8CD2FA"/>
            </a:solidFill>
            <a:ln w="381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4921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5" y="468630"/>
            <a:ext cx="8470583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600"/>
              </a:lnSpc>
              <a:defRPr sz="4000">
                <a:gradFill>
                  <a:gsLst>
                    <a:gs pos="0">
                      <a:srgbClr val="6E3C89"/>
                    </a:gs>
                    <a:gs pos="100000">
                      <a:srgbClr val="8CD2FA"/>
                    </a:gs>
                  </a:gsLst>
                  <a:lin ang="10800000" scaled="0"/>
                </a:gra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695451" y="948531"/>
            <a:ext cx="7032308" cy="3203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sp>
        <p:nvSpPr>
          <p:cNvPr id="10" name="Table Placeholder 9"/>
          <p:cNvSpPr>
            <a:spLocks noGrp="1"/>
          </p:cNvSpPr>
          <p:nvPr>
            <p:ph type="tbl" sz="quarter" idx="14"/>
          </p:nvPr>
        </p:nvSpPr>
        <p:spPr>
          <a:xfrm>
            <a:off x="628650" y="1749425"/>
            <a:ext cx="8001000" cy="3690938"/>
          </a:xfrm>
          <a:prstGeom prst="rect">
            <a:avLst/>
          </a:prstGeom>
        </p:spPr>
        <p:txBody>
          <a:bodyPr/>
          <a:lstStyle>
            <a:lvl1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על הסמל כדי להוסיף טבלה</a:t>
            </a:r>
            <a:endParaRPr lang="en-GB" dirty="0"/>
          </a:p>
        </p:txBody>
      </p:sp>
      <p:pic>
        <p:nvPicPr>
          <p:cNvPr id="5" name="תמונה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" y="222265"/>
            <a:ext cx="1025090" cy="49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קבוצה 10"/>
          <p:cNvGrpSpPr/>
          <p:nvPr userDrawn="1"/>
        </p:nvGrpSpPr>
        <p:grpSpPr>
          <a:xfrm>
            <a:off x="295275" y="6061642"/>
            <a:ext cx="8851699" cy="216000"/>
            <a:chOff x="295275" y="6061642"/>
            <a:chExt cx="8851699" cy="216000"/>
          </a:xfrm>
        </p:grpSpPr>
        <p:sp>
          <p:nvSpPr>
            <p:cNvPr id="7" name="מלבן 6"/>
            <p:cNvSpPr/>
            <p:nvPr userDrawn="1"/>
          </p:nvSpPr>
          <p:spPr>
            <a:xfrm rot="10800000">
              <a:off x="607774" y="6142642"/>
              <a:ext cx="8539200" cy="54000"/>
            </a:xfrm>
            <a:prstGeom prst="rect">
              <a:avLst/>
            </a:prstGeom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prstClr val="white"/>
                </a:solidFill>
              </a:endParaRPr>
            </a:p>
          </p:txBody>
        </p:sp>
        <p:sp>
          <p:nvSpPr>
            <p:cNvPr id="9" name="Cross 31"/>
            <p:cNvSpPr/>
            <p:nvPr userDrawn="1"/>
          </p:nvSpPr>
          <p:spPr>
            <a:xfrm>
              <a:off x="295275" y="6061642"/>
              <a:ext cx="216000" cy="216000"/>
            </a:xfrm>
            <a:prstGeom prst="plus">
              <a:avLst>
                <a:gd name="adj" fmla="val 36773"/>
              </a:avLst>
            </a:prstGeom>
            <a:solidFill>
              <a:srgbClr val="8CD2FA"/>
            </a:solidFill>
            <a:ln w="381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7207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 rot="5400000">
            <a:off x="4793570" y="1205365"/>
            <a:ext cx="5555795" cy="3145065"/>
          </a:xfrm>
          <a:prstGeom prst="rect">
            <a:avLst/>
          </a:prstGeom>
          <a:gradFill>
            <a:gsLst>
              <a:gs pos="0">
                <a:srgbClr val="8CD2FA"/>
              </a:gs>
              <a:gs pos="91000">
                <a:srgbClr val="6E3C8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4"/>
          </p:nvPr>
        </p:nvSpPr>
        <p:spPr>
          <a:xfrm>
            <a:off x="628650" y="1965325"/>
            <a:ext cx="5002213" cy="3806825"/>
          </a:xfrm>
          <a:prstGeom prst="rect">
            <a:avLst/>
          </a:prstGeom>
        </p:spPr>
        <p:txBody>
          <a:bodyPr/>
          <a:lstStyle>
            <a:lvl1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על הסמל כדי להוסיף תרשים</a:t>
            </a:r>
            <a:endParaRPr lang="en-GB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468630"/>
            <a:ext cx="5711550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600"/>
              </a:lnSpc>
              <a:defRPr sz="4000">
                <a:gradFill>
                  <a:gsLst>
                    <a:gs pos="0">
                      <a:srgbClr val="6E3C89"/>
                    </a:gs>
                    <a:gs pos="100000">
                      <a:srgbClr val="8CD2FA"/>
                    </a:gs>
                  </a:gsLst>
                  <a:lin ang="10800000" scaled="0"/>
                </a:gra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-1" y="948531"/>
            <a:ext cx="5711551" cy="375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pic>
        <p:nvPicPr>
          <p:cNvPr id="8" name="תמונה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" y="222265"/>
            <a:ext cx="1025090" cy="49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קבוצה 10"/>
          <p:cNvGrpSpPr/>
          <p:nvPr userDrawn="1"/>
        </p:nvGrpSpPr>
        <p:grpSpPr>
          <a:xfrm>
            <a:off x="295275" y="6061642"/>
            <a:ext cx="8851699" cy="216000"/>
            <a:chOff x="295275" y="6061642"/>
            <a:chExt cx="8851699" cy="216000"/>
          </a:xfrm>
        </p:grpSpPr>
        <p:sp>
          <p:nvSpPr>
            <p:cNvPr id="11" name="מלבן 10"/>
            <p:cNvSpPr/>
            <p:nvPr userDrawn="1"/>
          </p:nvSpPr>
          <p:spPr>
            <a:xfrm rot="10800000">
              <a:off x="607774" y="6142642"/>
              <a:ext cx="8539200" cy="54000"/>
            </a:xfrm>
            <a:prstGeom prst="rect">
              <a:avLst/>
            </a:prstGeom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prstClr val="white"/>
                </a:solidFill>
              </a:endParaRPr>
            </a:p>
          </p:txBody>
        </p:sp>
        <p:sp>
          <p:nvSpPr>
            <p:cNvPr id="12" name="Cross 31"/>
            <p:cNvSpPr/>
            <p:nvPr userDrawn="1"/>
          </p:nvSpPr>
          <p:spPr>
            <a:xfrm>
              <a:off x="295275" y="6061642"/>
              <a:ext cx="216000" cy="216000"/>
            </a:xfrm>
            <a:prstGeom prst="plus">
              <a:avLst>
                <a:gd name="adj" fmla="val 36773"/>
              </a:avLst>
            </a:prstGeom>
            <a:solidFill>
              <a:srgbClr val="8CD2FA"/>
            </a:solidFill>
            <a:ln w="381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0781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/>
          <p:cNvSpPr>
            <a:spLocks noGrp="1"/>
          </p:cNvSpPr>
          <p:nvPr>
            <p:ph type="chart" sz="quarter" idx="14"/>
          </p:nvPr>
        </p:nvSpPr>
        <p:spPr>
          <a:xfrm>
            <a:off x="628650" y="1965325"/>
            <a:ext cx="7886700" cy="3806825"/>
          </a:xfrm>
          <a:prstGeom prst="rect">
            <a:avLst/>
          </a:prstGeom>
        </p:spPr>
        <p:txBody>
          <a:bodyPr/>
          <a:lstStyle>
            <a:lvl1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על הסמל כדי להוסיף תרשים</a:t>
            </a:r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-342900" y="468630"/>
            <a:ext cx="9070658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600"/>
              </a:lnSpc>
              <a:defRPr sz="4000">
                <a:gradFill>
                  <a:gsLst>
                    <a:gs pos="0">
                      <a:srgbClr val="6E3C89"/>
                    </a:gs>
                    <a:gs pos="100000">
                      <a:srgbClr val="8CD2FA"/>
                    </a:gs>
                  </a:gsLst>
                  <a:lin ang="10800000" scaled="0"/>
                </a:gra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28751" y="948531"/>
            <a:ext cx="7299008" cy="3203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pic>
        <p:nvPicPr>
          <p:cNvPr id="5" name="תמונה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" y="222265"/>
            <a:ext cx="1025090" cy="49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קבוצה 10"/>
          <p:cNvGrpSpPr/>
          <p:nvPr userDrawn="1"/>
        </p:nvGrpSpPr>
        <p:grpSpPr>
          <a:xfrm>
            <a:off x="295275" y="6061642"/>
            <a:ext cx="8851699" cy="216000"/>
            <a:chOff x="295275" y="6061642"/>
            <a:chExt cx="8851699" cy="216000"/>
          </a:xfrm>
        </p:grpSpPr>
        <p:sp>
          <p:nvSpPr>
            <p:cNvPr id="8" name="מלבן 7"/>
            <p:cNvSpPr/>
            <p:nvPr userDrawn="1"/>
          </p:nvSpPr>
          <p:spPr>
            <a:xfrm rot="10800000">
              <a:off x="607774" y="6142642"/>
              <a:ext cx="8539200" cy="54000"/>
            </a:xfrm>
            <a:prstGeom prst="rect">
              <a:avLst/>
            </a:prstGeom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prstClr val="white"/>
                </a:solidFill>
              </a:endParaRPr>
            </a:p>
          </p:txBody>
        </p:sp>
        <p:sp>
          <p:nvSpPr>
            <p:cNvPr id="9" name="Cross 31"/>
            <p:cNvSpPr/>
            <p:nvPr userDrawn="1"/>
          </p:nvSpPr>
          <p:spPr>
            <a:xfrm>
              <a:off x="295275" y="6061642"/>
              <a:ext cx="216000" cy="216000"/>
            </a:xfrm>
            <a:prstGeom prst="plus">
              <a:avLst>
                <a:gd name="adj" fmla="val 36773"/>
              </a:avLst>
            </a:prstGeom>
            <a:solidFill>
              <a:srgbClr val="8CD2FA"/>
            </a:solidFill>
            <a:ln w="381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902996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4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452789"/>
            <a:ext cx="9144000" cy="3677559"/>
          </a:xfrm>
          <a:prstGeom prst="rect">
            <a:avLst/>
          </a:prstGeom>
          <a:gradFill>
            <a:gsLst>
              <a:gs pos="0">
                <a:srgbClr val="8CD2FA"/>
              </a:gs>
              <a:gs pos="100000">
                <a:srgbClr val="6E3C8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0" y="1452789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0" y="5123998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440" y="2738439"/>
            <a:ext cx="2114550" cy="82772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72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575" y="1994535"/>
            <a:ext cx="628650" cy="628650"/>
          </a:xfrm>
          <a:prstGeom prst="rect">
            <a:avLst/>
          </a:prstGeom>
        </p:spPr>
      </p:pic>
      <p:pic>
        <p:nvPicPr>
          <p:cNvPr id="13" name="תמונה 12" descr="16577B_nayeret_minhal_header.jpg"/>
          <p:cNvPicPr>
            <a:picLocks noChangeAspect="1"/>
          </p:cNvPicPr>
          <p:nvPr userDrawn="1"/>
        </p:nvPicPr>
        <p:blipFill>
          <a:blip r:embed="rId3" cstate="print"/>
          <a:srcRect t="36824" r="72090" b="21059"/>
          <a:stretch>
            <a:fillRect/>
          </a:stretch>
        </p:blipFill>
        <p:spPr>
          <a:xfrm>
            <a:off x="-1" y="5401997"/>
            <a:ext cx="2866031" cy="1456004"/>
          </a:xfrm>
          <a:prstGeom prst="rect">
            <a:avLst/>
          </a:prstGeom>
        </p:spPr>
      </p:pic>
      <p:pic>
        <p:nvPicPr>
          <p:cNvPr id="14" name="תמונה 13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307" y="5700087"/>
            <a:ext cx="2133600" cy="933450"/>
          </a:xfrm>
          <a:prstGeom prst="rect">
            <a:avLst/>
          </a:prstGeom>
          <a:noFill/>
        </p:spPr>
      </p:pic>
      <p:pic>
        <p:nvPicPr>
          <p:cNvPr id="11" name="תמונה 1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" y="222265"/>
            <a:ext cx="1025090" cy="49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218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-342900" y="468630"/>
            <a:ext cx="9070658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600"/>
              </a:lnSpc>
              <a:defRPr sz="4000">
                <a:gradFill>
                  <a:gsLst>
                    <a:gs pos="0">
                      <a:srgbClr val="6E3C89"/>
                    </a:gs>
                    <a:gs pos="100000">
                      <a:srgbClr val="8CD2FA"/>
                    </a:gs>
                  </a:gsLst>
                  <a:lin ang="10800000" scaled="0"/>
                </a:gra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28751" y="948531"/>
            <a:ext cx="7299008" cy="3203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pic>
        <p:nvPicPr>
          <p:cNvPr id="4" name="תמונה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" y="222265"/>
            <a:ext cx="1025090" cy="49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קבוצה 10"/>
          <p:cNvGrpSpPr/>
          <p:nvPr userDrawn="1"/>
        </p:nvGrpSpPr>
        <p:grpSpPr>
          <a:xfrm>
            <a:off x="295275" y="6061642"/>
            <a:ext cx="8851699" cy="216000"/>
            <a:chOff x="295275" y="6061642"/>
            <a:chExt cx="8851699" cy="216000"/>
          </a:xfrm>
        </p:grpSpPr>
        <p:sp>
          <p:nvSpPr>
            <p:cNvPr id="6" name="מלבן 5"/>
            <p:cNvSpPr/>
            <p:nvPr userDrawn="1"/>
          </p:nvSpPr>
          <p:spPr>
            <a:xfrm rot="10800000">
              <a:off x="607774" y="6142642"/>
              <a:ext cx="8539200" cy="54000"/>
            </a:xfrm>
            <a:prstGeom prst="rect">
              <a:avLst/>
            </a:prstGeom>
            <a:gradFill>
              <a:gsLst>
                <a:gs pos="0">
                  <a:srgbClr val="8CD2FA"/>
                </a:gs>
                <a:gs pos="100000">
                  <a:srgbClr val="6E3C89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>
                <a:solidFill>
                  <a:prstClr val="white"/>
                </a:solidFill>
              </a:endParaRPr>
            </a:p>
          </p:txBody>
        </p:sp>
        <p:sp>
          <p:nvSpPr>
            <p:cNvPr id="7" name="Cross 31"/>
            <p:cNvSpPr/>
            <p:nvPr userDrawn="1"/>
          </p:nvSpPr>
          <p:spPr>
            <a:xfrm>
              <a:off x="295275" y="6061642"/>
              <a:ext cx="216000" cy="216000"/>
            </a:xfrm>
            <a:prstGeom prst="plus">
              <a:avLst>
                <a:gd name="adj" fmla="val 36773"/>
              </a:avLst>
            </a:prstGeom>
            <a:solidFill>
              <a:srgbClr val="8CD2FA"/>
            </a:solidFill>
            <a:ln w="381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490779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4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388" y="1963738"/>
            <a:ext cx="388937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2"/>
          <p:cNvCxnSpPr/>
          <p:nvPr userDrawn="1"/>
        </p:nvCxnSpPr>
        <p:spPr>
          <a:xfrm flipH="1">
            <a:off x="0" y="1341438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DC325A"/>
                </a:gs>
                <a:gs pos="100000">
                  <a:srgbClr val="5A145A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3"/>
          <p:cNvCxnSpPr/>
          <p:nvPr userDrawn="1"/>
        </p:nvCxnSpPr>
        <p:spPr>
          <a:xfrm flipH="1">
            <a:off x="0" y="5016500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DC325A"/>
                </a:gs>
                <a:gs pos="100000">
                  <a:srgbClr val="5A145A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86" t="80637"/>
          <a:stretch>
            <a:fillRect/>
          </a:stretch>
        </p:blipFill>
        <p:spPr bwMode="auto">
          <a:xfrm>
            <a:off x="5192713" y="5529263"/>
            <a:ext cx="3951287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" t="80843" r="70163" b="-206"/>
          <a:stretch>
            <a:fillRect/>
          </a:stretch>
        </p:blipFill>
        <p:spPr bwMode="auto">
          <a:xfrm>
            <a:off x="0" y="5530850"/>
            <a:ext cx="2732088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229" y="2293333"/>
            <a:ext cx="8156121" cy="925831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tIns="108000" bIns="108000" anchor="t">
            <a:normAutofit/>
          </a:bodyPr>
          <a:lstStyle>
            <a:lvl1pPr algn="r">
              <a:lnSpc>
                <a:spcPts val="3400"/>
              </a:lnSpc>
              <a:defRPr sz="4000">
                <a:solidFill>
                  <a:srgbClr val="5A145A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286" y="3314700"/>
            <a:ext cx="7981224" cy="853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rgbClr val="5A145A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59229" y="4282520"/>
            <a:ext cx="8166281" cy="4111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000">
                <a:solidFill>
                  <a:srgbClr val="5A145A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FontTx/>
              <a:buNone/>
              <a:defRPr sz="1600">
                <a:solidFill>
                  <a:srgbClr val="5A145A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FontTx/>
              <a:buNone/>
              <a:defRPr sz="1600">
                <a:solidFill>
                  <a:srgbClr val="5A145A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FontTx/>
              <a:buNone/>
              <a:defRPr sz="1600">
                <a:solidFill>
                  <a:srgbClr val="5A145A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FontTx/>
              <a:buNone/>
              <a:defRPr sz="1600">
                <a:solidFill>
                  <a:srgbClr val="5A145A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591479" y="5821911"/>
            <a:ext cx="1142321" cy="516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he-IL" noProof="0" dirty="0" smtClean="0"/>
              <a:t>לחץ על הסמל כדי להוסיף תמונה</a:t>
            </a:r>
            <a:endParaRPr lang="en-GB" noProof="0" dirty="0"/>
          </a:p>
        </p:txBody>
      </p:sp>
      <p:sp>
        <p:nvSpPr>
          <p:cNvPr id="10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3886879" y="5821911"/>
            <a:ext cx="1142321" cy="516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he-IL" noProof="0" dirty="0" smtClean="0"/>
              <a:t>לחץ על הסמל כדי להוסיף תמונה</a:t>
            </a:r>
            <a:endParaRPr lang="en-GB" noProof="0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0" y="1452563"/>
            <a:ext cx="9144000" cy="36718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noProof="0" dirty="0" smtClean="0"/>
              <a:t>לחץ על הסמל כדי להוסיף תמונה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677894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/>
          <p:nvPr userDrawn="1"/>
        </p:nvSpPr>
        <p:spPr>
          <a:xfrm>
            <a:off x="-22225" y="1452563"/>
            <a:ext cx="9166225" cy="3678237"/>
          </a:xfrm>
          <a:prstGeom prst="rect">
            <a:avLst/>
          </a:prstGeom>
          <a:gradFill>
            <a:gsLst>
              <a:gs pos="0">
                <a:srgbClr val="DC325A"/>
              </a:gs>
              <a:gs pos="100000">
                <a:srgbClr val="5A145A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prstClr val="white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7" name="Straight Connector 7"/>
          <p:cNvCxnSpPr/>
          <p:nvPr userDrawn="1"/>
        </p:nvCxnSpPr>
        <p:spPr>
          <a:xfrm flipH="1">
            <a:off x="0" y="1341438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DC325A"/>
                </a:gs>
                <a:gs pos="100000">
                  <a:srgbClr val="5A145A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8"/>
          <p:cNvCxnSpPr/>
          <p:nvPr userDrawn="1"/>
        </p:nvCxnSpPr>
        <p:spPr>
          <a:xfrm flipH="1">
            <a:off x="0" y="5016500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DC325A"/>
                </a:gs>
                <a:gs pos="100000">
                  <a:srgbClr val="5A145A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86" t="80637"/>
          <a:stretch>
            <a:fillRect/>
          </a:stretch>
        </p:blipFill>
        <p:spPr bwMode="auto">
          <a:xfrm>
            <a:off x="5192713" y="5529263"/>
            <a:ext cx="3951287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" t="80843" r="70163" b="-206"/>
          <a:stretch>
            <a:fillRect/>
          </a:stretch>
        </p:blipFill>
        <p:spPr bwMode="auto">
          <a:xfrm>
            <a:off x="0" y="5530850"/>
            <a:ext cx="2732088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388" y="1970088"/>
            <a:ext cx="376237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14" y="2388870"/>
            <a:ext cx="7764236" cy="777240"/>
          </a:xfrm>
          <a:prstGeom prst="rect">
            <a:avLst/>
          </a:prstGeom>
        </p:spPr>
        <p:txBody>
          <a:bodyPr/>
          <a:lstStyle>
            <a:lvl1pPr>
              <a:lnSpc>
                <a:spcPts val="3600"/>
              </a:lnSpc>
              <a:defRPr sz="40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371" y="3334385"/>
            <a:ext cx="7121979" cy="82613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 algn="r">
              <a:buNone/>
              <a:defRPr sz="24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 algn="r">
              <a:buNone/>
              <a:defRPr sz="24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 algn="r">
              <a:buNone/>
              <a:defRPr sz="24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 algn="r">
              <a:buNone/>
              <a:defRPr sz="24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11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591479" y="5821911"/>
            <a:ext cx="1142321" cy="516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he-IL" noProof="0" dirty="0" smtClean="0"/>
              <a:t>לחץ על הסמל כדי להוסיף תמונה</a:t>
            </a:r>
            <a:endParaRPr lang="en-GB" noProof="0" dirty="0"/>
          </a:p>
        </p:txBody>
      </p:sp>
      <p:sp>
        <p:nvSpPr>
          <p:cNvPr id="12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3886879" y="5821911"/>
            <a:ext cx="1142321" cy="516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he-IL" noProof="0" dirty="0" smtClean="0"/>
              <a:t>לחץ על הסמל כדי להוסיף תמונה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82466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11" b="7005"/>
          <a:stretch>
            <a:fillRect/>
          </a:stretch>
        </p:blipFill>
        <p:spPr bwMode="auto">
          <a:xfrm>
            <a:off x="7938" y="6011863"/>
            <a:ext cx="91360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02" r="73740" b="-127"/>
          <a:stretch>
            <a:fillRect/>
          </a:stretch>
        </p:blipFill>
        <p:spPr bwMode="auto">
          <a:xfrm>
            <a:off x="0" y="6418263"/>
            <a:ext cx="2398713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2900" y="468630"/>
            <a:ext cx="9070658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600"/>
              </a:lnSpc>
              <a:defRPr sz="4000">
                <a:gradFill>
                  <a:gsLst>
                    <a:gs pos="0">
                      <a:srgbClr val="5A145A"/>
                    </a:gs>
                    <a:gs pos="100000">
                      <a:srgbClr val="DC325A"/>
                    </a:gs>
                  </a:gsLst>
                  <a:lin ang="10800000" scaled="0"/>
                </a:gra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750" y="2289493"/>
            <a:ext cx="6773228" cy="3059747"/>
          </a:xfrm>
          <a:prstGeom prst="rect">
            <a:avLst/>
          </a:prstGeom>
        </p:spPr>
        <p:txBody>
          <a:bodyPr/>
          <a:lstStyle>
            <a:lvl1pPr marL="342900" indent="-342900">
              <a:buFont typeface="FbReforma Regular" panose="02020603050405020304" pitchFamily="18" charset="-79"/>
              <a:buChar char="+"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28751" y="948531"/>
            <a:ext cx="7299008" cy="3203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sp>
        <p:nvSpPr>
          <p:cNvPr id="7" name="מציין מיקום של מספר שקופית 3"/>
          <p:cNvSpPr>
            <a:spLocks noGrp="1"/>
          </p:cNvSpPr>
          <p:nvPr>
            <p:ph type="sldNum" sz="quarter" idx="14"/>
          </p:nvPr>
        </p:nvSpPr>
        <p:spPr>
          <a:xfrm>
            <a:off x="32004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8799A8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3F2329-E413-4B62-8B9C-B90B51F2EC93}" type="slidenum">
              <a:rPr lang="he-IL"/>
              <a:pPr>
                <a:defRPr/>
              </a:pPr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463892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11" b="7005"/>
          <a:stretch>
            <a:fillRect/>
          </a:stretch>
        </p:blipFill>
        <p:spPr bwMode="auto">
          <a:xfrm>
            <a:off x="7938" y="6011863"/>
            <a:ext cx="91360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02" r="73740" b="-127"/>
          <a:stretch>
            <a:fillRect/>
          </a:stretch>
        </p:blipFill>
        <p:spPr bwMode="auto">
          <a:xfrm>
            <a:off x="0" y="6418263"/>
            <a:ext cx="2398713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5" y="468630"/>
            <a:ext cx="8470583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600"/>
              </a:lnSpc>
              <a:defRPr sz="4000">
                <a:gradFill>
                  <a:gsLst>
                    <a:gs pos="0">
                      <a:srgbClr val="5A145A"/>
                    </a:gs>
                    <a:gs pos="100000">
                      <a:srgbClr val="DC325A"/>
                    </a:gs>
                  </a:gsLst>
                  <a:lin ang="10800000" scaled="0"/>
                </a:gra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695451" y="948531"/>
            <a:ext cx="7032308" cy="3203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sp>
        <p:nvSpPr>
          <p:cNvPr id="10" name="Table Placeholder 9"/>
          <p:cNvSpPr>
            <a:spLocks noGrp="1"/>
          </p:cNvSpPr>
          <p:nvPr>
            <p:ph type="tbl" sz="quarter" idx="14"/>
          </p:nvPr>
        </p:nvSpPr>
        <p:spPr>
          <a:xfrm>
            <a:off x="628650" y="1749425"/>
            <a:ext cx="8001000" cy="3690938"/>
          </a:xfrm>
          <a:prstGeom prst="rect">
            <a:avLst/>
          </a:prstGeom>
        </p:spPr>
        <p:txBody>
          <a:bodyPr/>
          <a:lstStyle>
            <a:lvl1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he-IL" noProof="0" dirty="0" smtClean="0"/>
              <a:t>לחץ על הסמל כדי להוסיף טבלה</a:t>
            </a:r>
            <a:endParaRPr lang="en-GB" noProof="0" dirty="0"/>
          </a:p>
        </p:txBody>
      </p:sp>
      <p:sp>
        <p:nvSpPr>
          <p:cNvPr id="7" name="מציין מיקום של מספר שקופית 3"/>
          <p:cNvSpPr>
            <a:spLocks noGrp="1"/>
          </p:cNvSpPr>
          <p:nvPr>
            <p:ph type="sldNum" sz="quarter" idx="15"/>
          </p:nvPr>
        </p:nvSpPr>
        <p:spPr>
          <a:xfrm>
            <a:off x="32004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8799A8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40DEB5-2080-4B96-A596-E0B30135599A}" type="slidenum">
              <a:rPr lang="he-IL"/>
              <a:pPr>
                <a:defRPr/>
              </a:pPr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204115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11" b="7005"/>
          <a:stretch>
            <a:fillRect/>
          </a:stretch>
        </p:blipFill>
        <p:spPr bwMode="auto">
          <a:xfrm>
            <a:off x="7938" y="6011863"/>
            <a:ext cx="91360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9"/>
          <p:cNvSpPr/>
          <p:nvPr userDrawn="1"/>
        </p:nvSpPr>
        <p:spPr>
          <a:xfrm rot="5400000">
            <a:off x="4793457" y="1205706"/>
            <a:ext cx="5556250" cy="3144837"/>
          </a:xfrm>
          <a:prstGeom prst="rect">
            <a:avLst/>
          </a:prstGeom>
          <a:gradFill>
            <a:gsLst>
              <a:gs pos="0">
                <a:srgbClr val="DC325A"/>
              </a:gs>
              <a:gs pos="91000">
                <a:srgbClr val="5A145A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prstClr val="white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9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02" r="73740" b="-127"/>
          <a:stretch>
            <a:fillRect/>
          </a:stretch>
        </p:blipFill>
        <p:spPr bwMode="auto">
          <a:xfrm>
            <a:off x="0" y="6418263"/>
            <a:ext cx="2398713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99837"/>
            <a:ext cx="5401628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600"/>
              </a:lnSpc>
              <a:defRPr sz="4000">
                <a:gradFill>
                  <a:gsLst>
                    <a:gs pos="0">
                      <a:srgbClr val="5A145A"/>
                    </a:gs>
                    <a:gs pos="100000">
                      <a:srgbClr val="DC325A"/>
                    </a:gs>
                  </a:gsLst>
                  <a:lin ang="10800000" scaled="0"/>
                </a:gra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1" y="1079738"/>
            <a:ext cx="4715828" cy="3203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4"/>
          </p:nvPr>
        </p:nvSpPr>
        <p:spPr>
          <a:xfrm>
            <a:off x="628650" y="1965325"/>
            <a:ext cx="5002213" cy="3806825"/>
          </a:xfrm>
          <a:prstGeom prst="rect">
            <a:avLst/>
          </a:prstGeom>
        </p:spPr>
        <p:txBody>
          <a:bodyPr/>
          <a:lstStyle>
            <a:lvl1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he-IL" noProof="0" dirty="0" smtClean="0"/>
              <a:t>לחץ על הסמל כדי להוסיף תרשים</a:t>
            </a:r>
            <a:endParaRPr lang="en-GB" noProof="0" dirty="0"/>
          </a:p>
        </p:txBody>
      </p:sp>
      <p:sp>
        <p:nvSpPr>
          <p:cNvPr id="10" name="מציין מיקום של מספר שקופית 3"/>
          <p:cNvSpPr>
            <a:spLocks noGrp="1"/>
          </p:cNvSpPr>
          <p:nvPr>
            <p:ph type="sldNum" sz="quarter" idx="15"/>
          </p:nvPr>
        </p:nvSpPr>
        <p:spPr>
          <a:xfrm>
            <a:off x="32004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8799A8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B2F21D-3B92-447F-95BE-B27C0F3EBAE7}" type="slidenum">
              <a:rPr lang="he-IL"/>
              <a:pPr>
                <a:defRPr/>
              </a:pPr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60824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11" b="7005"/>
          <a:stretch>
            <a:fillRect/>
          </a:stretch>
        </p:blipFill>
        <p:spPr bwMode="auto">
          <a:xfrm>
            <a:off x="7938" y="6011863"/>
            <a:ext cx="91360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02" r="73740" b="-127"/>
          <a:stretch>
            <a:fillRect/>
          </a:stretch>
        </p:blipFill>
        <p:spPr bwMode="auto">
          <a:xfrm>
            <a:off x="0" y="6418263"/>
            <a:ext cx="2398713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5050" y="672284"/>
            <a:ext cx="6401926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600"/>
              </a:lnSpc>
              <a:defRPr sz="4000">
                <a:gradFill>
                  <a:gsLst>
                    <a:gs pos="0">
                      <a:srgbClr val="5A145A"/>
                    </a:gs>
                    <a:gs pos="100000">
                      <a:srgbClr val="DC325A"/>
                    </a:gs>
                  </a:gsLst>
                  <a:lin ang="10800000" scaled="0"/>
                </a:gra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2850" y="1152185"/>
            <a:ext cx="4954127" cy="3203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4"/>
          </p:nvPr>
        </p:nvSpPr>
        <p:spPr>
          <a:xfrm>
            <a:off x="628650" y="1965325"/>
            <a:ext cx="7886700" cy="3806825"/>
          </a:xfrm>
          <a:prstGeom prst="rect">
            <a:avLst/>
          </a:prstGeom>
        </p:spPr>
        <p:txBody>
          <a:bodyPr/>
          <a:lstStyle>
            <a:lvl1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he-IL" noProof="0" dirty="0" smtClean="0"/>
              <a:t>לחץ על הסמל כדי להוסיף תרשים</a:t>
            </a:r>
            <a:endParaRPr lang="en-GB" noProof="0" dirty="0"/>
          </a:p>
        </p:txBody>
      </p:sp>
      <p:sp>
        <p:nvSpPr>
          <p:cNvPr id="9" name="מציין מיקום של מספר שקופית 3"/>
          <p:cNvSpPr>
            <a:spLocks noGrp="1"/>
          </p:cNvSpPr>
          <p:nvPr>
            <p:ph type="sldNum" sz="quarter" idx="15"/>
          </p:nvPr>
        </p:nvSpPr>
        <p:spPr>
          <a:xfrm>
            <a:off x="32004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8799A8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04106B3-A1FF-4228-A088-0DFE04771424}" type="slidenum">
              <a:rPr lang="he-IL"/>
              <a:pPr>
                <a:defRPr/>
              </a:pPr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029497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 userDrawn="1"/>
        </p:nvSpPr>
        <p:spPr>
          <a:xfrm>
            <a:off x="0" y="1452563"/>
            <a:ext cx="9144000" cy="3678237"/>
          </a:xfrm>
          <a:prstGeom prst="rect">
            <a:avLst/>
          </a:prstGeom>
          <a:gradFill>
            <a:gsLst>
              <a:gs pos="0">
                <a:srgbClr val="DC325A"/>
              </a:gs>
              <a:gs pos="100000">
                <a:srgbClr val="5A145A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prstClr val="white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6" name="Straight Connector 8"/>
          <p:cNvCxnSpPr/>
          <p:nvPr userDrawn="1"/>
        </p:nvCxnSpPr>
        <p:spPr>
          <a:xfrm flipH="1">
            <a:off x="0" y="1341438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DC325A"/>
                </a:gs>
                <a:gs pos="100000">
                  <a:srgbClr val="5A145A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9"/>
          <p:cNvCxnSpPr/>
          <p:nvPr userDrawn="1"/>
        </p:nvCxnSpPr>
        <p:spPr>
          <a:xfrm flipH="1">
            <a:off x="0" y="5016500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DC325A"/>
                </a:gs>
                <a:gs pos="100000">
                  <a:srgbClr val="5A145A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575" y="1993900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" t="80843" r="70163" b="-206"/>
          <a:stretch>
            <a:fillRect/>
          </a:stretch>
        </p:blipFill>
        <p:spPr bwMode="auto">
          <a:xfrm>
            <a:off x="0" y="5530850"/>
            <a:ext cx="2732088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440" y="2738439"/>
            <a:ext cx="2114550" cy="82772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720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1" name="Picture Placeholder 18"/>
          <p:cNvSpPr>
            <a:spLocks noGrp="1"/>
          </p:cNvSpPr>
          <p:nvPr>
            <p:ph type="pic" sz="quarter" idx="17"/>
          </p:nvPr>
        </p:nvSpPr>
        <p:spPr>
          <a:xfrm>
            <a:off x="2591479" y="5821911"/>
            <a:ext cx="1142321" cy="516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he-IL" noProof="0" dirty="0" smtClean="0"/>
              <a:t>לחץ על הסמל כדי להוסיף תמונה</a:t>
            </a:r>
            <a:endParaRPr lang="en-GB" noProof="0" dirty="0"/>
          </a:p>
        </p:txBody>
      </p:sp>
      <p:sp>
        <p:nvSpPr>
          <p:cNvPr id="12" name="Picture Placeholder 18"/>
          <p:cNvSpPr>
            <a:spLocks noGrp="1"/>
          </p:cNvSpPr>
          <p:nvPr>
            <p:ph type="pic" sz="quarter" idx="18"/>
          </p:nvPr>
        </p:nvSpPr>
        <p:spPr>
          <a:xfrm>
            <a:off x="3886879" y="5821911"/>
            <a:ext cx="1142321" cy="516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lvl="0"/>
            <a:r>
              <a:rPr lang="he-IL" noProof="0" dirty="0" smtClean="0"/>
              <a:t>לחץ על הסמל כדי להוסיף תמונה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65486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11" b="7005"/>
          <a:stretch>
            <a:fillRect/>
          </a:stretch>
        </p:blipFill>
        <p:spPr bwMode="auto">
          <a:xfrm>
            <a:off x="7938" y="6011863"/>
            <a:ext cx="913606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02" r="73740" b="-127"/>
          <a:stretch>
            <a:fillRect/>
          </a:stretch>
        </p:blipFill>
        <p:spPr bwMode="auto">
          <a:xfrm>
            <a:off x="0" y="6418263"/>
            <a:ext cx="2398713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5525" y="672284"/>
            <a:ext cx="6411451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ts val="3600"/>
              </a:lnSpc>
              <a:defRPr sz="4000">
                <a:gradFill>
                  <a:gsLst>
                    <a:gs pos="0">
                      <a:srgbClr val="5A145A"/>
                    </a:gs>
                    <a:gs pos="100000">
                      <a:srgbClr val="DC325A"/>
                    </a:gs>
                  </a:gsLst>
                  <a:lin ang="10800000" scaled="0"/>
                </a:gra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695701" y="1152185"/>
            <a:ext cx="5011276" cy="3203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>
              <a:buNone/>
              <a:defRPr sz="2400">
                <a:solidFill>
                  <a:srgbClr val="8799A8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GB" dirty="0"/>
          </a:p>
        </p:txBody>
      </p:sp>
      <p:sp>
        <p:nvSpPr>
          <p:cNvPr id="6" name="מציין מיקום של מספר שקופית 3"/>
          <p:cNvSpPr>
            <a:spLocks noGrp="1"/>
          </p:cNvSpPr>
          <p:nvPr>
            <p:ph type="sldNum" sz="quarter" idx="14"/>
          </p:nvPr>
        </p:nvSpPr>
        <p:spPr>
          <a:xfrm>
            <a:off x="320040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8799A8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937263-E69B-4C03-9A65-68B54CA39E55}" type="slidenum">
              <a:rPr lang="he-IL"/>
              <a:pPr>
                <a:defRPr/>
              </a:pPr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690046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388" y="1963738"/>
            <a:ext cx="388937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0" y="1463675"/>
            <a:ext cx="9144000" cy="3622675"/>
          </a:xfrm>
          <a:prstGeom prst="rect">
            <a:avLst/>
          </a:prstGeo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0" y="2388869"/>
            <a:ext cx="3211830" cy="925831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4000">
                <a:gradFill>
                  <a:gsLst>
                    <a:gs pos="0">
                      <a:srgbClr val="00AAE1"/>
                    </a:gs>
                    <a:gs pos="100000">
                      <a:srgbClr val="3C46A5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48020" y="3314700"/>
            <a:ext cx="2777490" cy="853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000">
                <a:gradFill>
                  <a:gsLst>
                    <a:gs pos="0">
                      <a:srgbClr val="00AAE1"/>
                    </a:gs>
                    <a:gs pos="100000">
                      <a:srgbClr val="3C46A5"/>
                    </a:gs>
                  </a:gsLst>
                  <a:lin ang="5400000" scaled="0"/>
                </a:gradFill>
                <a:latin typeface="FbReforma Regular" panose="02020603050405020304" pitchFamily="18" charset="-79"/>
                <a:cs typeface="FbReforma Regular" panose="02020603050405020304" pitchFamily="18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137910" y="4487240"/>
            <a:ext cx="2387600" cy="4111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000">
                <a:gradFill>
                  <a:gsLst>
                    <a:gs pos="0">
                      <a:srgbClr val="00AAE1"/>
                    </a:gs>
                    <a:gs pos="100000">
                      <a:srgbClr val="3C46A5"/>
                    </a:gs>
                  </a:gsLst>
                  <a:lin ang="5400000" scaled="0"/>
                </a:gradFill>
                <a:latin typeface="FbReforma Regular" panose="02020603050405020304" pitchFamily="18" charset="-79"/>
                <a:cs typeface="FbReforma Regular" panose="02020603050405020304" pitchFamily="18" charset="-79"/>
              </a:defRPr>
            </a:lvl1pPr>
            <a:lvl2pPr marL="457200" indent="0">
              <a:buFontTx/>
              <a:buNone/>
              <a:defRPr sz="1600">
                <a:gradFill>
                  <a:gsLst>
                    <a:gs pos="0">
                      <a:srgbClr val="00AAE1"/>
                    </a:gs>
                    <a:gs pos="100000">
                      <a:srgbClr val="3C46A5"/>
                    </a:gs>
                  </a:gsLst>
                  <a:lin ang="5400000" scaled="0"/>
                </a:gradFill>
                <a:latin typeface="FbReforma Regular" panose="02020603050405020304" pitchFamily="18" charset="-79"/>
                <a:cs typeface="FbReforma Regular" panose="02020603050405020304" pitchFamily="18" charset="-79"/>
              </a:defRPr>
            </a:lvl2pPr>
            <a:lvl3pPr marL="914400" indent="0">
              <a:buFontTx/>
              <a:buNone/>
              <a:defRPr sz="1600">
                <a:gradFill>
                  <a:gsLst>
                    <a:gs pos="0">
                      <a:srgbClr val="00AAE1"/>
                    </a:gs>
                    <a:gs pos="100000">
                      <a:srgbClr val="3C46A5"/>
                    </a:gs>
                  </a:gsLst>
                  <a:lin ang="5400000" scaled="0"/>
                </a:gradFill>
                <a:latin typeface="FbReforma Regular" panose="02020603050405020304" pitchFamily="18" charset="-79"/>
                <a:cs typeface="FbReforma Regular" panose="02020603050405020304" pitchFamily="18" charset="-79"/>
              </a:defRPr>
            </a:lvl3pPr>
            <a:lvl4pPr marL="1371600" indent="0">
              <a:buFontTx/>
              <a:buNone/>
              <a:defRPr sz="1600">
                <a:gradFill>
                  <a:gsLst>
                    <a:gs pos="0">
                      <a:srgbClr val="00AAE1"/>
                    </a:gs>
                    <a:gs pos="100000">
                      <a:srgbClr val="3C46A5"/>
                    </a:gs>
                  </a:gsLst>
                  <a:lin ang="5400000" scaled="0"/>
                </a:gradFill>
                <a:latin typeface="FbReforma Regular" panose="02020603050405020304" pitchFamily="18" charset="-79"/>
                <a:cs typeface="FbReforma Regular" panose="02020603050405020304" pitchFamily="18" charset="-79"/>
              </a:defRPr>
            </a:lvl4pPr>
            <a:lvl5pPr marL="1828800" indent="0">
              <a:buFontTx/>
              <a:buNone/>
              <a:defRPr sz="1600">
                <a:gradFill>
                  <a:gsLst>
                    <a:gs pos="0">
                      <a:srgbClr val="00AAE1"/>
                    </a:gs>
                    <a:gs pos="100000">
                      <a:srgbClr val="3C46A5"/>
                    </a:gs>
                  </a:gsLst>
                  <a:lin ang="5400000" scaled="0"/>
                </a:gradFill>
                <a:latin typeface="FbReforma Regular" panose="02020603050405020304" pitchFamily="18" charset="-79"/>
                <a:cs typeface="FbReforma Regular" panose="02020603050405020304" pitchFamily="18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4E04A9B-61B9-48B3-92BC-9FFE467C701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043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35714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0620" y="468630"/>
            <a:ext cx="3767138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>
                <a:gradFill>
                  <a:gsLst>
                    <a:gs pos="0">
                      <a:srgbClr val="3C46A5"/>
                    </a:gs>
                    <a:gs pos="100000">
                      <a:srgbClr val="00AAE1"/>
                    </a:gs>
                  </a:gsLst>
                  <a:lin ang="108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178233" y="948531"/>
            <a:ext cx="2549525" cy="3203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8799A8"/>
                </a:solidFill>
                <a:latin typeface="FbReforma Medium" panose="02020603050405020304" pitchFamily="18" charset="-79"/>
                <a:cs typeface="FbReforma Medium" panose="02020603050405020304" pitchFamily="18" charset="-79"/>
              </a:defRPr>
            </a:lvl1pPr>
            <a:lvl2pPr marL="457200" indent="0">
              <a:buNone/>
              <a:defRPr sz="1800">
                <a:solidFill>
                  <a:srgbClr val="8799A8"/>
                </a:solidFill>
                <a:latin typeface="FbReforma Medium" panose="02020603050405020304" pitchFamily="18" charset="-79"/>
                <a:cs typeface="FbReforma Medium" panose="02020603050405020304" pitchFamily="18" charset="-79"/>
              </a:defRPr>
            </a:lvl2pPr>
            <a:lvl3pPr marL="914400" indent="0">
              <a:buNone/>
              <a:defRPr sz="1800">
                <a:solidFill>
                  <a:srgbClr val="8799A8"/>
                </a:solidFill>
                <a:latin typeface="FbReforma Medium" panose="02020603050405020304" pitchFamily="18" charset="-79"/>
                <a:cs typeface="FbReforma Medium" panose="02020603050405020304" pitchFamily="18" charset="-79"/>
              </a:defRPr>
            </a:lvl3pPr>
            <a:lvl4pPr marL="1371600" indent="0">
              <a:buNone/>
              <a:defRPr sz="1800">
                <a:solidFill>
                  <a:srgbClr val="8799A8"/>
                </a:solidFill>
                <a:latin typeface="FbReforma Medium" panose="02020603050405020304" pitchFamily="18" charset="-79"/>
                <a:cs typeface="FbReforma Medium" panose="02020603050405020304" pitchFamily="18" charset="-79"/>
              </a:defRPr>
            </a:lvl4pPr>
            <a:lvl5pPr marL="1828800" indent="0">
              <a:buNone/>
              <a:defRPr sz="1800">
                <a:solidFill>
                  <a:srgbClr val="8799A8"/>
                </a:solidFill>
                <a:latin typeface="FbReforma Medium" panose="02020603050405020304" pitchFamily="18" charset="-79"/>
                <a:cs typeface="FbReforma Medium" panose="02020603050405020304" pitchFamily="18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Table Placeholder 9"/>
          <p:cNvSpPr>
            <a:spLocks noGrp="1"/>
          </p:cNvSpPr>
          <p:nvPr>
            <p:ph type="tbl" sz="quarter" idx="14"/>
          </p:nvPr>
        </p:nvSpPr>
        <p:spPr>
          <a:xfrm>
            <a:off x="628650" y="1749425"/>
            <a:ext cx="8001000" cy="3690938"/>
          </a:xfrm>
          <a:prstGeom prst="rect">
            <a:avLst/>
          </a:prstGeom>
        </p:spPr>
        <p:txBody>
          <a:bodyPr/>
          <a:lstStyle/>
          <a:p>
            <a:pPr lvl="0"/>
            <a:endParaRPr lang="en-GB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93AE81-AFFF-4FC2-8FA5-A818F350F8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633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3090" y="599837"/>
            <a:ext cx="3767138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>
                <a:gradFill>
                  <a:gsLst>
                    <a:gs pos="0">
                      <a:srgbClr val="3C46A5"/>
                    </a:gs>
                    <a:gs pos="100000">
                      <a:srgbClr val="00AAE1"/>
                    </a:gs>
                  </a:gsLst>
                  <a:lin ang="108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080703" y="1079738"/>
            <a:ext cx="2549525" cy="3203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8799A8"/>
                </a:solidFill>
                <a:latin typeface="FbReforma Medium" panose="02020603050405020304" pitchFamily="18" charset="-79"/>
                <a:cs typeface="FbReforma Medium" panose="02020603050405020304" pitchFamily="18" charset="-79"/>
              </a:defRPr>
            </a:lvl1pPr>
            <a:lvl2pPr marL="457200" indent="0">
              <a:buNone/>
              <a:defRPr sz="1800">
                <a:solidFill>
                  <a:srgbClr val="8799A8"/>
                </a:solidFill>
                <a:latin typeface="FbReforma Medium" panose="02020603050405020304" pitchFamily="18" charset="-79"/>
                <a:cs typeface="FbReforma Medium" panose="02020603050405020304" pitchFamily="18" charset="-79"/>
              </a:defRPr>
            </a:lvl2pPr>
            <a:lvl3pPr marL="914400" indent="0">
              <a:buNone/>
              <a:defRPr sz="1800">
                <a:solidFill>
                  <a:srgbClr val="8799A8"/>
                </a:solidFill>
                <a:latin typeface="FbReforma Medium" panose="02020603050405020304" pitchFamily="18" charset="-79"/>
                <a:cs typeface="FbReforma Medium" panose="02020603050405020304" pitchFamily="18" charset="-79"/>
              </a:defRPr>
            </a:lvl3pPr>
            <a:lvl4pPr marL="1371600" indent="0">
              <a:buNone/>
              <a:defRPr sz="1800">
                <a:solidFill>
                  <a:srgbClr val="8799A8"/>
                </a:solidFill>
                <a:latin typeface="FbReforma Medium" panose="02020603050405020304" pitchFamily="18" charset="-79"/>
                <a:cs typeface="FbReforma Medium" panose="02020603050405020304" pitchFamily="18" charset="-79"/>
              </a:defRPr>
            </a:lvl4pPr>
            <a:lvl5pPr marL="1828800" indent="0">
              <a:buNone/>
              <a:defRPr sz="1800">
                <a:solidFill>
                  <a:srgbClr val="8799A8"/>
                </a:solidFill>
                <a:latin typeface="FbReforma Medium" panose="02020603050405020304" pitchFamily="18" charset="-79"/>
                <a:cs typeface="FbReforma Medium" panose="02020603050405020304" pitchFamily="18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4"/>
          </p:nvPr>
        </p:nvSpPr>
        <p:spPr>
          <a:xfrm>
            <a:off x="628650" y="1965325"/>
            <a:ext cx="5002213" cy="3806825"/>
          </a:xfrm>
          <a:prstGeom prst="rect">
            <a:avLst/>
          </a:prstGeo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6675438" y="582613"/>
            <a:ext cx="1702752" cy="514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6600">
                <a:solidFill>
                  <a:schemeClr val="bg1"/>
                </a:solidFill>
              </a:defRPr>
            </a:lvl1pPr>
            <a:lvl2pPr marL="457200" indent="0">
              <a:buNone/>
              <a:defRPr sz="6600">
                <a:solidFill>
                  <a:schemeClr val="bg1"/>
                </a:solidFill>
              </a:defRPr>
            </a:lvl2pPr>
            <a:lvl3pPr marL="914400" indent="0">
              <a:buNone/>
              <a:defRPr sz="6600">
                <a:solidFill>
                  <a:schemeClr val="bg1"/>
                </a:solidFill>
              </a:defRPr>
            </a:lvl3pPr>
            <a:lvl4pPr marL="1371600" indent="0">
              <a:buNone/>
              <a:defRPr sz="6600">
                <a:solidFill>
                  <a:schemeClr val="bg1"/>
                </a:solidFill>
              </a:defRPr>
            </a:lvl4pPr>
            <a:lvl5pPr marL="1828800" indent="0">
              <a:buNone/>
              <a:defRPr sz="6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640512" y="1292224"/>
            <a:ext cx="1737677" cy="23939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FbReforma Regular" panose="02020603050405020304" pitchFamily="18" charset="-79"/>
                <a:cs typeface="FbReforma Regular" panose="02020603050405020304" pitchFamily="18" charset="-79"/>
              </a:defRPr>
            </a:lvl1pPr>
            <a:lvl2pPr marL="457200" indent="0">
              <a:buNone/>
              <a:defRPr sz="1200">
                <a:solidFill>
                  <a:schemeClr val="bg1"/>
                </a:solidFill>
                <a:latin typeface="FbReforma Regular" panose="02020603050405020304" pitchFamily="18" charset="-79"/>
                <a:cs typeface="FbReforma Regular" panose="02020603050405020304" pitchFamily="18" charset="-79"/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  <a:latin typeface="FbReforma Regular" panose="02020603050405020304" pitchFamily="18" charset="-79"/>
                <a:cs typeface="FbReforma Regular" panose="02020603050405020304" pitchFamily="18" charset="-79"/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  <a:latin typeface="FbReforma Regular" panose="02020603050405020304" pitchFamily="18" charset="-79"/>
                <a:cs typeface="FbReforma Regular" panose="02020603050405020304" pitchFamily="18" charset="-79"/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  <a:latin typeface="FbReforma Regular" panose="02020603050405020304" pitchFamily="18" charset="-79"/>
                <a:cs typeface="FbReforma Regular" panose="02020603050405020304" pitchFamily="18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7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9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A4A5E0-9A05-4B10-BDB0-B94ECC4F06B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6816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ection Header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9838" y="672284"/>
            <a:ext cx="3767138" cy="58293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>
                <a:gradFill>
                  <a:gsLst>
                    <a:gs pos="0">
                      <a:srgbClr val="3C46A5"/>
                    </a:gs>
                    <a:gs pos="100000">
                      <a:srgbClr val="00AAE1"/>
                    </a:gs>
                  </a:gsLst>
                  <a:lin ang="10800000" scaled="0"/>
                </a:gra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157451" y="1152185"/>
            <a:ext cx="2549525" cy="3203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8799A8"/>
                </a:solidFill>
                <a:latin typeface="FbReforma Medium" panose="02020603050405020304" pitchFamily="18" charset="-79"/>
                <a:cs typeface="FbReforma Medium" panose="02020603050405020304" pitchFamily="18" charset="-79"/>
              </a:defRPr>
            </a:lvl1pPr>
            <a:lvl2pPr marL="457200" indent="0">
              <a:buNone/>
              <a:defRPr sz="1800">
                <a:solidFill>
                  <a:srgbClr val="8799A8"/>
                </a:solidFill>
                <a:latin typeface="FbReforma Medium" panose="02020603050405020304" pitchFamily="18" charset="-79"/>
                <a:cs typeface="FbReforma Medium" panose="02020603050405020304" pitchFamily="18" charset="-79"/>
              </a:defRPr>
            </a:lvl2pPr>
            <a:lvl3pPr marL="914400" indent="0">
              <a:buNone/>
              <a:defRPr sz="1800">
                <a:solidFill>
                  <a:srgbClr val="8799A8"/>
                </a:solidFill>
                <a:latin typeface="FbReforma Medium" panose="02020603050405020304" pitchFamily="18" charset="-79"/>
                <a:cs typeface="FbReforma Medium" panose="02020603050405020304" pitchFamily="18" charset="-79"/>
              </a:defRPr>
            </a:lvl3pPr>
            <a:lvl4pPr marL="1371600" indent="0">
              <a:buNone/>
              <a:defRPr sz="1800">
                <a:solidFill>
                  <a:srgbClr val="8799A8"/>
                </a:solidFill>
                <a:latin typeface="FbReforma Medium" panose="02020603050405020304" pitchFamily="18" charset="-79"/>
                <a:cs typeface="FbReforma Medium" panose="02020603050405020304" pitchFamily="18" charset="-79"/>
              </a:defRPr>
            </a:lvl4pPr>
            <a:lvl5pPr marL="1828800" indent="0">
              <a:buNone/>
              <a:defRPr sz="1800">
                <a:solidFill>
                  <a:srgbClr val="8799A8"/>
                </a:solidFill>
                <a:latin typeface="FbReforma Medium" panose="02020603050405020304" pitchFamily="18" charset="-79"/>
                <a:cs typeface="FbReforma Medium" panose="02020603050405020304" pitchFamily="18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4"/>
          </p:nvPr>
        </p:nvSpPr>
        <p:spPr>
          <a:xfrm>
            <a:off x="628650" y="1965325"/>
            <a:ext cx="7886700" cy="3806825"/>
          </a:xfrm>
          <a:prstGeom prst="rect">
            <a:avLst/>
          </a:prstGeo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578698D-082D-489B-8D22-D75F5A6E322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9258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73D4A-3008-4A7C-BBF8-FFCED9A1D05D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כ'/שבט/תשע"ח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0A91A-EA13-4E7B-B00F-1FA2EEA28676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9424470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69E62-C17C-4B7A-A8F4-91700F465DCB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כ'/שבט/תשע"ח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0912A-018F-4270-A56D-3185A775E85A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8670193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39EEE-81BE-4E8E-B635-22EEF436427A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כ'/שבט/תשע"ח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7158A-9402-478B-87E5-2A444FB539CC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3095536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83619-03DA-4D53-982E-9E9A6B13B1D7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כ'/שבט/תשע"ח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AE337-CC64-476D-9F77-D248CC8D41DE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9631635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E738C-619F-48F3-B968-7E3277B0D8A0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כ'/שבט/תשע"ח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CCF22-2579-41D6-B090-BFE9589CF15B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7351482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EF0BE-EB28-4310-8E85-C40EE0C90C09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כ'/שבט/תשע"ח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36952-D8AB-48AE-9153-5A73CF3FFE88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25498114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35D2B-FA53-4CFF-82E9-79277038A8A5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כ'/שבט/תשע"ח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9CABC-E44F-4953-A4C8-8158D7F2FA4D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1121084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030B3-70CF-4D3D-9903-6F3078408C02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כ'/שבט/תשע"ח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149AB-D0E2-4EB6-A663-0B0AC107A774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1955933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797E2-24C7-45EA-A8AE-AD0C2AB729B6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כ'/שבט/תשע"ח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AA214-EF1B-42E1-83C5-A9F613D9AF26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0392481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87FE6-2AED-4886-8AEA-FE7FF93CCE14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כ'/שבט/תשע"ח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BF59F-649F-4E9D-AD91-C7ED1E70D493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2659999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506B5-982A-4A30-9FD5-B412CFF55179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כ'/שבט/תשע"ח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82219-D4F6-4ECF-8135-151096658B65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38291638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4"/>
          <p:cNvSpPr/>
          <p:nvPr userDrawn="1"/>
        </p:nvSpPr>
        <p:spPr>
          <a:xfrm>
            <a:off x="8545" y="6477721"/>
            <a:ext cx="9144001" cy="39117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r" rtl="1">
              <a:defRPr/>
            </a:pPr>
            <a:r>
              <a:rPr lang="he-IL" sz="1400" b="1" dirty="0">
                <a:solidFill>
                  <a:prstClr val="white"/>
                </a:solidFill>
              </a:rPr>
              <a:t>  הרשות הארצית לתחבורה ציבורית</a:t>
            </a:r>
            <a:r>
              <a:rPr lang="he-IL" sz="1400" dirty="0">
                <a:solidFill>
                  <a:prstClr val="white"/>
                </a:solidFill>
              </a:rPr>
              <a:t>	    </a:t>
            </a:r>
            <a:r>
              <a:rPr lang="he-IL" sz="1400" b="1" dirty="0">
                <a:solidFill>
                  <a:srgbClr val="00FF00"/>
                </a:solidFill>
              </a:rPr>
              <a:t>תוכנית עבודה 2015  - סיכום ינואר-ספטמבר</a:t>
            </a:r>
            <a:r>
              <a:rPr lang="he-IL" sz="1400" dirty="0">
                <a:solidFill>
                  <a:prstClr val="white"/>
                </a:solidFill>
              </a:rPr>
              <a:t>	                   </a:t>
            </a:r>
            <a:r>
              <a:rPr lang="he-IL" sz="1400" b="1" dirty="0">
                <a:solidFill>
                  <a:prstClr val="white"/>
                </a:solidFill>
              </a:rPr>
              <a:t>תוכניות עבודה אגפיות</a:t>
            </a:r>
            <a:endParaRPr lang="en-US" sz="1400" b="1" i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10"/>
          <p:cNvSpPr txBox="1">
            <a:spLocks/>
          </p:cNvSpPr>
          <p:nvPr userDrawn="1"/>
        </p:nvSpPr>
        <p:spPr>
          <a:xfrm>
            <a:off x="2597150" y="6534150"/>
            <a:ext cx="315913" cy="303213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txBody>
          <a:bodyPr wrap="none" lIns="0" tIns="0" rIns="0" bIns="0"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1" fontAlgn="base">
              <a:spcBef>
                <a:spcPct val="0"/>
              </a:spcBef>
              <a:spcAft>
                <a:spcPct val="0"/>
              </a:spcAft>
              <a:defRPr/>
            </a:pPr>
            <a:fld id="{EB01ACFF-BC44-430B-A53E-1A61607C8E72}" type="slidenum">
              <a:rPr lang="he-IL" altLang="he-IL" smtClean="0">
                <a:solidFill>
                  <a:srgbClr val="FFFFFF"/>
                </a:solidFill>
                <a:cs typeface="Aharoni" panose="02010803020104030203" pitchFamily="2" charset="-79"/>
              </a:rPr>
              <a:pPr algn="ctr" rtl="1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altLang="he-IL" smtClean="0">
              <a:solidFill>
                <a:srgbClr val="FFFFFF"/>
              </a:solidFill>
              <a:cs typeface="Aharoni" panose="02010803020104030203" pitchFamily="2" charset="-79"/>
            </a:endParaRPr>
          </a:p>
        </p:txBody>
      </p:sp>
      <p:cxnSp>
        <p:nvCxnSpPr>
          <p:cNvPr id="4" name="Straight Connector 6"/>
          <p:cNvCxnSpPr/>
          <p:nvPr userDrawn="1"/>
        </p:nvCxnSpPr>
        <p:spPr>
          <a:xfrm>
            <a:off x="0" y="1041400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תמונה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288" y="0"/>
            <a:ext cx="1341437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תמונה 2" descr="תיאור: תיאור: cid:image001.png@01CFA444.4E167620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68263"/>
            <a:ext cx="1852613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5243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419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704" r:id="rId3"/>
    <p:sldLayoutId id="2147483684" r:id="rId4"/>
    <p:sldLayoutId id="2147483685" r:id="rId5"/>
    <p:sldLayoutId id="2147483686" r:id="rId6"/>
    <p:sldLayoutId id="2147483694" r:id="rId7"/>
    <p:sldLayoutId id="2147483703" r:id="rId8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bReforma Medium" panose="02020603050405020304" pitchFamily="18" charset="-79"/>
          <a:ea typeface="+mj-ea"/>
          <a:cs typeface="FbReforma Medium" panose="02020603050405020304" pitchFamily="18" charset="-79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bReforma Medium" panose="02020603050405020304" pitchFamily="18" charset="-79"/>
          <a:ea typeface="+mn-ea"/>
          <a:cs typeface="FbReforma Medium" panose="02020603050405020304" pitchFamily="18" charset="-79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bReforma Medium" panose="02020603050405020304" pitchFamily="18" charset="-79"/>
          <a:ea typeface="+mn-ea"/>
          <a:cs typeface="FbReforma Medium" panose="02020603050405020304" pitchFamily="18" charset="-79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bReforma Medium" panose="02020603050405020304" pitchFamily="18" charset="-79"/>
          <a:ea typeface="+mn-ea"/>
          <a:cs typeface="FbReforma Medium" panose="02020603050405020304" pitchFamily="18" charset="-79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bReforma Medium" panose="02020603050405020304" pitchFamily="18" charset="-79"/>
          <a:ea typeface="+mn-ea"/>
          <a:cs typeface="FbReforma Medium" panose="02020603050405020304" pitchFamily="18" charset="-79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bReforma Medium" panose="02020603050405020304" pitchFamily="18" charset="-79"/>
          <a:ea typeface="+mn-ea"/>
          <a:cs typeface="FbReforma Medium" panose="02020603050405020304" pitchFamily="18" charset="-79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9044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bReforma Medium" panose="02020603050405020304" pitchFamily="18" charset="-79"/>
          <a:ea typeface="+mj-ea"/>
          <a:cs typeface="FbReforma Medium" panose="02020603050405020304" pitchFamily="18" charset="-79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bReforma Medium" panose="02020603050405020304" pitchFamily="18" charset="-79"/>
          <a:ea typeface="+mn-ea"/>
          <a:cs typeface="FbReforma Medium" panose="02020603050405020304" pitchFamily="18" charset="-79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bReforma Medium" panose="02020603050405020304" pitchFamily="18" charset="-79"/>
          <a:ea typeface="+mn-ea"/>
          <a:cs typeface="FbReforma Medium" panose="02020603050405020304" pitchFamily="18" charset="-79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bReforma Medium" panose="02020603050405020304" pitchFamily="18" charset="-79"/>
          <a:ea typeface="+mn-ea"/>
          <a:cs typeface="FbReforma Medium" panose="02020603050405020304" pitchFamily="18" charset="-79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bReforma Medium" panose="02020603050405020304" pitchFamily="18" charset="-79"/>
          <a:ea typeface="+mn-ea"/>
          <a:cs typeface="FbReforma Medium" panose="02020603050405020304" pitchFamily="18" charset="-79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bReforma Medium" panose="02020603050405020304" pitchFamily="18" charset="-79"/>
          <a:ea typeface="+mn-ea"/>
          <a:cs typeface="FbReforma Medium" panose="02020603050405020304" pitchFamily="18" charset="-79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49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5" r:id="rId10"/>
    <p:sldLayoutId id="2147483726" r:id="rId11"/>
    <p:sldLayoutId id="2147483727" r:id="rId12"/>
    <p:sldLayoutId id="2147483728" r:id="rId13"/>
  </p:sldLayoutIdLst>
  <p:hf hdr="0" ftr="0" dt="0"/>
  <p:txStyles>
    <p:titleStyle>
      <a:lvl1pPr algn="r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bReforma Medium" panose="02020603050405020304" pitchFamily="18" charset="-79"/>
          <a:ea typeface="FbReforma Medium"/>
          <a:cs typeface="FbReforma Medium" panose="02020603050405020304" pitchFamily="18" charset="-79"/>
        </a:defRPr>
      </a:lvl1pPr>
      <a:lvl2pPr algn="r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bReforma Medium"/>
          <a:ea typeface="FbReforma Medium"/>
          <a:cs typeface="FbReforma Medium"/>
        </a:defRPr>
      </a:lvl2pPr>
      <a:lvl3pPr algn="r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bReforma Medium"/>
          <a:ea typeface="FbReforma Medium"/>
          <a:cs typeface="FbReforma Medium"/>
        </a:defRPr>
      </a:lvl3pPr>
      <a:lvl4pPr algn="r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bReforma Medium"/>
          <a:ea typeface="FbReforma Medium"/>
          <a:cs typeface="FbReforma Medium"/>
        </a:defRPr>
      </a:lvl4pPr>
      <a:lvl5pPr algn="r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bReforma Medium"/>
          <a:ea typeface="FbReforma Medium"/>
          <a:cs typeface="FbReforma Medium"/>
        </a:defRPr>
      </a:lvl5pPr>
      <a:lvl6pPr marL="457200" algn="r" rtl="1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bReforma Medium"/>
          <a:ea typeface="FbReforma Medium"/>
          <a:cs typeface="FbReforma Medium"/>
        </a:defRPr>
      </a:lvl6pPr>
      <a:lvl7pPr marL="914400" algn="r" rtl="1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bReforma Medium"/>
          <a:ea typeface="FbReforma Medium"/>
          <a:cs typeface="FbReforma Medium"/>
        </a:defRPr>
      </a:lvl7pPr>
      <a:lvl8pPr marL="1371600" algn="r" rtl="1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bReforma Medium"/>
          <a:ea typeface="FbReforma Medium"/>
          <a:cs typeface="FbReforma Medium"/>
        </a:defRPr>
      </a:lvl8pPr>
      <a:lvl9pPr marL="1828800" algn="r" rtl="1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bReforma Medium"/>
          <a:ea typeface="FbReforma Medium"/>
          <a:cs typeface="FbReforma Medium"/>
        </a:defRPr>
      </a:lvl9pPr>
    </p:titleStyle>
    <p:bodyStyle>
      <a:lvl1pPr marL="228600" indent="-228600" algn="r" rtl="1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FbReforma Medium" panose="02020603050405020304" pitchFamily="18" charset="-79"/>
          <a:ea typeface="FbReforma Medium"/>
          <a:cs typeface="FbReforma Medium" panose="02020603050405020304" pitchFamily="18" charset="-79"/>
        </a:defRPr>
      </a:lvl1pPr>
      <a:lvl2pPr marL="685800" indent="-228600" algn="r" rtl="1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FbReforma Medium" panose="02020603050405020304" pitchFamily="18" charset="-79"/>
          <a:ea typeface="FbReforma Medium"/>
          <a:cs typeface="FbReforma Medium" panose="02020603050405020304" pitchFamily="18" charset="-79"/>
        </a:defRPr>
      </a:lvl2pPr>
      <a:lvl3pPr marL="1143000" indent="-228600" algn="r" rtl="1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FbReforma Medium" panose="02020603050405020304" pitchFamily="18" charset="-79"/>
          <a:ea typeface="FbReforma Medium"/>
          <a:cs typeface="FbReforma Medium" panose="02020603050405020304" pitchFamily="18" charset="-79"/>
        </a:defRPr>
      </a:lvl3pPr>
      <a:lvl4pPr marL="1600200" indent="-228600" algn="r" rtl="1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FbReforma Medium" panose="02020603050405020304" pitchFamily="18" charset="-79"/>
          <a:ea typeface="FbReforma Medium"/>
          <a:cs typeface="FbReforma Medium" panose="02020603050405020304" pitchFamily="18" charset="-79"/>
        </a:defRPr>
      </a:lvl4pPr>
      <a:lvl5pPr marL="2057400" indent="-228600" algn="r" rtl="1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FbReforma Medium" panose="02020603050405020304" pitchFamily="18" charset="-79"/>
          <a:ea typeface="FbReforma Medium"/>
          <a:cs typeface="FbReforma Medium" panose="02020603050405020304" pitchFamily="18" charset="-79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מציין מיקום של כותרת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 smtClean="0"/>
              <a:t>לחץ כדי לערוך סגנון כותרת של תבנית בסיס</a:t>
            </a:r>
          </a:p>
        </p:txBody>
      </p:sp>
      <p:sp>
        <p:nvSpPr>
          <p:cNvPr id="1027" name="מציין מיקום טקסט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 smtClean="0"/>
              <a:t>לחץ כדי לערוך סגנונות טקסט של תבנית בסיס</a:t>
            </a:r>
          </a:p>
          <a:p>
            <a:pPr lvl="1"/>
            <a:r>
              <a:rPr lang="he-IL" altLang="he-IL" smtClean="0"/>
              <a:t>רמה שנייה</a:t>
            </a:r>
          </a:p>
          <a:p>
            <a:pPr lvl="2"/>
            <a:r>
              <a:rPr lang="he-IL" altLang="he-IL" smtClean="0"/>
              <a:t>רמה שלישית</a:t>
            </a:r>
          </a:p>
          <a:p>
            <a:pPr lvl="3"/>
            <a:r>
              <a:rPr lang="he-IL" altLang="he-IL" smtClean="0"/>
              <a:t>רמה רביעית</a:t>
            </a:r>
          </a:p>
          <a:p>
            <a:pPr lvl="4"/>
            <a:r>
              <a:rPr lang="he-IL" altLang="he-IL" smtClean="0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A92225A-D183-4D8D-86C2-4FB8CF80329F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כ'/שבט/תשע"ח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1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E3AB183-6E13-4D91-9F27-DC89C7A1A355}" type="slidenum">
              <a:rPr lang="he-IL" altLang="he-IL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4144743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של תמונה 4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83" b="19883"/>
          <a:stretch>
            <a:fillRect/>
          </a:stretch>
        </p:blipFill>
        <p:spPr>
          <a:xfrm>
            <a:off x="0" y="1425268"/>
            <a:ext cx="9144000" cy="3671887"/>
          </a:xfr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6281" y="1993784"/>
            <a:ext cx="5349070" cy="267375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he-IL" sz="4400" b="1" dirty="0" smtClean="0"/>
              <a:t/>
            </a:r>
            <a:br>
              <a:rPr lang="he-IL" sz="4400" b="1" dirty="0" smtClean="0"/>
            </a:br>
            <a:endParaRPr lang="en-GB" b="1" dirty="0"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1084" y="2000405"/>
            <a:ext cx="7981224" cy="2653482"/>
          </a:xfrm>
          <a:noFill/>
        </p:spPr>
        <p:txBody>
          <a:bodyPr>
            <a:noAutofit/>
          </a:bodyPr>
          <a:lstStyle/>
          <a:p>
            <a:r>
              <a:rPr lang="he-IL" sz="2800" b="1" dirty="0" smtClean="0">
                <a:cs typeface="+mn-cs"/>
              </a:rPr>
              <a:t>שנת 2016 </a:t>
            </a:r>
            <a:r>
              <a:rPr lang="en-US" sz="2800" b="1" dirty="0" smtClean="0">
                <a:cs typeface="+mn-cs"/>
              </a:rPr>
              <a:t> </a:t>
            </a:r>
            <a:r>
              <a:rPr lang="he-IL" sz="2800" b="1" dirty="0" smtClean="0">
                <a:cs typeface="+mn-cs"/>
              </a:rPr>
              <a:t>/  2017</a:t>
            </a:r>
          </a:p>
          <a:p>
            <a:r>
              <a:rPr lang="he-IL" sz="3200" b="1" dirty="0" smtClean="0">
                <a:cs typeface="+mn-cs"/>
              </a:rPr>
              <a:t>התחבורה הציבורית בישראל </a:t>
            </a:r>
          </a:p>
          <a:p>
            <a:r>
              <a:rPr lang="he-IL" sz="4800" b="1" dirty="0" smtClean="0">
                <a:cs typeface="+mn-cs"/>
              </a:rPr>
              <a:t>סקירת הענף</a:t>
            </a:r>
          </a:p>
          <a:p>
            <a:r>
              <a:rPr lang="he-IL" sz="2800" b="1" dirty="0" smtClean="0">
                <a:cs typeface="+mn-cs"/>
              </a:rPr>
              <a:t>ינואר 2018</a:t>
            </a:r>
            <a:endParaRPr lang="en-GB" sz="2800" b="1" dirty="0">
              <a:cs typeface="+mn-cs"/>
            </a:endParaRPr>
          </a:p>
        </p:txBody>
      </p:sp>
      <p:pic>
        <p:nvPicPr>
          <p:cNvPr id="8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422" y="1696570"/>
            <a:ext cx="376063" cy="376063"/>
          </a:xfrm>
          <a:prstGeom prst="rect">
            <a:avLst/>
          </a:prstGeom>
        </p:spPr>
      </p:pic>
      <p:sp>
        <p:nvSpPr>
          <p:cNvPr id="4" name="מלבן 3"/>
          <p:cNvSpPr/>
          <p:nvPr/>
        </p:nvSpPr>
        <p:spPr>
          <a:xfrm>
            <a:off x="521084" y="5692346"/>
            <a:ext cx="1769035" cy="8814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85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3377" y="181539"/>
            <a:ext cx="8470583" cy="582930"/>
          </a:xfrm>
        </p:spPr>
        <p:txBody>
          <a:bodyPr/>
          <a:lstStyle/>
          <a:p>
            <a:r>
              <a:rPr lang="he-IL" dirty="0" smtClean="0"/>
              <a:t>נסיעות נוסע - מיליונים</a:t>
            </a:r>
            <a:endParaRPr lang="en-GB" sz="1800" dirty="0"/>
          </a:p>
        </p:txBody>
      </p:sp>
      <p:sp>
        <p:nvSpPr>
          <p:cNvPr id="8" name="מציין מיקום של מספר שקופית 4"/>
          <p:cNvSpPr txBox="1">
            <a:spLocks/>
          </p:cNvSpPr>
          <p:nvPr/>
        </p:nvSpPr>
        <p:spPr>
          <a:xfrm>
            <a:off x="131806" y="640164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F72074-5B1D-4506-A7D5-8FD2E792A98D}" type="slidenum">
              <a:rPr lang="he-IL" sz="1200" smtClean="0">
                <a:solidFill>
                  <a:srgbClr val="8799A8"/>
                </a:solidFill>
              </a:rPr>
              <a:pPr/>
              <a:t>2</a:t>
            </a:fld>
            <a:endParaRPr lang="he-IL" sz="1200" dirty="0">
              <a:solidFill>
                <a:srgbClr val="8799A8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326" y="1022522"/>
            <a:ext cx="808592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78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00860" y="148587"/>
            <a:ext cx="8470583" cy="582930"/>
          </a:xfrm>
        </p:spPr>
        <p:txBody>
          <a:bodyPr/>
          <a:lstStyle/>
          <a:p>
            <a:r>
              <a:rPr lang="he-IL" sz="3600" dirty="0" smtClean="0"/>
              <a:t>התפתחות התחבורה הציבורית בישראל</a:t>
            </a:r>
            <a:endParaRPr lang="en-GB" sz="3600" dirty="0"/>
          </a:p>
        </p:txBody>
      </p:sp>
      <p:sp>
        <p:nvSpPr>
          <p:cNvPr id="8" name="מציין מיקום של מספר שקופית 4"/>
          <p:cNvSpPr txBox="1">
            <a:spLocks/>
          </p:cNvSpPr>
          <p:nvPr/>
        </p:nvSpPr>
        <p:spPr>
          <a:xfrm>
            <a:off x="131806" y="640164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F72074-5B1D-4506-A7D5-8FD2E792A98D}" type="slidenum">
              <a:rPr lang="he-IL" sz="1200" smtClean="0">
                <a:solidFill>
                  <a:srgbClr val="8799A8"/>
                </a:solidFill>
              </a:rPr>
              <a:pPr/>
              <a:t>3</a:t>
            </a:fld>
            <a:endParaRPr lang="he-IL" sz="1200" dirty="0">
              <a:solidFill>
                <a:srgbClr val="8799A8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06" y="1214909"/>
            <a:ext cx="8758689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23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28584" y="544003"/>
            <a:ext cx="7752243" cy="582930"/>
          </a:xfrm>
        </p:spPr>
        <p:txBody>
          <a:bodyPr/>
          <a:lstStyle/>
          <a:p>
            <a:r>
              <a:rPr lang="he-IL" sz="3600" dirty="0" smtClean="0"/>
              <a:t>התפלגות נסיעות נוסע באוטובוסים ציבורים לפי מפעיל – 2016 מול 2015</a:t>
            </a:r>
            <a:endParaRPr lang="en-GB" sz="3600" dirty="0"/>
          </a:p>
        </p:txBody>
      </p:sp>
      <p:sp>
        <p:nvSpPr>
          <p:cNvPr id="8" name="מציין מיקום של מספר שקופית 4"/>
          <p:cNvSpPr txBox="1">
            <a:spLocks/>
          </p:cNvSpPr>
          <p:nvPr/>
        </p:nvSpPr>
        <p:spPr>
          <a:xfrm>
            <a:off x="131806" y="640164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5F72074-5B1D-4506-A7D5-8FD2E792A98D}" type="slidenum">
              <a:rPr lang="he-IL" sz="1200" smtClean="0">
                <a:solidFill>
                  <a:srgbClr val="8799A8"/>
                </a:solidFill>
              </a:rPr>
              <a:pPr/>
              <a:t>4</a:t>
            </a:fld>
            <a:endParaRPr lang="he-IL" sz="1200" dirty="0">
              <a:solidFill>
                <a:srgbClr val="8799A8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8779" y="1210962"/>
            <a:ext cx="3153238" cy="482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91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Rechte verbindingslijn 6"/>
          <p:cNvCxnSpPr/>
          <p:nvPr/>
        </p:nvCxnSpPr>
        <p:spPr>
          <a:xfrm>
            <a:off x="0" y="103505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47664" y="548680"/>
            <a:ext cx="6401349" cy="646331"/>
          </a:xfrm>
          <a:prstGeom prst="rect">
            <a:avLst/>
          </a:prstGeom>
          <a:solidFill>
            <a:schemeClr val="bg1"/>
          </a:solidFill>
          <a:effectLst>
            <a:glow rad="63500">
              <a:schemeClr val="accent3">
                <a:satMod val="175000"/>
                <a:alpha val="40000"/>
              </a:schemeClr>
            </a:glow>
            <a:outerShdw blurRad="508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>
              <a:defRPr/>
            </a:pPr>
            <a:r>
              <a:rPr lang="he-IL" b="1" dirty="0">
                <a:solidFill>
                  <a:prstClr val="black"/>
                </a:solidFill>
              </a:rPr>
              <a:t>נסיעות נוסע  רכבת   לפי חודש (באלפים)</a:t>
            </a:r>
          </a:p>
          <a:p>
            <a:pPr algn="ctr" rtl="1">
              <a:defRPr/>
            </a:pPr>
            <a:r>
              <a:rPr lang="he-IL" b="1" dirty="0">
                <a:solidFill>
                  <a:prstClr val="black"/>
                </a:solidFill>
              </a:rPr>
              <a:t> </a:t>
            </a:r>
            <a:r>
              <a:rPr lang="he-IL" b="1" dirty="0">
                <a:solidFill>
                  <a:srgbClr val="FF0000"/>
                </a:solidFill>
              </a:rPr>
              <a:t>ינואר – אוקטובר 2017 לעומת התקופה המקבילה בשנת 2016</a:t>
            </a:r>
          </a:p>
        </p:txBody>
      </p:sp>
      <p:sp>
        <p:nvSpPr>
          <p:cNvPr id="14" name="מלבן 13"/>
          <p:cNvSpPr/>
          <p:nvPr/>
        </p:nvSpPr>
        <p:spPr>
          <a:xfrm>
            <a:off x="223838" y="6124575"/>
            <a:ext cx="2109787" cy="2762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he-IL" sz="1200" b="1" dirty="0">
                <a:solidFill>
                  <a:prstClr val="white"/>
                </a:solidFill>
              </a:rPr>
              <a:t>מקור: דיווח רכבת ישראל </a:t>
            </a:r>
            <a:endParaRPr lang="he-IL" sz="1100" b="1" dirty="0">
              <a:solidFill>
                <a:prstClr val="white"/>
              </a:solidFill>
            </a:endParaRPr>
          </a:p>
        </p:txBody>
      </p:sp>
      <p:pic>
        <p:nvPicPr>
          <p:cNvPr id="17415" name="תמונה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113" y="92075"/>
            <a:ext cx="1023937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תמונה 8" descr="תיאור: תיאור: cid:image001.png@01CFA444.4E1676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227013"/>
            <a:ext cx="1476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50" y="1287463"/>
            <a:ext cx="7453313" cy="398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טבלה 4"/>
          <p:cNvGraphicFramePr>
            <a:graphicFrameLocks noGrp="1"/>
          </p:cNvGraphicFramePr>
          <p:nvPr/>
        </p:nvGraphicFramePr>
        <p:xfrm>
          <a:off x="6704013" y="4913313"/>
          <a:ext cx="2290762" cy="1885951"/>
        </p:xfrm>
        <a:graphic>
          <a:graphicData uri="http://schemas.openxmlformats.org/drawingml/2006/table">
            <a:tbl>
              <a:tblPr rtl="1"/>
              <a:tblGrid>
                <a:gridCol w="1072748"/>
                <a:gridCol w="1218014"/>
              </a:tblGrid>
              <a:tr h="504262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שנה</a:t>
                      </a:r>
                    </a:p>
                  </a:txBody>
                  <a:tcPr marL="9529" marR="9529" marT="95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רכבת </a:t>
                      </a:r>
                    </a:p>
                  </a:txBody>
                  <a:tcPr marL="9529" marR="9529" marT="95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</a:tr>
              <a:tr h="447858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9" marR="9529" marT="95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48,896</a:t>
                      </a:r>
                      <a:endParaRPr lang="he-IL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9" marR="9529" marT="95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</a:tr>
              <a:tr h="447858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2017</a:t>
                      </a:r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9" marR="9529" marT="95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he-IL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52,772</a:t>
                      </a:r>
                      <a:endParaRPr lang="he-IL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9" marR="9529" marT="95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</a:tr>
              <a:tr h="485973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שינוי </a:t>
                      </a:r>
                      <a:r>
                        <a:rPr lang="he-IL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2017</a:t>
                      </a:r>
                    </a:p>
                    <a:p>
                      <a:pPr algn="ctr" rtl="1" fontAlgn="ctr"/>
                      <a:r>
                        <a:rPr lang="he-IL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לעומת </a:t>
                      </a:r>
                      <a:r>
                        <a:rPr lang="he-IL" sz="14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9" marR="9529" marT="95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9" marR="9529" marT="95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550150" y="4570413"/>
            <a:ext cx="973138" cy="36988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1">
            <a:spAutoFit/>
          </a:bodyPr>
          <a:lstStyle/>
          <a:p>
            <a:pPr algn="r" rtl="1">
              <a:defRPr/>
            </a:pPr>
            <a:r>
              <a:rPr lang="he-IL" b="1" dirty="0">
                <a:solidFill>
                  <a:prstClr val="white"/>
                </a:solidFill>
              </a:rPr>
              <a:t>אוקטובר</a:t>
            </a:r>
          </a:p>
        </p:txBody>
      </p:sp>
      <p:sp>
        <p:nvSpPr>
          <p:cNvPr id="17436" name="מלבן 12"/>
          <p:cNvSpPr>
            <a:spLocks noChangeArrowheads="1"/>
          </p:cNvSpPr>
          <p:nvPr/>
        </p:nvSpPr>
        <p:spPr bwMode="auto">
          <a:xfrm>
            <a:off x="484188" y="5245100"/>
            <a:ext cx="61912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ts val="13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he-IL" altLang="he-IL" sz="1200" b="1" smtClean="0">
                <a:solidFill>
                  <a:prstClr val="black"/>
                </a:solidFill>
              </a:rPr>
              <a:t>       </a:t>
            </a:r>
            <a:endParaRPr lang="he-IL" altLang="he-IL" sz="1200" smtClean="0">
              <a:solidFill>
                <a:prstClr val="black"/>
              </a:solidFill>
            </a:endParaRPr>
          </a:p>
          <a:p>
            <a:pPr fontAlgn="base">
              <a:lnSpc>
                <a:spcPts val="13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he-IL" altLang="he-IL" sz="1200" b="1" smtClean="0">
                <a:solidFill>
                  <a:prstClr val="black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7729510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0" y="1495425"/>
            <a:ext cx="7407275" cy="3849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Rechte verbindingslijn 6"/>
          <p:cNvCxnSpPr/>
          <p:nvPr/>
        </p:nvCxnSpPr>
        <p:spPr>
          <a:xfrm>
            <a:off x="0" y="103505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13825" y="789856"/>
            <a:ext cx="6401349" cy="646331"/>
          </a:xfrm>
          <a:prstGeom prst="rect">
            <a:avLst/>
          </a:prstGeom>
          <a:solidFill>
            <a:schemeClr val="bg1"/>
          </a:solidFill>
          <a:effectLst>
            <a:glow rad="63500">
              <a:schemeClr val="accent3">
                <a:satMod val="175000"/>
                <a:alpha val="40000"/>
              </a:schemeClr>
            </a:glow>
            <a:outerShdw blurRad="508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>
              <a:defRPr/>
            </a:pPr>
            <a:r>
              <a:rPr lang="he-IL" b="1" dirty="0">
                <a:solidFill>
                  <a:prstClr val="black"/>
                </a:solidFill>
              </a:rPr>
              <a:t>נסיעות נוסע  רכבת קלה   לפי חודש (באלפים)</a:t>
            </a:r>
          </a:p>
          <a:p>
            <a:pPr algn="ctr" rtl="1">
              <a:defRPr/>
            </a:pPr>
            <a:r>
              <a:rPr lang="he-IL" b="1" dirty="0">
                <a:solidFill>
                  <a:srgbClr val="FF0000"/>
                </a:solidFill>
              </a:rPr>
              <a:t>ינואר – אוקטובר 2017 לעומת התקופה המקבילה בשנת 2016</a:t>
            </a:r>
          </a:p>
        </p:txBody>
      </p:sp>
      <p:sp>
        <p:nvSpPr>
          <p:cNvPr id="14" name="מלבן 13"/>
          <p:cNvSpPr/>
          <p:nvPr/>
        </p:nvSpPr>
        <p:spPr>
          <a:xfrm>
            <a:off x="139700" y="6237288"/>
            <a:ext cx="2690813" cy="2762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he-IL" sz="1200" b="1" dirty="0">
                <a:solidFill>
                  <a:prstClr val="white"/>
                </a:solidFill>
              </a:rPr>
              <a:t>מקור: תכנית אב לתחבורה ירושלים</a:t>
            </a:r>
            <a:endParaRPr lang="he-IL" sz="1100" b="1" dirty="0">
              <a:solidFill>
                <a:prstClr val="white"/>
              </a:solidFill>
            </a:endParaRPr>
          </a:p>
        </p:txBody>
      </p:sp>
      <p:pic>
        <p:nvPicPr>
          <p:cNvPr id="19464" name="תמונה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113" y="92075"/>
            <a:ext cx="1023937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תמונה 8" descr="תיאור: תיאור: cid:image001.png@01CFA444.4E1676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227013"/>
            <a:ext cx="1476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טבלה 2"/>
          <p:cNvGraphicFramePr>
            <a:graphicFrameLocks noGrp="1"/>
          </p:cNvGraphicFramePr>
          <p:nvPr/>
        </p:nvGraphicFramePr>
        <p:xfrm>
          <a:off x="6804025" y="5053013"/>
          <a:ext cx="2219325" cy="1792287"/>
        </p:xfrm>
        <a:graphic>
          <a:graphicData uri="http://schemas.openxmlformats.org/drawingml/2006/table">
            <a:tbl>
              <a:tblPr rtl="1"/>
              <a:tblGrid>
                <a:gridCol w="1039294"/>
                <a:gridCol w="1180031"/>
              </a:tblGrid>
              <a:tr h="38919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שנה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רכבת קלה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</a:tr>
              <a:tr h="409684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30,864</a:t>
                      </a:r>
                      <a:endParaRPr lang="he-I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</a:tr>
              <a:tr h="485904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2017</a:t>
                      </a:r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34,848</a:t>
                      </a:r>
                      <a:endParaRPr lang="he-I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</a:tr>
              <a:tr h="507500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שינוי 2016 לעומת </a:t>
                      </a:r>
                      <a:r>
                        <a:rPr lang="he-IL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</a:t>
                      </a:r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13%</a:t>
                      </a:r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740650" y="4594225"/>
            <a:ext cx="935038" cy="4000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1">
            <a:spAutoFit/>
          </a:bodyPr>
          <a:lstStyle/>
          <a:p>
            <a:pPr algn="r" rtl="1">
              <a:defRPr/>
            </a:pPr>
            <a:r>
              <a:rPr lang="he-IL" dirty="0">
                <a:solidFill>
                  <a:prstClr val="white"/>
                </a:solidFill>
              </a:rPr>
              <a:t>אוקטובר</a:t>
            </a:r>
            <a:endParaRPr lang="he-IL" sz="2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1909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Rechte verbindingslijn 6"/>
          <p:cNvCxnSpPr/>
          <p:nvPr/>
        </p:nvCxnSpPr>
        <p:spPr>
          <a:xfrm>
            <a:off x="0" y="103505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13825" y="741728"/>
            <a:ext cx="6401349" cy="646331"/>
          </a:xfrm>
          <a:prstGeom prst="rect">
            <a:avLst/>
          </a:prstGeom>
          <a:solidFill>
            <a:schemeClr val="bg1"/>
          </a:solidFill>
          <a:effectLst>
            <a:glow rad="63500">
              <a:schemeClr val="accent3">
                <a:satMod val="175000"/>
                <a:alpha val="40000"/>
              </a:schemeClr>
            </a:glow>
            <a:outerShdw blurRad="508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>
              <a:defRPr/>
            </a:pPr>
            <a:r>
              <a:rPr lang="he-IL" b="1" dirty="0">
                <a:solidFill>
                  <a:prstClr val="black"/>
                </a:solidFill>
              </a:rPr>
              <a:t>נסיעות נוסע  מטרונית לפי חודש (באלפים)</a:t>
            </a:r>
          </a:p>
          <a:p>
            <a:pPr algn="ctr" rtl="1">
              <a:defRPr/>
            </a:pPr>
            <a:r>
              <a:rPr lang="he-IL" b="1" dirty="0">
                <a:solidFill>
                  <a:srgbClr val="FF0000"/>
                </a:solidFill>
              </a:rPr>
              <a:t>ינואר – אוקטובר 2017 לעומת התקופה המקבילה בשנת 2016</a:t>
            </a:r>
          </a:p>
        </p:txBody>
      </p:sp>
      <p:sp>
        <p:nvSpPr>
          <p:cNvPr id="14" name="מלבן 13"/>
          <p:cNvSpPr/>
          <p:nvPr/>
        </p:nvSpPr>
        <p:spPr>
          <a:xfrm>
            <a:off x="7172325" y="6378575"/>
            <a:ext cx="1679575" cy="2778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he-IL" sz="1200" b="1" dirty="0">
                <a:solidFill>
                  <a:prstClr val="white"/>
                </a:solidFill>
              </a:rPr>
              <a:t>מקור: חב' יפה נוף</a:t>
            </a:r>
            <a:endParaRPr lang="he-IL" sz="1100" b="1" dirty="0">
              <a:solidFill>
                <a:prstClr val="white"/>
              </a:solidFill>
            </a:endParaRPr>
          </a:p>
        </p:txBody>
      </p:sp>
      <p:pic>
        <p:nvPicPr>
          <p:cNvPr id="15367" name="תמונה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113" y="92075"/>
            <a:ext cx="1023937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תמונה 8" descr="תיאור: תיאור: cid:image001.png@01CFA444.4E1676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227013"/>
            <a:ext cx="1476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50850" y="4605338"/>
            <a:ext cx="850900" cy="33813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1">
            <a:spAutoFit/>
          </a:bodyPr>
          <a:lstStyle/>
          <a:p>
            <a:pPr algn="r" rtl="1">
              <a:defRPr/>
            </a:pPr>
            <a:r>
              <a:rPr lang="he-IL" sz="1600" dirty="0">
                <a:solidFill>
                  <a:prstClr val="white"/>
                </a:solidFill>
              </a:rPr>
              <a:t>אוקטובר</a:t>
            </a: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7338" y="1490663"/>
            <a:ext cx="7313612" cy="3408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4" name="טבלה 3"/>
          <p:cNvGraphicFramePr>
            <a:graphicFrameLocks noGrp="1"/>
          </p:cNvGraphicFramePr>
          <p:nvPr/>
        </p:nvGraphicFramePr>
        <p:xfrm>
          <a:off x="114300" y="4987925"/>
          <a:ext cx="2374900" cy="1824037"/>
        </p:xfrm>
        <a:graphic>
          <a:graphicData uri="http://schemas.openxmlformats.org/drawingml/2006/table">
            <a:tbl>
              <a:tblPr rtl="1"/>
              <a:tblGrid>
                <a:gridCol w="1168400"/>
                <a:gridCol w="1206500"/>
              </a:tblGrid>
              <a:tr h="432181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שנה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מטרונית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</a:tr>
              <a:tr h="482602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19,751</a:t>
                      </a:r>
                      <a:endParaRPr lang="he-I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</a:tr>
              <a:tr h="38175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2017</a:t>
                      </a: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21,007</a:t>
                      </a:r>
                      <a:endParaRPr lang="he-I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</a:tr>
              <a:tr h="52749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שינוי 2017 לעומת </a:t>
                      </a:r>
                      <a:r>
                        <a:rPr lang="he-IL" sz="1400" b="1" i="0" u="sng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  <a:endParaRPr lang="he-IL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6.4%</a:t>
                      </a:r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46956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תודה</a:t>
            </a:r>
            <a:endParaRPr lang="en-GB" dirty="0"/>
          </a:p>
        </p:txBody>
      </p:sp>
      <p:sp>
        <p:nvSpPr>
          <p:cNvPr id="3" name="מציין מיקום של מספר שקופית 4"/>
          <p:cNvSpPr txBox="1">
            <a:spLocks/>
          </p:cNvSpPr>
          <p:nvPr/>
        </p:nvSpPr>
        <p:spPr>
          <a:xfrm>
            <a:off x="3359888" y="647511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5F72074-5B1D-4506-A7D5-8FD2E792A98D}" type="slidenum">
              <a:rPr lang="he-IL" sz="1200" smtClean="0">
                <a:solidFill>
                  <a:srgbClr val="8799A8"/>
                </a:solidFill>
              </a:rPr>
              <a:pPr algn="ctr"/>
              <a:t>8</a:t>
            </a:fld>
            <a:endParaRPr lang="he-IL" sz="1200" dirty="0">
              <a:solidFill>
                <a:srgbClr val="8799A8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521084" y="5692346"/>
            <a:ext cx="1769035" cy="8814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7342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UBLIC VALUE - LOGO ADALYA MINHELET + RASHU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BLIC VALUE - LOGO ADALYA MINHELET + RASHUT" id="{18CA841D-6625-4FBE-B63A-F4D78DB1F1B6}" vid="{30746D3C-4E1F-4335-94C0-93D9CFAF36E1}"/>
    </a:ext>
  </a:extLst>
</a:theme>
</file>

<file path=ppt/theme/theme2.xml><?xml version="1.0" encoding="utf-8"?>
<a:theme xmlns:a="http://schemas.openxmlformats.org/drawingml/2006/main" name="1_PUBLIC VALUE - LOGO ADALYA MINHELET + RASHU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BLIC VALUE - LOGO ADALYA MINHELET + RASHUT" id="{18CA841D-6625-4FBE-B63A-F4D78DB1F1B6}" vid="{30746D3C-4E1F-4335-94C0-93D9CFAF36E1}"/>
    </a:ext>
  </a:extLst>
</a:theme>
</file>

<file path=ppt/theme/theme3.xml><?xml version="1.0" encoding="utf-8"?>
<a:theme xmlns:a="http://schemas.openxmlformats.org/drawingml/2006/main" name="1BUSINESS VALUE FINAL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מינהל יבשה - דואר יוצא" ma:contentTypeID="0x010100FB48C45A811D2747BBAEB984310884C24100FB609EA468364F4EBD33752751F100C3" ma:contentTypeVersion="34" ma:contentTypeDescription="צור מסמך חדש." ma:contentTypeScope="" ma:versionID="4b63da81608e4bad651833da3110394e">
  <xsd:schema xmlns:xsd="http://www.w3.org/2001/XMLSchema" xmlns:p="http://schemas.microsoft.com/office/2006/metadata/properties" xmlns:ns1="3d10c457-7b7e-44fc-9b73-5b1adee5d9e6" xmlns:ns2="F97AD509-00D5-4F07-80EB-EACE7A66253B" xmlns:ns3="DDC3108E-4D0C-456C-B9E2-45DA5ED0EE06" xmlns:ns4="E43241BB-8F4D-4274-A508-D78F70CFE5C6" xmlns:ns5="36C2E93F-EAEF-48E9-931A-8CA4177DEA50" xmlns:ns6="7027D043-7E3D-4118-B6F4-D3AE8789683F" targetNamespace="http://schemas.microsoft.com/office/2006/metadata/properties" ma:root="true" ma:fieldsID="ee91224e79919b3c767dfbfe5956548e" ns1:_="" ns2:_="" ns3:_="" ns4:_="" ns5:_="" ns6:_="">
    <xsd:import namespace="3d10c457-7b7e-44fc-9b73-5b1adee5d9e6"/>
    <xsd:import namespace="F97AD509-00D5-4F07-80EB-EACE7A66253B"/>
    <xsd:import namespace="DDC3108E-4D0C-456C-B9E2-45DA5ED0EE06"/>
    <xsd:import namespace="E43241BB-8F4D-4274-A508-D78F70CFE5C6"/>
    <xsd:import namespace="36C2E93F-EAEF-48E9-931A-8CA4177DEA50"/>
    <xsd:import namespace="7027D043-7E3D-4118-B6F4-D3AE8789683F"/>
    <xsd:element name="properties">
      <xsd:complexType>
        <xsd:sequence>
          <xsd:element name="documentManagement">
            <xsd:complexType>
              <xsd:all>
                <xsd:element ref="ns1:AutoNumber" minOccurs="0"/>
                <xsd:element ref="ns1:SDCategories" minOccurs="0"/>
                <xsd:element ref="ns1:SDCategoryID" minOccurs="0"/>
                <xsd:element ref="ns1:SDAuthor" minOccurs="0"/>
                <xsd:element ref="ns1:SDDocDate" minOccurs="0"/>
                <xsd:element ref="ns1:SDHebDate" minOccurs="0"/>
                <xsd:element ref="ns1:SDOriginalID" minOccurs="0"/>
                <xsd:element ref="ns1:SDOfflineTo" minOccurs="0"/>
                <xsd:element ref="ns1:SDAsmachta" minOccurs="0"/>
                <xsd:element ref="ns2:Tik_Num" minOccurs="0"/>
                <xsd:element ref="ns3:address" minOccurs="0"/>
                <xsd:element ref="ns4:close" minOccurs="0"/>
                <xsd:element ref="ns5:_x05e9__x05dd__x0020__x05d4__x05e0__x05de__x05e2__x05df_" minOccurs="0"/>
                <xsd:element ref="ns5:Tfkid" minOccurs="0"/>
                <xsd:element ref="ns6:Print" minOccurs="0"/>
                <xsd:element ref="ns6:company0" minOccurs="0"/>
                <xsd:element ref="ns5:_x05e1__x05d9__x05de__x05d5__x05db__x05d9__x05df__x0020__x05d4__x05e4__x05e0__x05d9__x05d4_" minOccurs="0"/>
                <xsd:element ref="ns6:_x05de__x05d9__x05dc__x05d5__x05ea__x0020__x05de__x05e4__x05ea__x05d7_" minOccurs="0"/>
                <xsd:element ref="ns5:city" minOccurs="0"/>
                <xsd:element ref="ns6:DateClose" minOccurs="0"/>
                <xsd:element ref="ns6:Idkun" minOccurs="0"/>
                <xsd:element ref="ns1:metapel" minOccurs="0"/>
                <xsd:element ref="ns1:SDImportance" minOccurs="0"/>
                <xsd:element ref="ns1:SDDocumentSource" minOccurs="0"/>
                <xsd:element ref="ns1:tdate" minOccurs="0"/>
                <xsd:element ref="ns1:SDLastSigningDate" minOccurs="0"/>
                <xsd:element ref="ns1:SDNumOfSignatures" minOccurs="0"/>
                <xsd:element ref="ns1:SDSignersLogins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3d10c457-7b7e-44fc-9b73-5b1adee5d9e6" elementFormDefault="qualified">
    <xsd:import namespace="http://schemas.microsoft.com/office/2006/documentManagement/types"/>
    <xsd:element name="AutoNumber" ma:index="0" nillable="true" ma:displayName="סימוכין" ma:internalName="AutoNumber">
      <xsd:simpleType>
        <xsd:restriction base="dms:Text"/>
      </xsd:simpleType>
    </xsd:element>
    <xsd:element name="SDCategories" ma:index="1" nillable="true" ma:displayName="נושאים" ma:internalName="SDCategories">
      <xsd:simpleType>
        <xsd:restriction base="dms:Note"/>
      </xsd:simpleType>
    </xsd:element>
    <xsd:element name="SDCategoryID" ma:index="2" nillable="true" ma:displayName="SDCategoryID" ma:internalName="SDCategoryID">
      <xsd:simpleType>
        <xsd:restriction base="dms:Text"/>
      </xsd:simpleType>
    </xsd:element>
    <xsd:element name="SDAuthor" ma:index="3" nillable="true" ma:displayName="מחבר" ma:internalName="SDAuthor">
      <xsd:simpleType>
        <xsd:restriction base="dms:Text"/>
      </xsd:simpleType>
    </xsd:element>
    <xsd:element name="SDDocDate" ma:index="4" nillable="true" ma:displayName="תאריך המסמך" ma:internalName="SDDocDate">
      <xsd:simpleType>
        <xsd:restriction base="dms:DateTime"/>
      </xsd:simpleType>
    </xsd:element>
    <xsd:element name="SDHebDate" ma:index="5" nillable="true" ma:displayName="SDHebDate" ma:internalName="SDHebDate">
      <xsd:simpleType>
        <xsd:restriction base="dms:Text"/>
      </xsd:simpleType>
    </xsd:element>
    <xsd:element name="SDOriginalID" ma:index="6" nillable="true" ma:displayName="SDOriginalID" ma:internalName="SDOriginalID">
      <xsd:simpleType>
        <xsd:restriction base="dms:Text"/>
      </xsd:simpleType>
    </xsd:element>
    <xsd:element name="SDOfflineTo" ma:index="7" nillable="true" ma:displayName="SDOfflineTo" ma:internalName="SDOfflineTo">
      <xsd:simpleType>
        <xsd:restriction base="dms:Text"/>
      </xsd:simpleType>
    </xsd:element>
    <xsd:element name="SDAsmachta" ma:index="8" nillable="true" ma:displayName="SDAsmachta" ma:internalName="SDAsmachta">
      <xsd:simpleType>
        <xsd:restriction base="dms:Text"/>
      </xsd:simpleType>
    </xsd:element>
    <xsd:element name="metapel" ma:index="21" nillable="true" ma:displayName="תעב שם המטפל" ma:description="מינהל יבשה" ma:internalName="metapel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דרור גנון"/>
                    <xsd:enumeration value="דלית רגב"/>
                    <xsd:enumeration value="אושרת זיו"/>
                    <xsd:enumeration value="לילי יעקובי"/>
                    <xsd:enumeration value="ענת חן"/>
                    <xsd:enumeration value="שרונה קרסגי"/>
                    <xsd:enumeration value="שירלי שמואל"/>
                    <xsd:enumeration value="דבורה אבדלק"/>
                    <xsd:enumeration value="נועה צור"/>
                    <xsd:enumeration value="יוסי ניזרי"/>
                    <xsd:enumeration value="אתי גיל"/>
                    <xsd:enumeration value="רונית אשכנזי"/>
                    <xsd:enumeration value="גבי נבון"/>
                    <xsd:enumeration value="ישי טלאור"/>
                    <xsd:enumeration value="יוסי כהן"/>
                    <xsd:enumeration value="יעקב פרלשטיין"/>
                    <xsd:enumeration value="משה יצחקי"/>
                    <xsd:enumeration value="שונטל בג'יו"/>
                    <xsd:enumeration value="רונית הראלי"/>
                    <xsd:enumeration value="משה אמסלם"/>
                  </xsd:restriction>
                </xsd:simpleType>
              </xsd:element>
            </xsd:sequence>
          </xsd:extension>
        </xsd:complexContent>
      </xsd:complexType>
    </xsd:element>
    <xsd:element name="SDImportance" ma:index="22" nillable="true" ma:displayName="חשיבות" ma:internalName="SDImportance">
      <xsd:simpleType>
        <xsd:restriction base="dms:Number"/>
      </xsd:simpleType>
    </xsd:element>
    <xsd:element name="SDDocumentSource" ma:index="23" nillable="true" ma:displayName="מקור המסמך" ma:internalName="SDDocumentSource">
      <xsd:simpleType>
        <xsd:restriction base="dms:Choice">
          <xsd:enumeration value="SDFileUpload"/>
          <xsd:enumeration value="SDNewFile"/>
          <xsd:enumeration value="SDMultiFilesUpload"/>
          <xsd:enumeration value="OutlookExtender"/>
          <xsd:enumeration value="SDMigration"/>
          <xsd:enumeration value="OfficeAddIn"/>
          <xsd:enumeration value="ArchiveScan"/>
          <xsd:enumeration value="PCDocs"/>
          <xsd:enumeration value="PST"/>
          <xsd:enumeration value="D2K"/>
          <xsd:enumeration value="Menahel"/>
          <xsd:enumeration value="ShipmentLoader"/>
          <xsd:enumeration value="PoliceOffices"/>
          <xsd:enumeration value="AGATForms"/>
          <xsd:enumeration value="SDK"/>
          <xsd:enumeration value="Other"/>
        </xsd:restriction>
      </xsd:simpleType>
    </xsd:element>
    <xsd:element name="tdate" ma:index="24" nillable="true" ma:displayName="תעב תאריך המסמך" ma:description="מינהל יבשה" ma:format="DateOnly" ma:internalName="tdate">
      <xsd:simpleType>
        <xsd:restriction base="dms:DateTime"/>
      </xsd:simpleType>
    </xsd:element>
    <xsd:element name="SDLastSigningDate" ma:index="25" nillable="true" ma:displayName="תאריך חתימה אחרון " ma:internalName="SDLastSigningDate">
      <xsd:simpleType>
        <xsd:restriction base="dms:DateTime"/>
      </xsd:simpleType>
    </xsd:element>
    <xsd:element name="SDNumOfSignatures" ma:index="26" nillable="true" ma:displayName="מספר חתימות" ma:internalName="SDNumOfSignatures">
      <xsd:simpleType>
        <xsd:restriction base="dms:Number"/>
      </xsd:simpleType>
    </xsd:element>
    <xsd:element name="SDSignersLogins" ma:index="27" nillable="true" ma:displayName="חותם המסמך" ma:internalName="SDSignersLogins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F97AD509-00D5-4F07-80EB-EACE7A66253B" elementFormDefault="qualified">
    <xsd:import namespace="http://schemas.microsoft.com/office/2006/documentManagement/types"/>
    <xsd:element name="Tik_Num" ma:index="9" nillable="true" ma:displayName="רישוי תויק בתיק" ma:description="אגף הרישוי&#10;לשכת הדובר" ma:internalName="Tik_Num">
      <xsd:simpleType>
        <xsd:restriction base="dms:Text">
          <xsd:maxLength value="255"/>
        </xsd:restriction>
      </xsd:simpleType>
    </xsd:element>
  </xsd:schema>
  <xsd:schema xmlns:xsd="http://www.w3.org/2001/XMLSchema" xmlns:dms="http://schemas.microsoft.com/office/2006/documentManagement/types" targetNamespace="DDC3108E-4D0C-456C-B9E2-45DA5ED0EE06" elementFormDefault="qualified">
    <xsd:import namespace="http://schemas.microsoft.com/office/2006/documentManagement/types"/>
    <xsd:element name="address" ma:index="10" nillable="true" ma:displayName="רישוי כתובת" ma:description="אגף הרישוי" ma:internalName="address">
      <xsd:simpleType>
        <xsd:restriction base="dms:Note"/>
      </xsd:simpleType>
    </xsd:element>
  </xsd:schema>
  <xsd:schema xmlns:xsd="http://www.w3.org/2001/XMLSchema" xmlns:dms="http://schemas.microsoft.com/office/2006/documentManagement/types" targetNamespace="E43241BB-8F4D-4274-A508-D78F70CFE5C6" elementFormDefault="qualified">
    <xsd:import namespace="http://schemas.microsoft.com/office/2006/documentManagement/types"/>
    <xsd:element name="close" ma:index="11" nillable="true" ma:displayName="סגור?" ma:default="____" ma:description="לשכת המנהל הכללי&#10;אגף הרישוי - מחוז דרום&#10;אגף רישוי - ירושלים" ma:format="Dropdown" ma:internalName="close">
      <xsd:simpleType>
        <xsd:restriction base="dms:Choice">
          <xsd:enumeration value="____"/>
          <xsd:enumeration value="כן"/>
          <xsd:enumeration value="לא"/>
        </xsd:restriction>
      </xsd:simpleType>
    </xsd:element>
  </xsd:schema>
  <xsd:schema xmlns:xsd="http://www.w3.org/2001/XMLSchema" xmlns:dms="http://schemas.microsoft.com/office/2006/documentManagement/types" targetNamespace="36C2E93F-EAEF-48E9-931A-8CA4177DEA50" elementFormDefault="qualified">
    <xsd:import namespace="http://schemas.microsoft.com/office/2006/documentManagement/types"/>
    <xsd:element name="_x05e9__x05dd__x0020__x05d4__x05e0__x05de__x05e2__x05df_" ma:index="12" nillable="true" ma:displayName="תעב שם הנמען" ma:internalName="_x05e9__x05dd__x0020__x05d4__x05e0__x05de__x05e2__x05df_">
      <xsd:simpleType>
        <xsd:restriction base="dms:Text">
          <xsd:maxLength value="255"/>
        </xsd:restriction>
      </xsd:simpleType>
    </xsd:element>
    <xsd:element name="Tfkid" ma:index="13" nillable="true" ma:displayName="תעב תפקיד" ma:internalName="Tfkid">
      <xsd:simpleType>
        <xsd:restriction base="dms:Text">
          <xsd:maxLength value="255"/>
        </xsd:restriction>
      </xsd:simpleType>
    </xsd:element>
    <xsd:element name="_x05e1__x05d9__x05de__x05d5__x05db__x05d9__x05df__x0020__x05d4__x05e4__x05e0__x05d9__x05d4_" ma:index="16" nillable="true" ma:displayName="תעב סימוכין הפניה" ma:internalName="_x05e1__x05d9__x05de__x05d5__x05db__x05d9__x05df__x0020__x05d4__x05e4__x05e0__x05d9__x05d4_">
      <xsd:simpleType>
        <xsd:restriction base="dms:Text">
          <xsd:maxLength value="255"/>
        </xsd:restriction>
      </xsd:simpleType>
    </xsd:element>
    <xsd:element name="city" ma:index="18" nillable="true" ma:displayName="תעב עיר" ma:internalName="city">
      <xsd:simpleType>
        <xsd:restriction base="dms:Text">
          <xsd:maxLength value="255"/>
        </xsd:restriction>
      </xsd:simpleType>
    </xsd:element>
  </xsd:schema>
  <xsd:schema xmlns:xsd="http://www.w3.org/2001/XMLSchema" xmlns:dms="http://schemas.microsoft.com/office/2006/documentManagement/types" targetNamespace="7027D043-7E3D-4118-B6F4-D3AE8789683F" elementFormDefault="qualified">
    <xsd:import namespace="http://schemas.microsoft.com/office/2006/documentManagement/types"/>
    <xsd:element name="Print" ma:index="14" nillable="true" ma:displayName="תעב (מינהל יבשה) הודפס על ידי" ma:description="אגף תעבורה - מינהל יבשה  &#10;" ma:format="Dropdown" ma:internalName="Print">
      <xsd:simpleType>
        <xsd:restriction base="dms:Choice">
          <xsd:enumeration value="אושרת זיו"/>
          <xsd:enumeration value="אסתר אלבאום"/>
          <xsd:enumeration value="אתי דביר"/>
          <xsd:enumeration value="לילי יעקובי"/>
          <xsd:enumeration value="עידן אבני"/>
          <xsd:enumeration value="שרונה קרסגי"/>
          <xsd:enumeration value="לאה בנימין"/>
          <xsd:enumeration value="טלי גדליהו"/>
          <xsd:enumeration value="מורן עמר"/>
          <xsd:enumeration value="אורלי יצחק"/>
          <xsd:enumeration value="לימור אוחנה"/>
          <xsd:enumeration value="מיכל כרמלי"/>
          <xsd:enumeration value="לבנה וקנין"/>
          <xsd:enumeration value="רונית אשכנזי"/>
          <xsd:enumeration value="דרור גנון"/>
          <xsd:enumeration value="רונית הראלי"/>
          <xsd:enumeration value="משה יצחקי"/>
          <xsd:enumeration value="שירי שמואל"/>
          <xsd:enumeration value="שירלי שמואל"/>
        </xsd:restriction>
      </xsd:simpleType>
    </xsd:element>
    <xsd:element name="company0" ma:index="15" nillable="true" ma:displayName="ארגון" ma:default="" ma:description="אגף תעבורה - מינהל יבשה  &#10;" ma:internalName="company0">
      <xsd:simpleType>
        <xsd:restriction base="dms:Text">
          <xsd:maxLength value="255"/>
        </xsd:restriction>
      </xsd:simpleType>
    </xsd:element>
    <xsd:element name="_x05de__x05d9__x05dc__x05d5__x05ea__x0020__x05de__x05e4__x05ea__x05d7_" ma:index="17" nillable="true" ma:displayName="תעב (מינהל יבשה) מילות מפתח" ma:description="אגף תעבורה - מינהל יבשה  &#10;" ma:internalName="_x05de__x05d9__x05dc__x05d5__x05ea__x0020__x05de__x05e4__x05ea__x05d7_">
      <xsd:simpleType>
        <xsd:restriction base="dms:Text">
          <xsd:maxLength value="255"/>
        </xsd:restriction>
      </xsd:simpleType>
    </xsd:element>
    <xsd:element name="DateClose" ma:index="19" nillable="true" ma:displayName="תעב (מינהל יבשה) תאריך סגירה" ma:description="אגף תעבורה - מינהל יבשה  &#10;" ma:format="DateOnly" ma:internalName="DateClose">
      <xsd:simpleType>
        <xsd:restriction base="dms:DateTime"/>
      </xsd:simpleType>
    </xsd:element>
    <xsd:element name="Idkun" ma:index="20" nillable="true" ma:displayName="תעב (מינהל יבשה) עודכן על ידי" ma:default="________" ma:description="אגף תעבורה - מינהל יבשה  &#10;" ma:format="Dropdown" ma:internalName="Idkun">
      <xsd:simpleType>
        <xsd:restriction base="dms:Choice">
          <xsd:enumeration value="________"/>
          <xsd:enumeration value="אושרת זיו"/>
          <xsd:enumeration value="אינסה סוסקין"/>
          <xsd:enumeration value="לילי יעקובי"/>
          <xsd:enumeration value="באסל חמוד"/>
          <xsd:enumeration value="שרונה קרסגי"/>
          <xsd:enumeration value="לאה בנימין"/>
          <xsd:enumeration value="טלי גדליהו"/>
          <xsd:enumeration value="מורן עמר"/>
          <xsd:enumeration value="אתי דביר"/>
          <xsd:enumeration value="אורלי יצחק"/>
          <xsd:enumeration value="לימור אוחנה"/>
          <xsd:enumeration value="מיכל כרמלי"/>
          <xsd:enumeration value="לבנה וקנין"/>
          <xsd:enumeration value="דרור גנון"/>
          <xsd:enumeration value="רונית הראלי"/>
          <xsd:enumeration value="משה יצחקי"/>
          <xsd:enumeration value="שירי שמואל"/>
          <xsd:enumeration value="שירלי שמואל"/>
          <xsd:enumeration value="רונית אשכנזי"/>
          <xsd:enumeration value="עידן אבני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/>
        <xsd:element ref="dc:title" minOccurs="0" maxOccurs="1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AutoNumber xmlns="3d10c457-7b7e-44fc-9b73-5b1adee5d9e6">02661018</AutoNumber>
    <SDDocumentSource xmlns="3d10c457-7b7e-44fc-9b73-5b1adee5d9e6">SDFileUpload</SDDocumentSource>
    <_x05de__x05d9__x05dc__x05d5__x05ea__x0020__x05de__x05e4__x05ea__x05d7_ xmlns="7027D043-7E3D-4118-B6F4-D3AE8789683F" xsi:nil="true"/>
    <city xmlns="36C2E93F-EAEF-48E9-931A-8CA4177DEA50" xsi:nil="true"/>
    <SDAsmachta xmlns="3d10c457-7b7e-44fc-9b73-5b1adee5d9e6" xsi:nil="true"/>
    <SDSignersLogins xmlns="3d10c457-7b7e-44fc-9b73-5b1adee5d9e6" xsi:nil="true"/>
    <close xmlns="E43241BB-8F4D-4274-A508-D78F70CFE5C6">כן</close>
    <Tik_Num xmlns="F97AD509-00D5-4F07-80EB-EACE7A66253B">3.1.2</Tik_Num>
    <SDImportance xmlns="3d10c457-7b7e-44fc-9b73-5b1adee5d9e6">0</SDImportance>
    <SDCategories xmlns="3d10c457-7b7e-44fc-9b73-5b1adee5d9e6">:ירושלים:הרשות הארצית לתחבורה ציבורית:ארכיון-אגף תחבורה ציבורית:דואר נכנס:דואר;#:ירושלים:הרשות הארצית לתחבורה ציבורית:ארכיון-אגף תחבורה ציבורית:3.1 הנהלת אגף תחבורה ציבורית:3.1.2 סיכומי שר ומנכל;#</SDCategories>
    <SDDocDate xmlns="3d10c457-7b7e-44fc-9b73-5b1adee5d9e6">2018-02-04T23:00:00+00:00</SDDocDate>
    <_x05e1__x05d9__x05de__x05d5__x05db__x05d9__x05df__x0020__x05d4__x05e4__x05e0__x05d9__x05d4_ xmlns="36C2E93F-EAEF-48E9-931A-8CA4177DEA50" xsi:nil="true"/>
    <DateClose xmlns="7027D043-7E3D-4118-B6F4-D3AE8789683F">2018-02-04T23:00:00+00:00</DateClose>
    <metapel xmlns="3d10c457-7b7e-44fc-9b73-5b1adee5d9e6"/>
    <Tfkid xmlns="36C2E93F-EAEF-48E9-931A-8CA4177DEA50" xsi:nil="true"/>
    <SDCategoryID xmlns="3d10c457-7b7e-44fc-9b73-5b1adee5d9e6">9e94c776fd23;#04e7926e02e0;#</SDCategoryID>
    <address xmlns="DDC3108E-4D0C-456C-B9E2-45DA5ED0EE06" xsi:nil="true"/>
    <Print xmlns="7027D043-7E3D-4118-B6F4-D3AE8789683F" xsi:nil="true"/>
    <tdate xmlns="3d10c457-7b7e-44fc-9b73-5b1adee5d9e6" xsi:nil="true"/>
    <SDOfflineTo xmlns="3d10c457-7b7e-44fc-9b73-5b1adee5d9e6" xsi:nil="true"/>
    <SDLastSigningDate xmlns="3d10c457-7b7e-44fc-9b73-5b1adee5d9e6" xsi:nil="true"/>
    <SDNumOfSignatures xmlns="3d10c457-7b7e-44fc-9b73-5b1adee5d9e6" xsi:nil="true"/>
    <SDAuthor xmlns="3d10c457-7b7e-44fc-9b73-5b1adee5d9e6">דרור גנון</SDAuthor>
    <_x05e9__x05dd__x0020__x05d4__x05e0__x05de__x05e2__x05df_ xmlns="36C2E93F-EAEF-48E9-931A-8CA4177DEA50" xsi:nil="true"/>
    <company0 xmlns="7027D043-7E3D-4118-B6F4-D3AE8789683F" xsi:nil="true"/>
    <SDOriginalID xmlns="3d10c457-7b7e-44fc-9b73-5b1adee5d9e6" xsi:nil="true"/>
    <SDHebDate xmlns="3d10c457-7b7e-44fc-9b73-5b1adee5d9e6">כ' בשבט, התשע"ח</SDHebDate>
    <Idkun xmlns="7027D043-7E3D-4118-B6F4-D3AE8789683F">אושרת זיו</Idkun>
  </documentManagement>
</p:properties>
</file>

<file path=customXml/itemProps1.xml><?xml version="1.0" encoding="utf-8"?>
<ds:datastoreItem xmlns:ds="http://schemas.openxmlformats.org/officeDocument/2006/customXml" ds:itemID="{DAA6C480-4F5A-4D85-AC0D-3A1EF4BF021C}"/>
</file>

<file path=customXml/itemProps2.xml><?xml version="1.0" encoding="utf-8"?>
<ds:datastoreItem xmlns:ds="http://schemas.openxmlformats.org/officeDocument/2006/customXml" ds:itemID="{297E03BC-AB56-46CD-8A79-E4C27C5DB039}"/>
</file>

<file path=customXml/itemProps3.xml><?xml version="1.0" encoding="utf-8"?>
<ds:datastoreItem xmlns:ds="http://schemas.openxmlformats.org/officeDocument/2006/customXml" ds:itemID="{ED51631F-C13A-4DA9-98F8-D4C2A293B60B}"/>
</file>

<file path=docProps/app.xml><?xml version="1.0" encoding="utf-8"?>
<Properties xmlns="http://schemas.openxmlformats.org/officeDocument/2006/extended-properties" xmlns:vt="http://schemas.openxmlformats.org/officeDocument/2006/docPropsVTypes">
  <Template>PUBLIC VALUE - LOGO ADALYA MINHELET + RASHUT</Template>
  <TotalTime>23207</TotalTime>
  <Words>150</Words>
  <Application>Microsoft Office PowerPoint</Application>
  <PresentationFormat>‫הצגה על המסך (4:3)</PresentationFormat>
  <Paragraphs>53</Paragraphs>
  <Slides>8</Slides>
  <Notes>4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4</vt:i4>
      </vt:variant>
      <vt:variant>
        <vt:lpstr>כותרות שקופיות</vt:lpstr>
      </vt:variant>
      <vt:variant>
        <vt:i4>8</vt:i4>
      </vt:variant>
    </vt:vector>
  </HeadingPairs>
  <TitlesOfParts>
    <vt:vector size="20" baseType="lpstr">
      <vt:lpstr>Arial Unicode MS</vt:lpstr>
      <vt:lpstr>Aharoni</vt:lpstr>
      <vt:lpstr>Arial</vt:lpstr>
      <vt:lpstr>Calibri</vt:lpstr>
      <vt:lpstr>Courier New</vt:lpstr>
      <vt:lpstr>FbReforma Medium</vt:lpstr>
      <vt:lpstr>FbReforma Regular</vt:lpstr>
      <vt:lpstr>Times New Roman</vt:lpstr>
      <vt:lpstr>PUBLIC VALUE - LOGO ADALYA MINHELET + RASHUT</vt:lpstr>
      <vt:lpstr>1_PUBLIC VALUE - LOGO ADALYA MINHELET + RASHUT</vt:lpstr>
      <vt:lpstr>1BUSINESS VALUE FINAL</vt:lpstr>
      <vt:lpstr>ערכת נושא Office</vt:lpstr>
      <vt:lpstr> </vt:lpstr>
      <vt:lpstr>נסיעות נוסע - מיליונים</vt:lpstr>
      <vt:lpstr>התפתחות התחבורה הציבורית בישראל</vt:lpstr>
      <vt:lpstr>התפלגות נסיעות נוסע באוטובוסים ציבורים לפי מפעיל – 2016 מול 2015</vt:lpstr>
      <vt:lpstr>מצגת של PowerPoint</vt:lpstr>
      <vt:lpstr>מצגת של PowerPoint</vt:lpstr>
      <vt:lpstr>מצגת של PowerPoint</vt:lpstr>
      <vt:lpstr>תודה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סקירה ענפית 2016 2017 -מענה לפנית התנועה לחופש המידע</dc:title>
  <dc:creator>חגי ניומן</dc:creator>
  <cp:lastModifiedBy>אושרת זיו</cp:lastModifiedBy>
  <cp:revision>728</cp:revision>
  <cp:lastPrinted>2018-02-05T09:53:35Z</cp:lastPrinted>
  <dcterms:created xsi:type="dcterms:W3CDTF">2015-08-11T12:16:24Z</dcterms:created>
  <dcterms:modified xsi:type="dcterms:W3CDTF">2018-02-05T09:56:27Z</dcterms:modified>
  <cp:contentType>מינהל יבשה - דואר יוצא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0x010100FB48C45A811D2747BBAEB984310884C24100FB609EA468364F4EBD33752751F100C3</vt:lpwstr>
  </property>
</Properties>
</file>