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31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45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718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55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289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576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174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51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52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439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010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6ED8-5C8C-4979-B29D-E2F35FC74C9B}" type="datetimeFigureOut">
              <a:rPr lang="he-IL" smtClean="0"/>
              <a:t>כ"ב/כסלו/תשע"ח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1BE26-054C-4B26-9B75-67430733F3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22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תמונה 3" descr="image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" t="18718" r="1" b="11549"/>
          <a:stretch/>
        </p:blipFill>
        <p:spPr bwMode="auto">
          <a:xfrm>
            <a:off x="1175658" y="1679511"/>
            <a:ext cx="6610112" cy="367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89085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‫הצגה על המסך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Company>Health.gov.il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טלי בראון</dc:creator>
  <cp:lastModifiedBy>טלי בראון</cp:lastModifiedBy>
  <cp:revision>1</cp:revision>
  <dcterms:created xsi:type="dcterms:W3CDTF">2017-12-10T09:50:32Z</dcterms:created>
  <dcterms:modified xsi:type="dcterms:W3CDTF">2017-12-10T09:52:22Z</dcterms:modified>
</cp:coreProperties>
</file>